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slides/slide9.xml" ContentType="application/vnd.openxmlformats-officedocument.presentationml.slide+xml"/>
  <Override PartName="/ppt/viewProps.xml" ContentType="application/vnd.openxmlformats-officedocument.presentationml.viewProps+xml"/>
  <Override PartName="/ppt/comments/modernComment_1126_55E068F9.xml" ContentType="application/vnd.ms-powerpoint.comment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comments/modernComment_112F_E6DD8344.xml" ContentType="application/vnd.ms-powerpoint.comments+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comments/modernComment_1117_1E82681.xml" ContentType="application/vnd.ms-powerpoint.comment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s/modernComment_1120_0.xml" ContentType="application/vnd.ms-powerpoint.comment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comments/modernComment_1133_A55B9AF9.xml" ContentType="application/vnd.ms-powerpoint.comments+xml"/>
  <Override PartName="/ppt/notesSlides/notesSlide10.xml" ContentType="application/vnd.openxmlformats-officedocument.presentationml.notesSlide+xml"/>
  <Override PartName="/ppt/comments/modernComment_1128_B7901DC7.xml" ContentType="application/vnd.ms-powerpoint.comment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828" r:id="rId2"/>
  </p:sldMasterIdLst>
  <p:notesMasterIdLst>
    <p:notesMasterId r:id="rId54"/>
  </p:notesMasterIdLst>
  <p:sldIdLst>
    <p:sldId id="256" r:id="rId3"/>
    <p:sldId id="257" r:id="rId4"/>
    <p:sldId id="258" r:id="rId5"/>
    <p:sldId id="259" r:id="rId6"/>
    <p:sldId id="4356" r:id="rId7"/>
    <p:sldId id="262" r:id="rId8"/>
    <p:sldId id="4361" r:id="rId9"/>
    <p:sldId id="264" r:id="rId10"/>
    <p:sldId id="265" r:id="rId11"/>
    <p:sldId id="4372" r:id="rId12"/>
    <p:sldId id="4368" r:id="rId13"/>
    <p:sldId id="4365" r:id="rId14"/>
    <p:sldId id="267" r:id="rId15"/>
    <p:sldId id="4363" r:id="rId16"/>
    <p:sldId id="4364" r:id="rId17"/>
    <p:sldId id="4367" r:id="rId18"/>
    <p:sldId id="272" r:id="rId19"/>
    <p:sldId id="4370" r:id="rId20"/>
    <p:sldId id="4369" r:id="rId21"/>
    <p:sldId id="274" r:id="rId22"/>
    <p:sldId id="4373" r:id="rId23"/>
    <p:sldId id="276" r:id="rId24"/>
    <p:sldId id="4374" r:id="rId25"/>
    <p:sldId id="4375" r:id="rId26"/>
    <p:sldId id="4376" r:id="rId27"/>
    <p:sldId id="4391" r:id="rId28"/>
    <p:sldId id="4380" r:id="rId29"/>
    <p:sldId id="4390" r:id="rId30"/>
    <p:sldId id="4392" r:id="rId31"/>
    <p:sldId id="4384" r:id="rId32"/>
    <p:sldId id="4393" r:id="rId33"/>
    <p:sldId id="4382" r:id="rId34"/>
    <p:sldId id="4414" r:id="rId35"/>
    <p:sldId id="4385" r:id="rId36"/>
    <p:sldId id="4399" r:id="rId37"/>
    <p:sldId id="277" r:id="rId38"/>
    <p:sldId id="4416" r:id="rId39"/>
    <p:sldId id="4413" r:id="rId40"/>
    <p:sldId id="4411" r:id="rId41"/>
    <p:sldId id="4394" r:id="rId42"/>
    <p:sldId id="281" r:id="rId43"/>
    <p:sldId id="4404" r:id="rId44"/>
    <p:sldId id="4396" r:id="rId45"/>
    <p:sldId id="4403" r:id="rId46"/>
    <p:sldId id="4405" r:id="rId47"/>
    <p:sldId id="4406" r:id="rId48"/>
    <p:sldId id="4407" r:id="rId49"/>
    <p:sldId id="4408" r:id="rId50"/>
    <p:sldId id="4415" r:id="rId51"/>
    <p:sldId id="289" r:id="rId52"/>
    <p:sldId id="4417" r:id="rId53"/>
  </p:sldIdLst>
  <p:sldSz cx="12192000" cy="6858000"/>
  <p:notesSz cx="6797675" cy="9926638"/>
  <p:embeddedFontLst>
    <p:embeddedFont>
      <p:font typeface="Montserrat" charset="-52"/>
      <p:regular r:id="rId55"/>
      <p:bold r:id="rId56"/>
      <p:italic r:id="rId57"/>
      <p:boldItalic r:id="rId58"/>
    </p:embeddedFont>
    <p:embeddedFont>
      <p:font typeface="Calibri"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DF4C1D-88CB-72CA-A747-A25673E3664E}" name="clara lourenço" initials="cl" userId="/ahOx1rifKxrnUSM4PPSBrLVCmCEpr8pILFd4Z3ylvQ=" providerId="None"/>
  <p188:author id="{C276D586-D36F-DF2F-EDF4-32B55554C55B}" name="Catherine Neill" initials="CN" userId="eb08d0f34c939dcd" providerId="Windows Live"/>
  <p188:author id="{BDDE4CE1-B44D-2941-E577-7355C51104F3}" name="Clara lourenco" initials="Cl" userId="5e4aa1a075052da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C31"/>
    <a:srgbClr val="000000"/>
    <a:srgbClr val="354F92"/>
    <a:srgbClr val="EB7339"/>
    <a:srgbClr val="EC7A42"/>
    <a:srgbClr val="AA1E71"/>
    <a:srgbClr val="FFFFFF"/>
    <a:srgbClr val="9EB78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34877-E466-4EEC-AAD9-13A6042CBB79}" v="6" dt="2022-09-25T15:45:49.324"/>
    <p1510:client id="{950CC75B-963C-4BB6-B203-01FFE1D6F035}" v="235" dt="2022-09-25T15:31:42.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970" autoAdjust="0"/>
  </p:normalViewPr>
  <p:slideViewPr>
    <p:cSldViewPr snapToGrid="0" showGuides="1">
      <p:cViewPr>
        <p:scale>
          <a:sx n="80" d="100"/>
          <a:sy n="80" d="100"/>
        </p:scale>
        <p:origin x="-782" y="-101"/>
      </p:cViewPr>
      <p:guideLst>
        <p:guide orient="horz" pos="2160"/>
        <p:guide pos="3840"/>
      </p:guideLst>
    </p:cSldViewPr>
  </p:slideViewPr>
  <p:notesTextViewPr>
    <p:cViewPr>
      <p:scale>
        <a:sx n="1" d="1"/>
        <a:sy n="1" d="1"/>
      </p:scale>
      <p:origin x="0" y="0"/>
    </p:cViewPr>
  </p:notesTextViewPr>
  <p:sorterViewPr>
    <p:cViewPr>
      <p:scale>
        <a:sx n="66" d="100"/>
        <a:sy n="66" d="100"/>
      </p:scale>
      <p:origin x="0" y="171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tableStyles" Target="tableStyles.xml"/><Relationship Id="rId7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theme" Target="theme/theme1.xml"/><Relationship Id="rId73"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lourenço" userId="/ahOx1rifKxrnUSM4PPSBrLVCmCEpr8pILFd4Z3ylvQ=" providerId="None" clId="Web-{950CC75B-963C-4BB6-B203-01FFE1D6F035}"/>
    <pc:docChg chg="mod modSld">
      <pc:chgData name="clara lourenço" userId="/ahOx1rifKxrnUSM4PPSBrLVCmCEpr8pILFd4Z3ylvQ=" providerId="None" clId="Web-{950CC75B-963C-4BB6-B203-01FFE1D6F035}" dt="2022-09-25T15:31:42.895" v="169" actId="14100"/>
      <pc:docMkLst>
        <pc:docMk/>
      </pc:docMkLst>
      <pc:sldChg chg="modSp">
        <pc:chgData name="clara lourenço" userId="/ahOx1rifKxrnUSM4PPSBrLVCmCEpr8pILFd4Z3ylvQ=" providerId="None" clId="Web-{950CC75B-963C-4BB6-B203-01FFE1D6F035}" dt="2022-09-25T15:13:27.334" v="20" actId="20577"/>
        <pc:sldMkLst>
          <pc:docMk/>
          <pc:sldMk cId="0" sldId="256"/>
        </pc:sldMkLst>
        <pc:spChg chg="mod">
          <ac:chgData name="clara lourenço" userId="/ahOx1rifKxrnUSM4PPSBrLVCmCEpr8pILFd4Z3ylvQ=" providerId="None" clId="Web-{950CC75B-963C-4BB6-B203-01FFE1D6F035}" dt="2022-09-25T15:13:27.334" v="20" actId="20577"/>
          <ac:spMkLst>
            <pc:docMk/>
            <pc:sldMk cId="0" sldId="256"/>
            <ac:spMk id="203" creationId="{00000000-0000-0000-0000-000000000000}"/>
          </ac:spMkLst>
        </pc:spChg>
      </pc:sldChg>
      <pc:sldChg chg="modSp">
        <pc:chgData name="clara lourenço" userId="/ahOx1rifKxrnUSM4PPSBrLVCmCEpr8pILFd4Z3ylvQ=" providerId="None" clId="Web-{950CC75B-963C-4BB6-B203-01FFE1D6F035}" dt="2022-09-25T15:14:53.337" v="28"/>
        <pc:sldMkLst>
          <pc:docMk/>
          <pc:sldMk cId="0" sldId="257"/>
        </pc:sldMkLst>
        <pc:spChg chg="mod">
          <ac:chgData name="clara lourenço" userId="/ahOx1rifKxrnUSM4PPSBrLVCmCEpr8pILFd4Z3ylvQ=" providerId="None" clId="Web-{950CC75B-963C-4BB6-B203-01FFE1D6F035}" dt="2022-09-25T15:14:53.337" v="28"/>
          <ac:spMkLst>
            <pc:docMk/>
            <pc:sldMk cId="0" sldId="257"/>
            <ac:spMk id="214" creationId="{00000000-0000-0000-0000-000000000000}"/>
          </ac:spMkLst>
        </pc:spChg>
      </pc:sldChg>
      <pc:sldChg chg="modSp">
        <pc:chgData name="clara lourenço" userId="/ahOx1rifKxrnUSM4PPSBrLVCmCEpr8pILFd4Z3ylvQ=" providerId="None" clId="Web-{950CC75B-963C-4BB6-B203-01FFE1D6F035}" dt="2022-09-25T15:15:57.713" v="60" actId="20577"/>
        <pc:sldMkLst>
          <pc:docMk/>
          <pc:sldMk cId="0" sldId="258"/>
        </pc:sldMkLst>
        <pc:spChg chg="mod">
          <ac:chgData name="clara lourenço" userId="/ahOx1rifKxrnUSM4PPSBrLVCmCEpr8pILFd4Z3ylvQ=" providerId="None" clId="Web-{950CC75B-963C-4BB6-B203-01FFE1D6F035}" dt="2022-09-25T15:15:57.713" v="60" actId="20577"/>
          <ac:spMkLst>
            <pc:docMk/>
            <pc:sldMk cId="0" sldId="258"/>
            <ac:spMk id="229" creationId="{00000000-0000-0000-0000-000000000000}"/>
          </ac:spMkLst>
        </pc:spChg>
      </pc:sldChg>
      <pc:sldChg chg="modSp delCm modCm">
        <pc:chgData name="clara lourenço" userId="/ahOx1rifKxrnUSM4PPSBrLVCmCEpr8pILFd4Z3ylvQ=" providerId="None" clId="Web-{950CC75B-963C-4BB6-B203-01FFE1D6F035}" dt="2022-09-25T15:18:01.373" v="87" actId="1076"/>
        <pc:sldMkLst>
          <pc:docMk/>
          <pc:sldMk cId="0" sldId="262"/>
        </pc:sldMkLst>
        <pc:spChg chg="mod">
          <ac:chgData name="clara lourenço" userId="/ahOx1rifKxrnUSM4PPSBrLVCmCEpr8pILFd4Z3ylvQ=" providerId="None" clId="Web-{950CC75B-963C-4BB6-B203-01FFE1D6F035}" dt="2022-09-25T15:17:50.998" v="83" actId="14100"/>
          <ac:spMkLst>
            <pc:docMk/>
            <pc:sldMk cId="0" sldId="262"/>
            <ac:spMk id="295" creationId="{00000000-0000-0000-0000-000000000000}"/>
          </ac:spMkLst>
        </pc:spChg>
        <pc:picChg chg="mod">
          <ac:chgData name="clara lourenço" userId="/ahOx1rifKxrnUSM4PPSBrLVCmCEpr8pILFd4Z3ylvQ=" providerId="None" clId="Web-{950CC75B-963C-4BB6-B203-01FFE1D6F035}" dt="2022-09-25T15:18:01.342" v="86" actId="1076"/>
          <ac:picMkLst>
            <pc:docMk/>
            <pc:sldMk cId="0" sldId="262"/>
            <ac:picMk id="2" creationId="{C5756B0E-27F9-AD05-534D-F5D98297B0F5}"/>
          </ac:picMkLst>
        </pc:picChg>
        <pc:picChg chg="mod">
          <ac:chgData name="clara lourenço" userId="/ahOx1rifKxrnUSM4PPSBrLVCmCEpr8pILFd4Z3ylvQ=" providerId="None" clId="Web-{950CC75B-963C-4BB6-B203-01FFE1D6F035}" dt="2022-09-25T15:18:01.373" v="87" actId="1076"/>
          <ac:picMkLst>
            <pc:docMk/>
            <pc:sldMk cId="0" sldId="262"/>
            <ac:picMk id="3" creationId="{47480AF0-8B0C-BF4E-5401-F8F185B0C396}"/>
          </ac:picMkLst>
        </pc:picChg>
        <pc:picChg chg="mod">
          <ac:chgData name="clara lourenço" userId="/ahOx1rifKxrnUSM4PPSBrLVCmCEpr8pILFd4Z3ylvQ=" providerId="None" clId="Web-{950CC75B-963C-4BB6-B203-01FFE1D6F035}" dt="2022-09-25T15:18:01.279" v="84" actId="1076"/>
          <ac:picMkLst>
            <pc:docMk/>
            <pc:sldMk cId="0" sldId="262"/>
            <ac:picMk id="12" creationId="{1C8E0860-C760-E4B1-6748-09E5EEA8FD7E}"/>
          </ac:picMkLst>
        </pc:picChg>
        <pc:picChg chg="mod">
          <ac:chgData name="clara lourenço" userId="/ahOx1rifKxrnUSM4PPSBrLVCmCEpr8pILFd4Z3ylvQ=" providerId="None" clId="Web-{950CC75B-963C-4BB6-B203-01FFE1D6F035}" dt="2022-09-25T15:18:01.310" v="85" actId="1076"/>
          <ac:picMkLst>
            <pc:docMk/>
            <pc:sldMk cId="0" sldId="262"/>
            <ac:picMk id="14" creationId="{58CDA81D-BB8F-5441-DA41-C4356719A93C}"/>
          </ac:picMkLst>
        </pc:picChg>
      </pc:sldChg>
      <pc:sldChg chg="addSp delSp modSp">
        <pc:chgData name="clara lourenço" userId="/ahOx1rifKxrnUSM4PPSBrLVCmCEpr8pILFd4Z3ylvQ=" providerId="None" clId="Web-{950CC75B-963C-4BB6-B203-01FFE1D6F035}" dt="2022-09-25T15:22:41.287" v="126" actId="20577"/>
        <pc:sldMkLst>
          <pc:docMk/>
          <pc:sldMk cId="0" sldId="264"/>
        </pc:sldMkLst>
        <pc:spChg chg="add">
          <ac:chgData name="clara lourenço" userId="/ahOx1rifKxrnUSM4PPSBrLVCmCEpr8pILFd4Z3ylvQ=" providerId="None" clId="Web-{950CC75B-963C-4BB6-B203-01FFE1D6F035}" dt="2022-09-25T15:21:17.019" v="119"/>
          <ac:spMkLst>
            <pc:docMk/>
            <pc:sldMk cId="0" sldId="264"/>
            <ac:spMk id="3" creationId="{69FB3793-102C-47D9-5218-22C5016522CC}"/>
          </ac:spMkLst>
        </pc:spChg>
        <pc:spChg chg="mod">
          <ac:chgData name="clara lourenço" userId="/ahOx1rifKxrnUSM4PPSBrLVCmCEpr8pILFd4Z3ylvQ=" providerId="None" clId="Web-{950CC75B-963C-4BB6-B203-01FFE1D6F035}" dt="2022-09-25T15:22:41.287" v="126" actId="20577"/>
          <ac:spMkLst>
            <pc:docMk/>
            <pc:sldMk cId="0" sldId="264"/>
            <ac:spMk id="5" creationId="{A1570C6A-A9A7-078F-9880-03D5DD839ADA}"/>
          </ac:spMkLst>
        </pc:spChg>
        <pc:spChg chg="del mod">
          <ac:chgData name="clara lourenço" userId="/ahOx1rifKxrnUSM4PPSBrLVCmCEpr8pILFd4Z3ylvQ=" providerId="None" clId="Web-{950CC75B-963C-4BB6-B203-01FFE1D6F035}" dt="2022-09-25T15:21:15.628" v="118"/>
          <ac:spMkLst>
            <pc:docMk/>
            <pc:sldMk cId="0" sldId="264"/>
            <ac:spMk id="6" creationId="{79122E0E-D1E2-7DF2-A72E-D9716D666EB8}"/>
          </ac:spMkLst>
        </pc:spChg>
      </pc:sldChg>
      <pc:sldChg chg="addSp delSp modSp">
        <pc:chgData name="clara lourenço" userId="/ahOx1rifKxrnUSM4PPSBrLVCmCEpr8pILFd4Z3ylvQ=" providerId="None" clId="Web-{950CC75B-963C-4BB6-B203-01FFE1D6F035}" dt="2022-09-25T15:15:46.760" v="58" actId="20577"/>
        <pc:sldMkLst>
          <pc:docMk/>
          <pc:sldMk cId="0" sldId="265"/>
        </pc:sldMkLst>
        <pc:spChg chg="add">
          <ac:chgData name="clara lourenço" userId="/ahOx1rifKxrnUSM4PPSBrLVCmCEpr8pILFd4Z3ylvQ=" providerId="None" clId="Web-{950CC75B-963C-4BB6-B203-01FFE1D6F035}" dt="2022-09-25T15:15:26.119" v="30"/>
          <ac:spMkLst>
            <pc:docMk/>
            <pc:sldMk cId="0" sldId="265"/>
            <ac:spMk id="3" creationId="{FC21865D-9EA8-8CE3-2184-2393CD575D32}"/>
          </ac:spMkLst>
        </pc:spChg>
        <pc:spChg chg="add mod">
          <ac:chgData name="clara lourenço" userId="/ahOx1rifKxrnUSM4PPSBrLVCmCEpr8pILFd4Z3ylvQ=" providerId="None" clId="Web-{950CC75B-963C-4BB6-B203-01FFE1D6F035}" dt="2022-09-25T15:15:46.760" v="58" actId="20577"/>
          <ac:spMkLst>
            <pc:docMk/>
            <pc:sldMk cId="0" sldId="265"/>
            <ac:spMk id="6" creationId="{E4FBEB5A-3760-2A79-7D10-A5C5EBC76E11}"/>
          </ac:spMkLst>
        </pc:spChg>
        <pc:spChg chg="del">
          <ac:chgData name="clara lourenço" userId="/ahOx1rifKxrnUSM4PPSBrLVCmCEpr8pILFd4Z3ylvQ=" providerId="None" clId="Web-{950CC75B-963C-4BB6-B203-01FFE1D6F035}" dt="2022-09-25T15:15:23.212" v="29"/>
          <ac:spMkLst>
            <pc:docMk/>
            <pc:sldMk cId="0" sldId="265"/>
            <ac:spMk id="322" creationId="{00000000-0000-0000-0000-000000000000}"/>
          </ac:spMkLst>
        </pc:spChg>
      </pc:sldChg>
      <pc:sldChg chg="modSp delCm modCm">
        <pc:chgData name="clara lourenço" userId="/ahOx1rifKxrnUSM4PPSBrLVCmCEpr8pILFd4Z3ylvQ=" providerId="None" clId="Web-{950CC75B-963C-4BB6-B203-01FFE1D6F035}" dt="2022-09-25T15:24:26.196" v="131"/>
        <pc:sldMkLst>
          <pc:docMk/>
          <pc:sldMk cId="0" sldId="276"/>
        </pc:sldMkLst>
        <pc:spChg chg="mod">
          <ac:chgData name="clara lourenço" userId="/ahOx1rifKxrnUSM4PPSBrLVCmCEpr8pILFd4Z3ylvQ=" providerId="None" clId="Web-{950CC75B-963C-4BB6-B203-01FFE1D6F035}" dt="2022-09-25T15:24:23.790" v="130" actId="20577"/>
          <ac:spMkLst>
            <pc:docMk/>
            <pc:sldMk cId="0" sldId="276"/>
            <ac:spMk id="444" creationId="{00000000-0000-0000-0000-000000000000}"/>
          </ac:spMkLst>
        </pc:spChg>
      </pc:sldChg>
      <pc:sldChg chg="modSp delCm">
        <pc:chgData name="clara lourenço" userId="/ahOx1rifKxrnUSM4PPSBrLVCmCEpr8pILFd4Z3ylvQ=" providerId="None" clId="Web-{950CC75B-963C-4BB6-B203-01FFE1D6F035}" dt="2022-09-25T15:17:11.840" v="76" actId="14100"/>
        <pc:sldMkLst>
          <pc:docMk/>
          <pc:sldMk cId="1459441432" sldId="4356"/>
        </pc:sldMkLst>
        <pc:spChg chg="mod">
          <ac:chgData name="clara lourenço" userId="/ahOx1rifKxrnUSM4PPSBrLVCmCEpr8pILFd4Z3ylvQ=" providerId="None" clId="Web-{950CC75B-963C-4BB6-B203-01FFE1D6F035}" dt="2022-09-25T15:16:23.183" v="64" actId="14100"/>
          <ac:spMkLst>
            <pc:docMk/>
            <pc:sldMk cId="1459441432" sldId="4356"/>
            <ac:spMk id="33" creationId="{F9792ADF-4577-44C4-96BE-6DEC9849E0EA}"/>
          </ac:spMkLst>
        </pc:spChg>
        <pc:spChg chg="mod">
          <ac:chgData name="clara lourenço" userId="/ahOx1rifKxrnUSM4PPSBrLVCmCEpr8pILFd4Z3ylvQ=" providerId="None" clId="Web-{950CC75B-963C-4BB6-B203-01FFE1D6F035}" dt="2022-09-25T15:17:11.840" v="76" actId="14100"/>
          <ac:spMkLst>
            <pc:docMk/>
            <pc:sldMk cId="1459441432" sldId="4356"/>
            <ac:spMk id="40" creationId="{8E43CCFF-2036-A118-886A-72AE2F83A8C8}"/>
          </ac:spMkLst>
        </pc:spChg>
        <pc:picChg chg="mod">
          <ac:chgData name="clara lourenço" userId="/ahOx1rifKxrnUSM4PPSBrLVCmCEpr8pILFd4Z3ylvQ=" providerId="None" clId="Web-{950CC75B-963C-4BB6-B203-01FFE1D6F035}" dt="2022-09-25T15:16:12.245" v="62" actId="14100"/>
          <ac:picMkLst>
            <pc:docMk/>
            <pc:sldMk cId="1459441432" sldId="4356"/>
            <ac:picMk id="41" creationId="{43989366-6259-1C19-8156-13C64ACA15E0}"/>
          </ac:picMkLst>
        </pc:picChg>
      </pc:sldChg>
      <pc:sldChg chg="addSp delSp modSp">
        <pc:chgData name="clara lourenço" userId="/ahOx1rifKxrnUSM4PPSBrLVCmCEpr8pILFd4Z3ylvQ=" providerId="None" clId="Web-{950CC75B-963C-4BB6-B203-01FFE1D6F035}" dt="2022-09-25T15:20:57.206" v="116" actId="14100"/>
        <pc:sldMkLst>
          <pc:docMk/>
          <pc:sldMk cId="807889304" sldId="4358"/>
        </pc:sldMkLst>
        <pc:spChg chg="add del">
          <ac:chgData name="clara lourenço" userId="/ahOx1rifKxrnUSM4PPSBrLVCmCEpr8pILFd4Z3ylvQ=" providerId="None" clId="Web-{950CC75B-963C-4BB6-B203-01FFE1D6F035}" dt="2022-09-25T15:20:51.862" v="115"/>
          <ac:spMkLst>
            <pc:docMk/>
            <pc:sldMk cId="807889304" sldId="4358"/>
            <ac:spMk id="3" creationId="{89E94C49-9594-AA17-EC24-EE10A5C8D184}"/>
          </ac:spMkLst>
        </pc:spChg>
        <pc:spChg chg="add mod">
          <ac:chgData name="clara lourenço" userId="/ahOx1rifKxrnUSM4PPSBrLVCmCEpr8pILFd4Z3ylvQ=" providerId="None" clId="Web-{950CC75B-963C-4BB6-B203-01FFE1D6F035}" dt="2022-09-25T15:20:42.377" v="114" actId="20577"/>
          <ac:spMkLst>
            <pc:docMk/>
            <pc:sldMk cId="807889304" sldId="4358"/>
            <ac:spMk id="5" creationId="{CC4C7BA3-4EC9-7D42-856E-9E8B522AE9C9}"/>
          </ac:spMkLst>
        </pc:spChg>
        <pc:spChg chg="mod">
          <ac:chgData name="clara lourenço" userId="/ahOx1rifKxrnUSM4PPSBrLVCmCEpr8pILFd4Z3ylvQ=" providerId="None" clId="Web-{950CC75B-963C-4BB6-B203-01FFE1D6F035}" dt="2022-09-25T15:20:57.206" v="116" actId="14100"/>
          <ac:spMkLst>
            <pc:docMk/>
            <pc:sldMk cId="807889304" sldId="4358"/>
            <ac:spMk id="7" creationId="{B0CCF57A-6D48-3FC3-4775-BEC6C74654CA}"/>
          </ac:spMkLst>
        </pc:spChg>
        <pc:spChg chg="del mod">
          <ac:chgData name="clara lourenço" userId="/ahOx1rifKxrnUSM4PPSBrLVCmCEpr8pILFd4Z3ylvQ=" providerId="None" clId="Web-{950CC75B-963C-4BB6-B203-01FFE1D6F035}" dt="2022-09-25T15:20:13.330" v="99"/>
          <ac:spMkLst>
            <pc:docMk/>
            <pc:sldMk cId="807889304" sldId="4358"/>
            <ac:spMk id="8" creationId="{C5888678-675D-97FA-ABBC-EB3E24DEE645}"/>
          </ac:spMkLst>
        </pc:spChg>
        <pc:spChg chg="mod">
          <ac:chgData name="clara lourenço" userId="/ahOx1rifKxrnUSM4PPSBrLVCmCEpr8pILFd4Z3ylvQ=" providerId="None" clId="Web-{950CC75B-963C-4BB6-B203-01FFE1D6F035}" dt="2022-09-25T15:19:49.235" v="98" actId="1076"/>
          <ac:spMkLst>
            <pc:docMk/>
            <pc:sldMk cId="807889304" sldId="4358"/>
            <ac:spMk id="11" creationId="{BDAF2B20-A9C6-2E46-E48F-895D480FE230}"/>
          </ac:spMkLst>
        </pc:spChg>
      </pc:sldChg>
      <pc:sldChg chg="modSp">
        <pc:chgData name="clara lourenço" userId="/ahOx1rifKxrnUSM4PPSBrLVCmCEpr8pILFd4Z3ylvQ=" providerId="None" clId="Web-{950CC75B-963C-4BB6-B203-01FFE1D6F035}" dt="2022-09-25T15:18:29.405" v="88" actId="20577"/>
        <pc:sldMkLst>
          <pc:docMk/>
          <pc:sldMk cId="3221412153" sldId="4361"/>
        </pc:sldMkLst>
        <pc:spChg chg="mod">
          <ac:chgData name="clara lourenço" userId="/ahOx1rifKxrnUSM4PPSBrLVCmCEpr8pILFd4Z3ylvQ=" providerId="None" clId="Web-{950CC75B-963C-4BB6-B203-01FFE1D6F035}" dt="2022-09-25T15:18:29.405" v="88" actId="20577"/>
          <ac:spMkLst>
            <pc:docMk/>
            <pc:sldMk cId="3221412153" sldId="4361"/>
            <ac:spMk id="518" creationId="{00000000-0000-0000-0000-000000000000}"/>
          </ac:spMkLst>
        </pc:spChg>
      </pc:sldChg>
      <pc:sldChg chg="modSp">
        <pc:chgData name="clara lourenço" userId="/ahOx1rifKxrnUSM4PPSBrLVCmCEpr8pILFd4Z3ylvQ=" providerId="None" clId="Web-{950CC75B-963C-4BB6-B203-01FFE1D6F035}" dt="2022-09-25T15:22:24.802" v="124" actId="14100"/>
        <pc:sldMkLst>
          <pc:docMk/>
          <pc:sldMk cId="2892046014" sldId="4364"/>
        </pc:sldMkLst>
        <pc:spChg chg="mod">
          <ac:chgData name="clara lourenço" userId="/ahOx1rifKxrnUSM4PPSBrLVCmCEpr8pILFd4Z3ylvQ=" providerId="None" clId="Web-{950CC75B-963C-4BB6-B203-01FFE1D6F035}" dt="2022-09-25T15:22:24.802" v="124" actId="14100"/>
          <ac:spMkLst>
            <pc:docMk/>
            <pc:sldMk cId="2892046014" sldId="4364"/>
            <ac:spMk id="6" creationId="{14EB1066-1F01-62D1-20A9-297ABDB6ACCB}"/>
          </ac:spMkLst>
        </pc:spChg>
      </pc:sldChg>
      <pc:sldChg chg="modSp delCm modCm">
        <pc:chgData name="clara lourenço" userId="/ahOx1rifKxrnUSM4PPSBrLVCmCEpr8pILFd4Z3ylvQ=" providerId="None" clId="Web-{950CC75B-963C-4BB6-B203-01FFE1D6F035}" dt="2022-09-25T15:23:53.820" v="128"/>
        <pc:sldMkLst>
          <pc:docMk/>
          <pc:sldMk cId="1344994999" sldId="4373"/>
        </pc:sldMkLst>
        <pc:spChg chg="mod">
          <ac:chgData name="clara lourenço" userId="/ahOx1rifKxrnUSM4PPSBrLVCmCEpr8pILFd4Z3ylvQ=" providerId="None" clId="Web-{950CC75B-963C-4BB6-B203-01FFE1D6F035}" dt="2022-09-25T15:23:50.414" v="127" actId="20577"/>
          <ac:spMkLst>
            <pc:docMk/>
            <pc:sldMk cId="1344994999" sldId="4373"/>
            <ac:spMk id="2" creationId="{6BDA2C4D-674F-639A-3C4A-F0044A4FDD11}"/>
          </ac:spMkLst>
        </pc:spChg>
      </pc:sldChg>
      <pc:sldChg chg="addSp delSp modSp">
        <pc:chgData name="clara lourenço" userId="/ahOx1rifKxrnUSM4PPSBrLVCmCEpr8pILFd4Z3ylvQ=" providerId="None" clId="Web-{950CC75B-963C-4BB6-B203-01FFE1D6F035}" dt="2022-09-25T15:30:44.675" v="156" actId="14100"/>
        <pc:sldMkLst>
          <pc:docMk/>
          <pc:sldMk cId="2432187427" sldId="4394"/>
        </pc:sldMkLst>
        <pc:spChg chg="add mod">
          <ac:chgData name="clara lourenço" userId="/ahOx1rifKxrnUSM4PPSBrLVCmCEpr8pILFd4Z3ylvQ=" providerId="None" clId="Web-{950CC75B-963C-4BB6-B203-01FFE1D6F035}" dt="2022-09-25T15:30:44.675" v="156" actId="14100"/>
          <ac:spMkLst>
            <pc:docMk/>
            <pc:sldMk cId="2432187427" sldId="4394"/>
            <ac:spMk id="3" creationId="{E61ADA22-83E2-3A6F-B1FE-5BDECFB79AF1}"/>
          </ac:spMkLst>
        </pc:spChg>
        <pc:spChg chg="add del">
          <ac:chgData name="clara lourenço" userId="/ahOx1rifKxrnUSM4PPSBrLVCmCEpr8pILFd4Z3ylvQ=" providerId="None" clId="Web-{950CC75B-963C-4BB6-B203-01FFE1D6F035}" dt="2022-09-25T15:27:32.779" v="135"/>
          <ac:spMkLst>
            <pc:docMk/>
            <pc:sldMk cId="2432187427" sldId="4394"/>
            <ac:spMk id="5" creationId="{8C9CBFDA-972E-1F8D-205D-2846C9CCF672}"/>
          </ac:spMkLst>
        </pc:spChg>
        <pc:spChg chg="mod ord">
          <ac:chgData name="clara lourenço" userId="/ahOx1rifKxrnUSM4PPSBrLVCmCEpr8pILFd4Z3ylvQ=" providerId="None" clId="Web-{950CC75B-963C-4BB6-B203-01FFE1D6F035}" dt="2022-09-25T15:28:24.530" v="149" actId="14100"/>
          <ac:spMkLst>
            <pc:docMk/>
            <pc:sldMk cId="2432187427" sldId="4394"/>
            <ac:spMk id="694" creationId="{00000000-0000-0000-0000-000000000000}"/>
          </ac:spMkLst>
        </pc:spChg>
      </pc:sldChg>
      <pc:sldChg chg="modSp modCm">
        <pc:chgData name="clara lourenço" userId="/ahOx1rifKxrnUSM4PPSBrLVCmCEpr8pILFd4Z3ylvQ=" providerId="None" clId="Web-{950CC75B-963C-4BB6-B203-01FFE1D6F035}" dt="2022-09-25T15:30:13.877" v="155" actId="20577"/>
        <pc:sldMkLst>
          <pc:docMk/>
          <pc:sldMk cId="2774244089" sldId="4403"/>
        </pc:sldMkLst>
        <pc:spChg chg="mod">
          <ac:chgData name="clara lourenço" userId="/ahOx1rifKxrnUSM4PPSBrLVCmCEpr8pILFd4Z3ylvQ=" providerId="None" clId="Web-{950CC75B-963C-4BB6-B203-01FFE1D6F035}" dt="2022-09-25T15:30:13.877" v="155" actId="20577"/>
          <ac:spMkLst>
            <pc:docMk/>
            <pc:sldMk cId="2774244089" sldId="4403"/>
            <ac:spMk id="7" creationId="{B0CCF57A-6D48-3FC3-4775-BEC6C74654CA}"/>
          </ac:spMkLst>
        </pc:spChg>
      </pc:sldChg>
      <pc:sldChg chg="addSp modSp">
        <pc:chgData name="clara lourenço" userId="/ahOx1rifKxrnUSM4PPSBrLVCmCEpr8pILFd4Z3ylvQ=" providerId="None" clId="Web-{950CC75B-963C-4BB6-B203-01FFE1D6F035}" dt="2022-09-25T15:31:42.895" v="169" actId="14100"/>
        <pc:sldMkLst>
          <pc:docMk/>
          <pc:sldMk cId="657095504" sldId="4415"/>
        </pc:sldMkLst>
        <pc:spChg chg="add mod ord">
          <ac:chgData name="clara lourenço" userId="/ahOx1rifKxrnUSM4PPSBrLVCmCEpr8pILFd4Z3ylvQ=" providerId="None" clId="Web-{950CC75B-963C-4BB6-B203-01FFE1D6F035}" dt="2022-09-25T15:31:42.895" v="169" actId="14100"/>
          <ac:spMkLst>
            <pc:docMk/>
            <pc:sldMk cId="657095504" sldId="4415"/>
            <ac:spMk id="3" creationId="{04AD3DAD-2E97-66D6-6DE8-1B0AD9571946}"/>
          </ac:spMkLst>
        </pc:spChg>
        <pc:spChg chg="mod ord">
          <ac:chgData name="clara lourenço" userId="/ahOx1rifKxrnUSM4PPSBrLVCmCEpr8pILFd4Z3ylvQ=" providerId="None" clId="Web-{950CC75B-963C-4BB6-B203-01FFE1D6F035}" dt="2022-09-25T15:31:36.364" v="167" actId="1076"/>
          <ac:spMkLst>
            <pc:docMk/>
            <pc:sldMk cId="657095504" sldId="4415"/>
            <ac:spMk id="7" creationId="{9664755C-D94B-2A4C-946A-2A124785D8C0}"/>
          </ac:spMkLst>
        </pc:spChg>
      </pc:sldChg>
    </pc:docChg>
  </pc:docChgLst>
  <pc:docChgLst>
    <pc:chgData name="clara lourenço" userId="/ahOx1rifKxrnUSM4PPSBrLVCmCEpr8pILFd4Z3ylvQ=" providerId="None" clId="Web-{1FB34877-E466-4EEC-AAD9-13A6042CBB79}"/>
    <pc:docChg chg="addSld delSld modSld">
      <pc:chgData name="clara lourenço" userId="/ahOx1rifKxrnUSM4PPSBrLVCmCEpr8pILFd4Z3ylvQ=" providerId="None" clId="Web-{1FB34877-E466-4EEC-AAD9-13A6042CBB79}" dt="2022-09-25T15:45:49.324" v="5" actId="14100"/>
      <pc:docMkLst>
        <pc:docMk/>
      </pc:docMkLst>
      <pc:sldChg chg="modSp">
        <pc:chgData name="clara lourenço" userId="/ahOx1rifKxrnUSM4PPSBrLVCmCEpr8pILFd4Z3ylvQ=" providerId="None" clId="Web-{1FB34877-E466-4EEC-AAD9-13A6042CBB79}" dt="2022-09-25T15:45:49.324" v="5" actId="14100"/>
        <pc:sldMkLst>
          <pc:docMk/>
          <pc:sldMk cId="0" sldId="257"/>
        </pc:sldMkLst>
        <pc:spChg chg="mod">
          <ac:chgData name="clara lourenço" userId="/ahOx1rifKxrnUSM4PPSBrLVCmCEpr8pILFd4Z3ylvQ=" providerId="None" clId="Web-{1FB34877-E466-4EEC-AAD9-13A6042CBB79}" dt="2022-09-25T15:45:49.324" v="5" actId="14100"/>
          <ac:spMkLst>
            <pc:docMk/>
            <pc:sldMk cId="0" sldId="257"/>
            <ac:spMk id="214" creationId="{00000000-0000-0000-0000-000000000000}"/>
          </ac:spMkLst>
        </pc:spChg>
      </pc:sldChg>
      <pc:sldChg chg="add del">
        <pc:chgData name="clara lourenço" userId="/ahOx1rifKxrnUSM4PPSBrLVCmCEpr8pILFd4Z3ylvQ=" providerId="None" clId="Web-{1FB34877-E466-4EEC-AAD9-13A6042CBB79}" dt="2022-09-25T15:40:37.565" v="1"/>
        <pc:sldMkLst>
          <pc:docMk/>
          <pc:sldMk cId="657095504" sldId="4415"/>
        </pc:sldMkLst>
      </pc:sldChg>
    </pc:docChg>
  </pc:docChgLst>
</pc:chgInfo>
</file>

<file path=ppt/comments/modernComment_1117_1E82681.xml><?xml version="1.0" encoding="utf-8"?>
<p188:cmLst xmlns:a="http://schemas.openxmlformats.org/drawingml/2006/main" xmlns:r="http://schemas.openxmlformats.org/officeDocument/2006/relationships" xmlns:p188="http://schemas.microsoft.com/office/powerpoint/2018/8/main">
  <p188:cm id="{3717B3D1-EB7D-4002-9091-92139DDE28FA}" authorId="{BDDE4CE1-B44D-2941-E577-7355C51104F3}" created="2022-07-12T14:37:23.660">
    <ac:deMkLst xmlns:ac="http://schemas.microsoft.com/office/drawing/2013/main/command">
      <pc:docMk xmlns:pc="http://schemas.microsoft.com/office/powerpoint/2013/main/command"/>
      <pc:sldMk xmlns:pc="http://schemas.microsoft.com/office/powerpoint/2013/main/command" cId="31991425" sldId="4375"/>
      <ac:spMk id="2" creationId="{C4E05C71-80D2-D78F-6759-F4CD8A58CE15}"/>
    </ac:deMkLst>
    <p188:txBody>
      <a:bodyPr/>
      <a:lstStyle/>
      <a:p>
        <a:r>
          <a:rPr lang="pt-PT"/>
          <a:t>If needed, translate the text. If not, just leave the image.</a:t>
        </a:r>
      </a:p>
    </p188:txBody>
  </p188:cm>
</p188:cmLst>
</file>

<file path=ppt/comments/modernComment_1120_0.xml><?xml version="1.0" encoding="utf-8"?>
<p188:cmLst xmlns:a="http://schemas.openxmlformats.org/drawingml/2006/main" xmlns:r="http://schemas.openxmlformats.org/officeDocument/2006/relationships" xmlns:p188="http://schemas.microsoft.com/office/powerpoint/2018/8/main">
  <p188:cm id="{A8C3FB5D-6592-4B31-A9E8-502C0605293E}" authorId="{C276D586-D36F-DF2F-EDF4-32B55554C55B}" created="2022-09-08T11:43:19.839">
    <ac:deMkLst xmlns:ac="http://schemas.microsoft.com/office/drawing/2013/main/command">
      <pc:docMk xmlns:pc="http://schemas.microsoft.com/office/powerpoint/2013/main/command"/>
      <pc:sldMk xmlns:pc="http://schemas.microsoft.com/office/powerpoint/2013/main/command" cId="0" sldId="4384"/>
      <ac:spMk id="648" creationId="{00000000-0000-0000-0000-000000000000}"/>
    </ac:deMkLst>
    <p188:txBody>
      <a:bodyPr/>
      <a:lstStyle/>
      <a:p>
        <a:r>
          <a:rPr lang="en-GB"/>
          <a:t>Do we need to put these all as qualities or skills? As in "communication" "empathy" "Ability to build confidence"</a:t>
        </a:r>
      </a:p>
    </p188:txBody>
  </p188:cm>
</p188:cmLst>
</file>

<file path=ppt/comments/modernComment_1126_55E068F9.xml><?xml version="1.0" encoding="utf-8"?>
<p188:cmLst xmlns:a="http://schemas.openxmlformats.org/drawingml/2006/main" xmlns:r="http://schemas.openxmlformats.org/officeDocument/2006/relationships" xmlns:p188="http://schemas.microsoft.com/office/powerpoint/2018/8/main">
  <p188:cm id="{E7ED11D5-A818-43EC-B947-8E5B5680D0DB}" authorId="{BDDE4CE1-B44D-2941-E577-7355C51104F3}" created="2022-07-12T14:40:05.769">
    <ac:deMkLst xmlns:ac="http://schemas.microsoft.com/office/drawing/2013/main/command">
      <pc:docMk xmlns:pc="http://schemas.microsoft.com/office/powerpoint/2013/main/command"/>
      <pc:sldMk xmlns:pc="http://schemas.microsoft.com/office/powerpoint/2013/main/command" cId="1440770297" sldId="4390"/>
      <ac:picMk id="6" creationId="{CE1237E1-F817-5CEC-B36B-50EDE68BDF35}"/>
    </ac:deMkLst>
    <p188:txBody>
      <a:bodyPr/>
      <a:lstStyle/>
      <a:p>
        <a:r>
          <a:rPr lang="pt-PT"/>
          <a:t>It may not be possible to find this image in all languages. You can cut off the image and add information to the topics in the text. Or cut the slide.</a:t>
        </a:r>
      </a:p>
    </p188:txBody>
  </p188:cm>
</p188:cmLst>
</file>

<file path=ppt/comments/modernComment_1128_B7901DC7.xml><?xml version="1.0" encoding="utf-8"?>
<p188:cmLst xmlns:a="http://schemas.openxmlformats.org/drawingml/2006/main" xmlns:r="http://schemas.openxmlformats.org/officeDocument/2006/relationships" xmlns:p188="http://schemas.microsoft.com/office/powerpoint/2018/8/main">
  <p188:cm id="{9C9F5315-BF79-401A-A4F1-42582C6874B6}" authorId="{C276D586-D36F-DF2F-EDF4-32B55554C55B}" created="2022-09-08T11:28:30.763">
    <ac:deMkLst xmlns:ac="http://schemas.microsoft.com/office/drawing/2013/main/command">
      <pc:docMk xmlns:pc="http://schemas.microsoft.com/office/powerpoint/2013/main/command"/>
      <pc:sldMk xmlns:pc="http://schemas.microsoft.com/office/powerpoint/2013/main/command" cId="3079675335" sldId="4392"/>
      <ac:picMk id="5" creationId="{40410958-1977-200E-DFDF-1B538CBD5BE6}"/>
    </ac:deMkLst>
    <p188:txBody>
      <a:bodyPr/>
      <a:lstStyle/>
      <a:p>
        <a:r>
          <a:rPr lang="en-GB"/>
          <a:t>Need to replace this image with something of higher quality </a:t>
        </a:r>
      </a:p>
    </p188:txBody>
  </p188:cm>
</p188:cmLst>
</file>

<file path=ppt/comments/modernComment_112F_E6DD8344.xml><?xml version="1.0" encoding="utf-8"?>
<p188:cmLst xmlns:a="http://schemas.openxmlformats.org/drawingml/2006/main" xmlns:r="http://schemas.openxmlformats.org/officeDocument/2006/relationships" xmlns:p188="http://schemas.microsoft.com/office/powerpoint/2018/8/main">
  <p188:cm id="{97A2FF77-3B69-4379-BBDD-CE393FB48F97}" authorId="{BDDE4CE1-B44D-2941-E577-7355C51104F3}" created="2022-07-12T14:41:48.051">
    <ac:deMkLst xmlns:ac="http://schemas.microsoft.com/office/drawing/2013/main/command">
      <pc:docMk xmlns:pc="http://schemas.microsoft.com/office/powerpoint/2013/main/command"/>
      <pc:sldMk xmlns:pc="http://schemas.microsoft.com/office/powerpoint/2013/main/command" cId="3873276740" sldId="4399"/>
      <ac:spMk id="17" creationId="{8699BAC0-2046-B966-32AC-58A7FB08436E}"/>
    </ac:deMkLst>
    <p188:txBody>
      <a:bodyPr/>
      <a:lstStyle/>
      <a:p>
        <a:r>
          <a:rPr lang="pt-PT"/>
          <a:t>It could be replaced by stories in your country</a:t>
        </a:r>
      </a:p>
    </p188:txBody>
  </p188:cm>
</p188:cmLst>
</file>

<file path=ppt/comments/modernComment_1133_A55B9AF9.xml><?xml version="1.0" encoding="utf-8"?>
<p188:cmLst xmlns:a="http://schemas.openxmlformats.org/drawingml/2006/main" xmlns:r="http://schemas.openxmlformats.org/officeDocument/2006/relationships" xmlns:p188="http://schemas.microsoft.com/office/powerpoint/2018/8/main">
  <p188:cm id="{6000C843-A9FC-4E04-8C93-DFA493EF6FA8}" authorId="{C276D586-D36F-DF2F-EDF4-32B55554C55B}" created="2022-09-08T12:45:15.090">
    <ac:txMkLst xmlns:ac="http://schemas.microsoft.com/office/drawing/2013/main/command">
      <pc:docMk xmlns:pc="http://schemas.microsoft.com/office/powerpoint/2013/main/command"/>
      <pc:sldMk xmlns:pc="http://schemas.microsoft.com/office/powerpoint/2013/main/command" cId="2774244089" sldId="4403"/>
      <ac:spMk id="7" creationId="{B0CCF57A-6D48-3FC3-4775-BEC6C74654CA}"/>
      <ac:txMk cp="12" len="7">
        <ac:context len="142" hash="1655448161"/>
      </ac:txMk>
    </ac:txMkLst>
    <p188:pos x="3225770" y="175106"/>
    <p188:replyLst>
      <p188:reply id="{A77B8510-37F7-4FA4-8B70-2DFC75B610BC}" authorId="{ADDF4C1D-88CB-72CA-A747-A25673E3664E}" created="2022-09-25T15:29:53.299">
        <p188:txBody>
          <a:bodyPr/>
          <a:lstStyle/>
          <a:p>
            <a:r>
              <a:rPr lang="pt-BR"/>
              <a:t>unifying maybe?</a:t>
            </a:r>
          </a:p>
        </p188:txBody>
      </p188:reply>
    </p188:replyLst>
    <p188:txBody>
      <a:bodyPr/>
      <a:lstStyle/>
      <a:p>
        <a:r>
          <a:rPr lang="en-GB"/>
          <a:t>What is a federating theme?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411727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2751324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2450005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29120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151601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2509065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20: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65360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759811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normAutofit/>
          </a:bodyPr>
          <a:lstStyle/>
          <a:p>
            <a:endParaRPr lang="bg-BG" dirty="0"/>
          </a:p>
        </p:txBody>
      </p:sp>
      <p:sp>
        <p:nvSpPr>
          <p:cNvPr id="4" name="Контейнер за номер на слайда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26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157994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3424b2f96e_2_15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40" name="Google Shape;640;g13424b2f96e_2_15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167297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4: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9" name="Google Shape;619;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34271dbb9c_2_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0" name="Google Shape;680;g134271dbb9c_2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837644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34271dbb9c_2_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0" name="Google Shape;680;g134271dbb9c_2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2" name="Google Shape;452;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345959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200266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34271dbb9c_6_13: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02" name="Google Shape;702;g134271dbb9c_6_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95520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34271dbb9c_6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134271dbb9c_6_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g134271dbb9c_6_0: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PT"/>
              <a:pPr marL="0" lvl="0" indent="0" algn="r" rtl="0">
                <a:lnSpc>
                  <a:spcPct val="100000"/>
                </a:lnSpc>
                <a:spcBef>
                  <a:spcPts val="0"/>
                </a:spcBef>
                <a:spcAft>
                  <a:spcPts val="0"/>
                </a:spcAft>
                <a:buSzPts val="1400"/>
                <a:buNone/>
              </a:pPr>
              <a:t>40</a:t>
            </a:fld>
            <a:endParaRPr/>
          </a:p>
        </p:txBody>
      </p:sp>
    </p:spTree>
    <p:extLst>
      <p:ext uri="{BB962C8B-B14F-4D97-AF65-F5344CB8AC3E}">
        <p14:creationId xmlns="" xmlns:p14="http://schemas.microsoft.com/office/powerpoint/2010/main" val="1471493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530293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4260516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920849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02591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599850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976257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49</a:t>
            </a:fld>
            <a:endParaRPr lang="en-US"/>
          </a:p>
        </p:txBody>
      </p:sp>
    </p:spTree>
    <p:extLst>
      <p:ext uri="{BB962C8B-B14F-4D97-AF65-F5344CB8AC3E}">
        <p14:creationId xmlns="" xmlns:p14="http://schemas.microsoft.com/office/powerpoint/2010/main" val="3710230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pPr/>
              <a:t>51</a:t>
            </a:fld>
            <a:endParaRPr lang="en-US"/>
          </a:p>
        </p:txBody>
      </p:sp>
    </p:spTree>
    <p:extLst>
      <p:ext uri="{BB962C8B-B14F-4D97-AF65-F5344CB8AC3E}">
        <p14:creationId xmlns="" xmlns:p14="http://schemas.microsoft.com/office/powerpoint/2010/main" val="71721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04474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8: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9: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7" name="Google Shape;47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2317765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8"/>
        <p:cNvGrpSpPr/>
        <p:nvPr/>
      </p:nvGrpSpPr>
      <p:grpSpPr>
        <a:xfrm>
          <a:off x="0" y="0"/>
          <a:ext cx="0" cy="0"/>
          <a:chOff x="0" y="0"/>
          <a:chExt cx="0" cy="0"/>
        </a:xfrm>
      </p:grpSpPr>
      <p:grpSp>
        <p:nvGrpSpPr>
          <p:cNvPr id="19" name="Google Shape;19;p2"/>
          <p:cNvGrpSpPr/>
          <p:nvPr/>
        </p:nvGrpSpPr>
        <p:grpSpPr>
          <a:xfrm>
            <a:off x="9147476" y="5880635"/>
            <a:ext cx="2735993" cy="679345"/>
            <a:chOff x="0" y="0"/>
            <a:chExt cx="2301694" cy="571500"/>
          </a:xfrm>
        </p:grpSpPr>
        <p:sp>
          <p:nvSpPr>
            <p:cNvPr id="20" name="Google Shape;20;p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2" name="Google Shape;22;p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
          <p:cNvSpPr/>
          <p:nvPr/>
        </p:nvSpPr>
        <p:spPr>
          <a:xfrm>
            <a:off x="0" y="3703066"/>
            <a:ext cx="4883406" cy="2856914"/>
          </a:xfrm>
          <a:prstGeom prst="rect">
            <a:avLst/>
          </a:prstGeom>
          <a:solidFill>
            <a:srgbClr val="354F92"/>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 name="Google Shape;24;p2"/>
          <p:cNvSpPr>
            <a:spLocks noGrp="1"/>
          </p:cNvSpPr>
          <p:nvPr>
            <p:ph type="pic" idx="2"/>
          </p:nvPr>
        </p:nvSpPr>
        <p:spPr>
          <a:xfrm>
            <a:off x="0" y="2180235"/>
            <a:ext cx="12192000" cy="3440624"/>
          </a:xfrm>
          <a:prstGeom prst="rect">
            <a:avLst/>
          </a:prstGeom>
          <a:solidFill>
            <a:srgbClr val="D8D8D8"/>
          </a:solidFill>
          <a:ln>
            <a:noFill/>
          </a:ln>
        </p:spPr>
      </p:sp>
      <p:pic>
        <p:nvPicPr>
          <p:cNvPr id="25" name="Google Shape;25;p2" descr="Logo, company name&#10;&#10;Description automatically generated"/>
          <p:cNvPicPr preferRelativeResize="0"/>
          <p:nvPr/>
        </p:nvPicPr>
        <p:blipFill rotWithShape="1">
          <a:blip r:embed="rId3">
            <a:alphaModFix/>
          </a:blip>
          <a:srcRect/>
          <a:stretch/>
        </p:blipFill>
        <p:spPr>
          <a:xfrm>
            <a:off x="8410775" y="62970"/>
            <a:ext cx="3397876" cy="20431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 xmlns:p14="http://schemas.microsoft.com/office/powerpoint/2010/main" val="358582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20">
            <a:extLst>
              <a:ext uri="{FF2B5EF4-FFF2-40B4-BE49-F238E27FC236}">
                <a16:creationId xmlns="" xmlns:a16="http://schemas.microsoft.com/office/drawing/2014/main"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 xmlns:a16="http://schemas.microsoft.com/office/drawing/2014/main"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 xmlns:a16="http://schemas.microsoft.com/office/drawing/2014/main"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 xmlns:a16="http://schemas.microsoft.com/office/drawing/2014/main"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3" name="Group 138">
            <a:extLst>
              <a:ext uri="{FF2B5EF4-FFF2-40B4-BE49-F238E27FC236}">
                <a16:creationId xmlns="" xmlns:a16="http://schemas.microsoft.com/office/drawing/2014/main"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 xmlns:a16="http://schemas.microsoft.com/office/drawing/2014/main"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 xmlns:a16="http://schemas.microsoft.com/office/drawing/2014/main" id="{5BA3D805-EF80-E843-8014-280FC382BE11}"/>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 xmlns:a14="http://schemas.microsoft.com/office/drawing/2010/main"/>
              </a:ext>
            </a:extLst>
          </p:spPr>
        </p:pic>
      </p:grpSp>
      <p:sp>
        <p:nvSpPr>
          <p:cNvPr id="143" name="Rectangle 142">
            <a:extLst>
              <a:ext uri="{FF2B5EF4-FFF2-40B4-BE49-F238E27FC236}">
                <a16:creationId xmlns="" xmlns:a16="http://schemas.microsoft.com/office/drawing/2014/main"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 xmlns:a16="http://schemas.microsoft.com/office/drawing/2014/main"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 xmlns:a16="http://schemas.microsoft.com/office/drawing/2014/main" id="{5267AE87-6603-EB4B-9A99-EF2145BC2842}"/>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587577" y="781509"/>
            <a:ext cx="3397876" cy="2043133"/>
          </a:xfrm>
          <a:prstGeom prst="rect">
            <a:avLst/>
          </a:prstGeom>
        </p:spPr>
      </p:pic>
      <p:grpSp>
        <p:nvGrpSpPr>
          <p:cNvPr id="4" name="Group 40">
            <a:extLst>
              <a:ext uri="{FF2B5EF4-FFF2-40B4-BE49-F238E27FC236}">
                <a16:creationId xmlns="" xmlns:a16="http://schemas.microsoft.com/office/drawing/2014/main"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 xmlns:a16="http://schemas.microsoft.com/office/drawing/2014/main"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 xmlns:a16="http://schemas.microsoft.com/office/drawing/2014/main"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 xmlns:a16="http://schemas.microsoft.com/office/drawing/2014/main"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 xmlns:a16="http://schemas.microsoft.com/office/drawing/2014/main"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 xmlns:a16="http://schemas.microsoft.com/office/drawing/2014/main"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9706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Climate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2165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1AEC8C81-1228-634A-A794-E7C603C00625}"/>
              </a:ext>
            </a:extLst>
          </p:cNvPr>
          <p:cNvGrpSpPr/>
          <p:nvPr userDrawn="1"/>
        </p:nvGrpSpPr>
        <p:grpSpPr>
          <a:xfrm>
            <a:off x="9147476" y="5880635"/>
            <a:ext cx="2735993" cy="679345"/>
            <a:chOff x="0" y="0"/>
            <a:chExt cx="2301694" cy="571500"/>
          </a:xfrm>
        </p:grpSpPr>
        <p:sp>
          <p:nvSpPr>
            <p:cNvPr id="18" name="Rectangle 17">
              <a:extLst>
                <a:ext uri="{FF2B5EF4-FFF2-40B4-BE49-F238E27FC236}">
                  <a16:creationId xmlns=""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 xmlns:a14="http://schemas.microsoft.com/office/drawing/2010/main"/>
              </a:ext>
            </a:extLst>
          </p:spPr>
        </p:pic>
      </p:grpSp>
      <p:sp>
        <p:nvSpPr>
          <p:cNvPr id="126" name="Rectangle 125">
            <a:extLst>
              <a:ext uri="{FF2B5EF4-FFF2-40B4-BE49-F238E27FC236}">
                <a16:creationId xmlns=""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AA149650-7A9E-DA4E-8C80-0BC758D6B7B5}"/>
              </a:ext>
            </a:extLst>
          </p:cNvPr>
          <p:cNvSpPr/>
          <p:nvPr userDrawn="1"/>
        </p:nvSpPr>
        <p:spPr>
          <a:xfrm>
            <a:off x="0" y="3703066"/>
            <a:ext cx="4883406" cy="285691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 xmlns:a16="http://schemas.microsoft.com/office/drawing/2014/main" id="{C8D2E7E1-0569-5B49-A3A1-CA5FA93A00A4}"/>
              </a:ext>
            </a:extLst>
          </p:cNvPr>
          <p:cNvSpPr>
            <a:spLocks noGrp="1"/>
          </p:cNvSpPr>
          <p:nvPr>
            <p:ph type="pic" sz="quarter" idx="10"/>
          </p:nvPr>
        </p:nvSpPr>
        <p:spPr>
          <a:xfrm>
            <a:off x="0" y="2180235"/>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pic>
        <p:nvPicPr>
          <p:cNvPr id="38" name="Picture 37" descr="Logo, company name&#10;&#10;Description automatically generated">
            <a:extLst>
              <a:ext uri="{FF2B5EF4-FFF2-40B4-BE49-F238E27FC236}">
                <a16:creationId xmlns="" xmlns:a16="http://schemas.microsoft.com/office/drawing/2014/main" id="{361EE6F5-3430-9D44-8D02-86660FA0633C}"/>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410775" y="62970"/>
            <a:ext cx="3397876" cy="2043133"/>
          </a:xfrm>
          <a:prstGeom prst="rect">
            <a:avLst/>
          </a:prstGeom>
        </p:spPr>
      </p:pic>
    </p:spTree>
    <p:extLst>
      <p:ext uri="{BB962C8B-B14F-4D97-AF65-F5344CB8AC3E}">
        <p14:creationId xmlns="" xmlns:p14="http://schemas.microsoft.com/office/powerpoint/2010/main" val="3845830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verview/Intro">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151BFCDB-CADF-EC47-BAA7-197F619A3BA2}"/>
              </a:ext>
            </a:extLst>
          </p:cNvPr>
          <p:cNvSpPr/>
          <p:nvPr userDrawn="1"/>
        </p:nvSpPr>
        <p:spPr>
          <a:xfrm>
            <a:off x="2167324" y="772371"/>
            <a:ext cx="9503744" cy="506316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 xmlns:p14="http://schemas.microsoft.com/office/powerpoint/2010/main" val="612293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 xmlns:a16="http://schemas.microsoft.com/office/drawing/2014/main" id="{27BC3113-E3C6-5349-8D68-5760D4A8C23B}"/>
              </a:ext>
            </a:extLst>
          </p:cNvPr>
          <p:cNvSpPr/>
          <p:nvPr userDrawn="1"/>
        </p:nvSpPr>
        <p:spPr>
          <a:xfrm>
            <a:off x="4528281" y="5560761"/>
            <a:ext cx="6686407"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grpSp>
        <p:nvGrpSpPr>
          <p:cNvPr id="2" name="Group 1">
            <a:extLst>
              <a:ext uri="{FF2B5EF4-FFF2-40B4-BE49-F238E27FC236}">
                <a16:creationId xmlns="" xmlns:a16="http://schemas.microsoft.com/office/drawing/2014/main" id="{7825F61E-2ECB-D944-82FF-1112F8A7AD2C}"/>
              </a:ext>
            </a:extLst>
          </p:cNvPr>
          <p:cNvGrpSpPr/>
          <p:nvPr userDrawn="1"/>
        </p:nvGrpSpPr>
        <p:grpSpPr>
          <a:xfrm>
            <a:off x="4371799" y="1501098"/>
            <a:ext cx="6849469" cy="2396429"/>
            <a:chOff x="5734682" y="2114653"/>
            <a:chExt cx="4556259" cy="2804550"/>
          </a:xfrm>
        </p:grpSpPr>
        <p:sp>
          <p:nvSpPr>
            <p:cNvPr id="20" name="Rectangle 19">
              <a:extLst>
                <a:ext uri="{FF2B5EF4-FFF2-40B4-BE49-F238E27FC236}">
                  <a16:creationId xmlns="" xmlns:a16="http://schemas.microsoft.com/office/drawing/2014/main" id="{681FEB11-4BC3-2445-A1F4-9F650C0DC801}"/>
                </a:ext>
              </a:extLst>
            </p:cNvPr>
            <p:cNvSpPr/>
            <p:nvPr userDrawn="1"/>
          </p:nvSpPr>
          <p:spPr>
            <a:xfrm>
              <a:off x="5734682" y="211465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 xmlns:a16="http://schemas.microsoft.com/office/drawing/2014/main" id="{4FB6CF90-07DC-4541-91C5-2DDC9275C401}"/>
                </a:ext>
              </a:extLst>
            </p:cNvPr>
            <p:cNvSpPr/>
            <p:nvPr userDrawn="1"/>
          </p:nvSpPr>
          <p:spPr>
            <a:xfrm>
              <a:off x="5734682" y="3052782"/>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 xmlns:a16="http://schemas.microsoft.com/office/drawing/2014/main" id="{4144BCAA-A41C-E54B-98A0-5A64F98BBA02}"/>
                </a:ext>
              </a:extLst>
            </p:cNvPr>
            <p:cNvSpPr/>
            <p:nvPr userDrawn="1"/>
          </p:nvSpPr>
          <p:spPr>
            <a:xfrm>
              <a:off x="5734682" y="3945075"/>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 xmlns:a16="http://schemas.microsoft.com/office/drawing/2014/main" id="{33809D8D-1AA2-1D4B-B124-8D2A4A3D6E3A}"/>
                </a:ext>
              </a:extLst>
            </p:cNvPr>
            <p:cNvSpPr/>
            <p:nvPr userDrawn="1"/>
          </p:nvSpPr>
          <p:spPr>
            <a:xfrm>
              <a:off x="5734682" y="488320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grpSp>
        <p:nvGrpSpPr>
          <p:cNvPr id="34" name="Graphic 2">
            <a:extLst>
              <a:ext uri="{FF2B5EF4-FFF2-40B4-BE49-F238E27FC236}">
                <a16:creationId xmlns=""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 xmlns:p14="http://schemas.microsoft.com/office/powerpoint/2010/main" val="2476502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2">
            <a:extLst>
              <a:ext uri="{FF2B5EF4-FFF2-40B4-BE49-F238E27FC236}">
                <a16:creationId xmlns=""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 xmlns:p14="http://schemas.microsoft.com/office/powerpoint/2010/main" val="3266899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Photo Slide 01">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 xmlns:a16="http://schemas.microsoft.com/office/drawing/2014/main" id="{92A42E87-A088-ED42-925E-427AFFB3E1E6}"/>
              </a:ext>
            </a:extLst>
          </p:cNvPr>
          <p:cNvGrpSpPr/>
          <p:nvPr userDrawn="1"/>
        </p:nvGrpSpPr>
        <p:grpSpPr>
          <a:xfrm rot="16200000">
            <a:off x="1576023" y="4464262"/>
            <a:ext cx="1673859" cy="3833889"/>
            <a:chOff x="-31447" y="6044462"/>
            <a:chExt cx="1673859" cy="3833889"/>
          </a:xfrm>
        </p:grpSpPr>
        <p:sp>
          <p:nvSpPr>
            <p:cNvPr id="14" name="Freeform 13">
              <a:extLst>
                <a:ext uri="{FF2B5EF4-FFF2-40B4-BE49-F238E27FC236}">
                  <a16:creationId xmlns="" xmlns:a16="http://schemas.microsoft.com/office/drawing/2014/main" id="{09EDF5FB-D775-9D48-898F-F2F4ABE9275A}"/>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4CE4E29B-EA2D-F44F-98B7-45A465105C27}"/>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4AD1C726-C387-CA4A-A1C9-EFDDD3CDEAF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 xmlns:a16="http://schemas.microsoft.com/office/drawing/2014/main" id="{58BF3795-E881-3A48-987F-B734A1377660}"/>
              </a:ext>
            </a:extLst>
          </p:cNvPr>
          <p:cNvGrpSpPr/>
          <p:nvPr userDrawn="1"/>
        </p:nvGrpSpPr>
        <p:grpSpPr>
          <a:xfrm rot="16200000">
            <a:off x="8037621" y="-1362390"/>
            <a:ext cx="1673859" cy="3833889"/>
            <a:chOff x="6420816" y="1164037"/>
            <a:chExt cx="1673859" cy="3833889"/>
          </a:xfrm>
        </p:grpSpPr>
        <p:sp>
          <p:nvSpPr>
            <p:cNvPr id="19" name="Freeform 18">
              <a:extLst>
                <a:ext uri="{FF2B5EF4-FFF2-40B4-BE49-F238E27FC236}">
                  <a16:creationId xmlns="" xmlns:a16="http://schemas.microsoft.com/office/drawing/2014/main" id="{1F0A3D0C-45D5-9443-BD07-014894D3B0DD}"/>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4761B642-84BF-0741-BAE4-5E3919A34167}"/>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64CDB8F4-E4C9-0E45-BF05-7B2228EAC98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Rectangle 21">
            <a:extLst>
              <a:ext uri="{FF2B5EF4-FFF2-40B4-BE49-F238E27FC236}">
                <a16:creationId xmlns="" xmlns:a16="http://schemas.microsoft.com/office/drawing/2014/main" id="{FF6A92F6-7AEB-B44D-810F-0ECFA12BA532}"/>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3" name="Rectangle 22">
            <a:extLst>
              <a:ext uri="{FF2B5EF4-FFF2-40B4-BE49-F238E27FC236}">
                <a16:creationId xmlns="" xmlns:a16="http://schemas.microsoft.com/office/drawing/2014/main" id="{5D794C57-9082-3442-9C59-C208B6EE54D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3">
            <a:extLst>
              <a:ext uri="{FF2B5EF4-FFF2-40B4-BE49-F238E27FC236}">
                <a16:creationId xmlns="" xmlns:a16="http://schemas.microsoft.com/office/drawing/2014/main" id="{E95453CA-7B4E-0746-91B4-37426B27DE91}"/>
              </a:ext>
            </a:extLst>
          </p:cNvPr>
          <p:cNvSpPr>
            <a:spLocks noGrp="1"/>
          </p:cNvSpPr>
          <p:nvPr>
            <p:ph type="pic" sz="quarter" idx="11"/>
          </p:nvPr>
        </p:nvSpPr>
        <p:spPr>
          <a:xfrm>
            <a:off x="817789" y="746272"/>
            <a:ext cx="1055642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7" name="Rectangle 36">
            <a:extLst>
              <a:ext uri="{FF2B5EF4-FFF2-40B4-BE49-F238E27FC236}">
                <a16:creationId xmlns="" xmlns:a16="http://schemas.microsoft.com/office/drawing/2014/main" id="{BB251946-063C-FD42-BB9A-D32D918A8245}"/>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 xmlns:a16="http://schemas.microsoft.com/office/drawing/2014/main" id="{3057462B-B982-D448-9A5D-28B4A360EC4F}"/>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2" name="Picture 51">
            <a:extLst>
              <a:ext uri="{FF2B5EF4-FFF2-40B4-BE49-F238E27FC236}">
                <a16:creationId xmlns="" xmlns:a16="http://schemas.microsoft.com/office/drawing/2014/main" id="{7F852CD8-9B07-B64B-8A48-634C007D3FB8}"/>
              </a:ext>
            </a:extLst>
          </p:cNvPr>
          <p:cNvPicPr>
            <a:picLocks noChangeAspect="1"/>
          </p:cNvPicPr>
          <p:nvPr userDrawn="1"/>
        </p:nvPicPr>
        <p:blipFill>
          <a:blip r:embed="rId2"/>
          <a:stretch>
            <a:fillRect/>
          </a:stretch>
        </p:blipFill>
        <p:spPr>
          <a:xfrm>
            <a:off x="11867884" y="6500219"/>
            <a:ext cx="127000" cy="127000"/>
          </a:xfrm>
          <a:prstGeom prst="rect">
            <a:avLst/>
          </a:prstGeom>
        </p:spPr>
      </p:pic>
    </p:spTree>
    <p:extLst>
      <p:ext uri="{BB962C8B-B14F-4D97-AF65-F5344CB8AC3E}">
        <p14:creationId xmlns="" xmlns:p14="http://schemas.microsoft.com/office/powerpoint/2010/main" val="649323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Photo Slide 02">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1A64D667-BE72-C24D-B0CC-AD31B56CD27C}"/>
              </a:ext>
            </a:extLst>
          </p:cNvPr>
          <p:cNvSpPr/>
          <p:nvPr userDrawn="1"/>
        </p:nvSpPr>
        <p:spPr>
          <a:xfrm rot="16200000">
            <a:off x="4192375" y="-642572"/>
            <a:ext cx="3807250" cy="812984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 xmlns:p14="http://schemas.microsoft.com/office/powerpoint/2010/main" val="381912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 xmlns:p14="http://schemas.microsoft.com/office/powerpoint/2010/main" val="157695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p:cSld name="Overview/Intro">
    <p:spTree>
      <p:nvGrpSpPr>
        <p:cNvPr id="1" name="Shape 26"/>
        <p:cNvGrpSpPr/>
        <p:nvPr/>
      </p:nvGrpSpPr>
      <p:grpSpPr>
        <a:xfrm>
          <a:off x="0" y="0"/>
          <a:ext cx="0" cy="0"/>
          <a:chOff x="0" y="0"/>
          <a:chExt cx="0" cy="0"/>
        </a:xfrm>
      </p:grpSpPr>
      <p:sp>
        <p:nvSpPr>
          <p:cNvPr id="27" name="Google Shape;27;p3"/>
          <p:cNvSpPr/>
          <p:nvPr/>
        </p:nvSpPr>
        <p:spPr>
          <a:xfrm>
            <a:off x="2167324" y="772371"/>
            <a:ext cx="9503744" cy="506316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8" name="Google Shape;28;p3"/>
          <p:cNvSpPr>
            <a:spLocks noGrp="1"/>
          </p:cNvSpPr>
          <p:nvPr>
            <p:ph type="pic" idx="2"/>
          </p:nvPr>
        </p:nvSpPr>
        <p:spPr>
          <a:xfrm>
            <a:off x="388401" y="385460"/>
            <a:ext cx="4107750" cy="6087079"/>
          </a:xfrm>
          <a:prstGeom prst="rect">
            <a:avLst/>
          </a:prstGeom>
          <a:solidFill>
            <a:srgbClr val="BFBFBF"/>
          </a:solidFill>
          <a:ln>
            <a:noFill/>
          </a:ln>
        </p:spPr>
      </p:sp>
      <p:sp>
        <p:nvSpPr>
          <p:cNvPr id="29" name="Google Shape;29;p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 xmlns:p14="http://schemas.microsoft.com/office/powerpoint/2010/main" val="1996454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93AAFE1C-CAAB-FF42-B37C-D72BBC37E445}"/>
              </a:ext>
            </a:extLst>
          </p:cNvPr>
          <p:cNvSpPr/>
          <p:nvPr userDrawn="1"/>
        </p:nvSpPr>
        <p:spPr>
          <a:xfrm>
            <a:off x="0" y="-1"/>
            <a:ext cx="6096000" cy="684402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 xmlns:p14="http://schemas.microsoft.com/office/powerpoint/2010/main" val="49209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 xmlns:a16="http://schemas.microsoft.com/office/drawing/2014/main" id="{4FFD4AE0-9875-0C42-AEFC-4C36BB6254E8}"/>
              </a:ext>
            </a:extLst>
          </p:cNvPr>
          <p:cNvGrpSpPr/>
          <p:nvPr userDrawn="1"/>
        </p:nvGrpSpPr>
        <p:grpSpPr>
          <a:xfrm rot="16200000">
            <a:off x="1576023" y="4464262"/>
            <a:ext cx="1673859" cy="3833889"/>
            <a:chOff x="-31447" y="6044462"/>
            <a:chExt cx="1673859" cy="3833889"/>
          </a:xfrm>
        </p:grpSpPr>
        <p:sp>
          <p:nvSpPr>
            <p:cNvPr id="27" name="Freeform 26">
              <a:extLst>
                <a:ext uri="{FF2B5EF4-FFF2-40B4-BE49-F238E27FC236}">
                  <a16:creationId xmlns=""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 xmlns:a16="http://schemas.microsoft.com/office/drawing/2014/main" id="{E8CBC38E-5719-244A-86E1-80B051FD2826}"/>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5" name="Rectangle 34">
            <a:extLst>
              <a:ext uri="{FF2B5EF4-FFF2-40B4-BE49-F238E27FC236}">
                <a16:creationId xmlns="" xmlns:a16="http://schemas.microsoft.com/office/drawing/2014/main" id="{8034C438-32DD-6542-9ADB-4045E3ACD7B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24" name="Rectangle 23">
            <a:extLst>
              <a:ext uri="{FF2B5EF4-FFF2-40B4-BE49-F238E27FC236}">
                <a16:creationId xmlns=""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 xmlns:a16="http://schemas.microsoft.com/office/drawing/2014/main" id="{D0B40E03-4D53-DB4A-A30A-ADFB290F4B3E}"/>
              </a:ext>
            </a:extLst>
          </p:cNvPr>
          <p:cNvSpPr>
            <a:spLocks noGrp="1"/>
          </p:cNvSpPr>
          <p:nvPr>
            <p:ph type="body" sz="quarter" idx="18" hasCustomPrompt="1"/>
          </p:nvPr>
        </p:nvSpPr>
        <p:spPr>
          <a:xfrm>
            <a:off x="904856" y="2148377"/>
            <a:ext cx="10479218" cy="384494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Tree>
    <p:extLst>
      <p:ext uri="{BB962C8B-B14F-4D97-AF65-F5344CB8AC3E}">
        <p14:creationId xmlns="" xmlns:p14="http://schemas.microsoft.com/office/powerpoint/2010/main" val="2761524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 xmlns:a16="http://schemas.microsoft.com/office/drawing/2014/main" id="{D0B40E03-4D53-DB4A-A30A-ADFB290F4B3E}"/>
              </a:ext>
            </a:extLst>
          </p:cNvPr>
          <p:cNvSpPr>
            <a:spLocks noGrp="1"/>
          </p:cNvSpPr>
          <p:nvPr>
            <p:ph type="body" sz="quarter" idx="18" hasCustomPrompt="1"/>
          </p:nvPr>
        </p:nvSpPr>
        <p:spPr>
          <a:xfrm>
            <a:off x="904856" y="2457445"/>
            <a:ext cx="10479218" cy="35358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 xmlns:p14="http://schemas.microsoft.com/office/powerpoint/2010/main" val="3244810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 xmlns:a16="http://schemas.microsoft.com/office/drawing/2014/main" id="{4FFD4AE0-9875-0C42-AEFC-4C36BB6254E8}"/>
              </a:ext>
            </a:extLst>
          </p:cNvPr>
          <p:cNvGrpSpPr/>
          <p:nvPr userDrawn="1"/>
        </p:nvGrpSpPr>
        <p:grpSpPr>
          <a:xfrm rot="16200000">
            <a:off x="1627877" y="4112735"/>
            <a:ext cx="1673859" cy="3833889"/>
            <a:chOff x="-31447" y="6044462"/>
            <a:chExt cx="1673859" cy="3833889"/>
          </a:xfrm>
        </p:grpSpPr>
        <p:sp>
          <p:nvSpPr>
            <p:cNvPr id="27" name="Freeform 26">
              <a:extLst>
                <a:ext uri="{FF2B5EF4-FFF2-40B4-BE49-F238E27FC236}">
                  <a16:creationId xmlns=""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 xmlns:a16="http://schemas.microsoft.com/office/drawing/2014/main" id="{E8CBC38E-5719-244A-86E1-80B051FD2826}"/>
              </a:ext>
            </a:extLst>
          </p:cNvPr>
          <p:cNvSpPr/>
          <p:nvPr userDrawn="1"/>
        </p:nvSpPr>
        <p:spPr>
          <a:xfrm rot="16200000">
            <a:off x="5032418" y="-186594"/>
            <a:ext cx="6141020" cy="723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7" name="Rectangle 36">
            <a:extLst>
              <a:ext uri="{FF2B5EF4-FFF2-40B4-BE49-F238E27FC236}">
                <a16:creationId xmlns=""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16" name="Text Placeholder 17">
            <a:extLst>
              <a:ext uri="{FF2B5EF4-FFF2-40B4-BE49-F238E27FC236}">
                <a16:creationId xmlns="" xmlns:a16="http://schemas.microsoft.com/office/drawing/2014/main" id="{D0B40E03-4D53-DB4A-A30A-ADFB290F4B3E}"/>
              </a:ext>
            </a:extLst>
          </p:cNvPr>
          <p:cNvSpPr>
            <a:spLocks noGrp="1"/>
          </p:cNvSpPr>
          <p:nvPr>
            <p:ph type="body" sz="quarter" idx="18" hasCustomPrompt="1"/>
          </p:nvPr>
        </p:nvSpPr>
        <p:spPr>
          <a:xfrm>
            <a:off x="4825906" y="826894"/>
            <a:ext cx="6558167" cy="5166427"/>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 xmlns:p14="http://schemas.microsoft.com/office/powerpoint/2010/main" val="480602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76A8053-B208-E74B-BC0F-4142FA0CD2B7}"/>
              </a:ext>
            </a:extLst>
          </p:cNvPr>
          <p:cNvSpPr/>
          <p:nvPr userDrawn="1"/>
        </p:nvSpPr>
        <p:spPr>
          <a:xfrm>
            <a:off x="6982690" y="527858"/>
            <a:ext cx="4721156" cy="580228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 xmlns:a16="http://schemas.microsoft.com/office/drawing/2014/main" id="{AE77B303-149B-3242-B9F9-CA4AA9DCA5E4}"/>
              </a:ext>
            </a:extLst>
          </p:cNvPr>
          <p:cNvSpPr>
            <a:spLocks noGrp="1"/>
          </p:cNvSpPr>
          <p:nvPr userDrawn="1">
            <p:ph type="body" sz="quarter" idx="17" hasCustomPrompt="1"/>
          </p:nvPr>
        </p:nvSpPr>
        <p:spPr>
          <a:xfrm>
            <a:off x="7630824" y="990923"/>
            <a:ext cx="2066906" cy="582221"/>
          </a:xfrm>
          <a:prstGeom prst="rect">
            <a:avLst/>
          </a:prstGeom>
        </p:spPr>
        <p:txBody>
          <a:bodyPr>
            <a:noAutofit/>
          </a:bodyPr>
          <a:lstStyle>
            <a:lvl1pPr marL="0" indent="0" algn="l">
              <a:buNone/>
              <a:defRPr sz="9600" b="1" i="0">
                <a:solidFill>
                  <a:schemeClr val="bg1"/>
                </a:solidFill>
                <a:latin typeface="+mn-lt"/>
              </a:defRPr>
            </a:lvl1pPr>
          </a:lstStyle>
          <a:p>
            <a:pPr lvl="0"/>
            <a:r>
              <a:rPr lang="en-US" dirty="0"/>
              <a:t>01</a:t>
            </a:r>
          </a:p>
        </p:txBody>
      </p:sp>
      <p:sp>
        <p:nvSpPr>
          <p:cNvPr id="11" name="Picture Placeholder 3">
            <a:extLst>
              <a:ext uri="{FF2B5EF4-FFF2-40B4-BE49-F238E27FC236}">
                <a16:creationId xmlns=""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 xmlns:p14="http://schemas.microsoft.com/office/powerpoint/2010/main" val="220412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aptop Slide">
    <p:spTree>
      <p:nvGrpSpPr>
        <p:cNvPr id="1" name=""/>
        <p:cNvGrpSpPr/>
        <p:nvPr/>
      </p:nvGrpSpPr>
      <p:grpSpPr>
        <a:xfrm>
          <a:off x="0" y="0"/>
          <a:ext cx="0" cy="0"/>
          <a:chOff x="0" y="0"/>
          <a:chExt cx="0" cy="0"/>
        </a:xfrm>
      </p:grpSpPr>
      <p:sp>
        <p:nvSpPr>
          <p:cNvPr id="21" name="Text Placeholder 17">
            <a:extLst>
              <a:ext uri="{FF2B5EF4-FFF2-40B4-BE49-F238E27FC236}">
                <a16:creationId xmlns="" xmlns:a16="http://schemas.microsoft.com/office/drawing/2014/main" id="{3E670370-A9D4-D040-8780-6BEACAD1BE8A}"/>
              </a:ext>
            </a:extLst>
          </p:cNvPr>
          <p:cNvSpPr>
            <a:spLocks noGrp="1"/>
          </p:cNvSpPr>
          <p:nvPr>
            <p:ph type="body" sz="quarter" idx="18" hasCustomPrompt="1"/>
          </p:nvPr>
        </p:nvSpPr>
        <p:spPr>
          <a:xfrm>
            <a:off x="6578871" y="2022924"/>
            <a:ext cx="4990998"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23">
            <a:extLst>
              <a:ext uri="{FF2B5EF4-FFF2-40B4-BE49-F238E27FC236}">
                <a16:creationId xmlns=""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26" name="Rectangle 25">
            <a:extLst>
              <a:ext uri="{FF2B5EF4-FFF2-40B4-BE49-F238E27FC236}">
                <a16:creationId xmlns="" xmlns:a16="http://schemas.microsoft.com/office/drawing/2014/main" id="{62984C29-67DD-DD45-969D-9EB0BBF9D138}"/>
              </a:ext>
            </a:extLst>
          </p:cNvPr>
          <p:cNvSpPr/>
          <p:nvPr userDrawn="1"/>
        </p:nvSpPr>
        <p:spPr>
          <a:xfrm flipV="1">
            <a:off x="0"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2">
            <a:extLst>
              <a:ext uri="{FF2B5EF4-FFF2-40B4-BE49-F238E27FC236}">
                <a16:creationId xmlns="" xmlns:a16="http://schemas.microsoft.com/office/drawing/2014/main" id="{8AE995BD-2D51-C847-B3F1-075259279028}"/>
              </a:ext>
            </a:extLst>
          </p:cNvPr>
          <p:cNvGrpSpPr/>
          <p:nvPr userDrawn="1"/>
        </p:nvGrpSpPr>
        <p:grpSpPr>
          <a:xfrm rot="16200000">
            <a:off x="-1080012" y="1310793"/>
            <a:ext cx="3833889" cy="1673865"/>
            <a:chOff x="3357879" y="5072538"/>
            <a:chExt cx="593407" cy="259080"/>
          </a:xfrm>
          <a:solidFill>
            <a:srgbClr val="EB7339"/>
          </a:solidFill>
        </p:grpSpPr>
        <p:sp>
          <p:nvSpPr>
            <p:cNvPr id="28" name="Freeform 27">
              <a:extLst>
                <a:ext uri="{FF2B5EF4-FFF2-40B4-BE49-F238E27FC236}">
                  <a16:creationId xmlns="" xmlns:a16="http://schemas.microsoft.com/office/drawing/2014/main" id="{3F3E3BC9-9DA8-914E-81F5-FC6D3DC4AA45}"/>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6FE801F9-A880-B140-9BA8-FA84587494AE}"/>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 xmlns:a16="http://schemas.microsoft.com/office/drawing/2014/main" id="{98901287-5A76-1B44-976B-2BAC33A324AE}"/>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 xmlns:a16="http://schemas.microsoft.com/office/drawing/2014/main" id="{687B6E4B-E328-C341-A008-3218EA9B9D9F}"/>
              </a:ext>
            </a:extLst>
          </p:cNvPr>
          <p:cNvSpPr/>
          <p:nvPr userDrawn="1"/>
        </p:nvSpPr>
        <p:spPr>
          <a:xfrm rot="16200000">
            <a:off x="-1247060"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2" name="Picture 31">
            <a:extLst>
              <a:ext uri="{FF2B5EF4-FFF2-40B4-BE49-F238E27FC236}">
                <a16:creationId xmlns="" xmlns:a16="http://schemas.microsoft.com/office/drawing/2014/main" id="{A1A009B6-788D-F14C-A17B-D5B50D72340A}"/>
              </a:ext>
            </a:extLst>
          </p:cNvPr>
          <p:cNvPicPr>
            <a:picLocks noChangeAspect="1"/>
          </p:cNvPicPr>
          <p:nvPr userDrawn="1"/>
        </p:nvPicPr>
        <p:blipFill>
          <a:blip r:embed="rId2"/>
          <a:stretch>
            <a:fillRect/>
          </a:stretch>
        </p:blipFill>
        <p:spPr>
          <a:xfrm>
            <a:off x="283439" y="6500219"/>
            <a:ext cx="127000" cy="127000"/>
          </a:xfrm>
          <a:prstGeom prst="rect">
            <a:avLst/>
          </a:prstGeom>
        </p:spPr>
      </p:pic>
      <p:pic>
        <p:nvPicPr>
          <p:cNvPr id="33" name="Picture 32">
            <a:extLst>
              <a:ext uri="{FF2B5EF4-FFF2-40B4-BE49-F238E27FC236}">
                <a16:creationId xmlns="" xmlns:a16="http://schemas.microsoft.com/office/drawing/2014/main" id="{ABF8D6F4-3016-8645-8F98-165F5336ABBF}"/>
              </a:ext>
            </a:extLst>
          </p:cNvPr>
          <p:cNvPicPr>
            <a:picLocks noChangeAspect="1"/>
          </p:cNvPicPr>
          <p:nvPr userDrawn="1"/>
        </p:nvPicPr>
        <p:blipFill rotWithShape="1">
          <a:blip r:embed="rId3"/>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 xmlns:p14="http://schemas.microsoft.com/office/powerpoint/2010/main" val="956642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5" name="Text Placeholder 17">
            <a:extLst>
              <a:ext uri="{FF2B5EF4-FFF2-40B4-BE49-F238E27FC236}">
                <a16:creationId xmlns="" xmlns:a16="http://schemas.microsoft.com/office/drawing/2014/main" id="{DF1DAC0D-1907-5640-B229-4E2606C0663E}"/>
              </a:ext>
            </a:extLst>
          </p:cNvPr>
          <p:cNvSpPr>
            <a:spLocks noGrp="1"/>
          </p:cNvSpPr>
          <p:nvPr>
            <p:ph type="body" sz="quarter" idx="18" hasCustomPrompt="1"/>
          </p:nvPr>
        </p:nvSpPr>
        <p:spPr>
          <a:xfrm>
            <a:off x="607554" y="2016633"/>
            <a:ext cx="5881764"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19" name="Rectangle 18">
            <a:extLst>
              <a:ext uri="{FF2B5EF4-FFF2-40B4-BE49-F238E27FC236}">
                <a16:creationId xmlns="" xmlns:a16="http://schemas.microsoft.com/office/drawing/2014/main" id="{7CB33894-6B85-A64A-8194-AD204557A483}"/>
              </a:ext>
            </a:extLst>
          </p:cNvPr>
          <p:cNvSpPr/>
          <p:nvPr userDrawn="1"/>
        </p:nvSpPr>
        <p:spPr>
          <a:xfrm flipV="1">
            <a:off x="11584445"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2">
            <a:extLst>
              <a:ext uri="{FF2B5EF4-FFF2-40B4-BE49-F238E27FC236}">
                <a16:creationId xmlns="" xmlns:a16="http://schemas.microsoft.com/office/drawing/2014/main" id="{CC8770F4-A818-D84D-B5A4-A82372BF67BF}"/>
              </a:ext>
            </a:extLst>
          </p:cNvPr>
          <p:cNvGrpSpPr/>
          <p:nvPr userDrawn="1"/>
        </p:nvGrpSpPr>
        <p:grpSpPr>
          <a:xfrm rot="5400000">
            <a:off x="9431973" y="1179700"/>
            <a:ext cx="3833889" cy="1673865"/>
            <a:chOff x="3357879" y="5072538"/>
            <a:chExt cx="593407" cy="259080"/>
          </a:xfrm>
          <a:solidFill>
            <a:srgbClr val="EB7339"/>
          </a:solidFill>
        </p:grpSpPr>
        <p:sp>
          <p:nvSpPr>
            <p:cNvPr id="22" name="Freeform 21">
              <a:extLst>
                <a:ext uri="{FF2B5EF4-FFF2-40B4-BE49-F238E27FC236}">
                  <a16:creationId xmlns="" xmlns:a16="http://schemas.microsoft.com/office/drawing/2014/main" id="{C6E6B32D-A337-DD4C-9B54-FAF060AD633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F61359F3-399C-9D40-BEBC-FDB53A3476B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 xmlns:a16="http://schemas.microsoft.com/office/drawing/2014/main" id="{9B093446-40B3-7641-8615-1BDD38892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Rectangle 25">
            <a:extLst>
              <a:ext uri="{FF2B5EF4-FFF2-40B4-BE49-F238E27FC236}">
                <a16:creationId xmlns="" xmlns:a16="http://schemas.microsoft.com/office/drawing/2014/main" id="{5F05282E-025F-F446-932F-86981B219F63}"/>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27" name="Picture 26">
            <a:extLst>
              <a:ext uri="{FF2B5EF4-FFF2-40B4-BE49-F238E27FC236}">
                <a16:creationId xmlns="" xmlns:a16="http://schemas.microsoft.com/office/drawing/2014/main" id="{4C350C81-7962-7341-8F97-5662266A881B}"/>
              </a:ext>
            </a:extLst>
          </p:cNvPr>
          <p:cNvPicPr>
            <a:picLocks noChangeAspect="1"/>
          </p:cNvPicPr>
          <p:nvPr userDrawn="1"/>
        </p:nvPicPr>
        <p:blipFill>
          <a:blip r:embed="rId2"/>
          <a:stretch>
            <a:fillRect/>
          </a:stretch>
        </p:blipFill>
        <p:spPr>
          <a:xfrm>
            <a:off x="11867884" y="6500219"/>
            <a:ext cx="127000" cy="127000"/>
          </a:xfrm>
          <a:prstGeom prst="rect">
            <a:avLst/>
          </a:prstGeom>
        </p:spPr>
      </p:pic>
      <p:pic>
        <p:nvPicPr>
          <p:cNvPr id="28" name="Picture 27" descr="iPhone6_mockup_front_white.png">
            <a:extLst>
              <a:ext uri="{FF2B5EF4-FFF2-40B4-BE49-F238E27FC236}">
                <a16:creationId xmlns="" xmlns:a16="http://schemas.microsoft.com/office/drawing/2014/main" id="{2E93F037-6935-B341-918A-EA8992508761}"/>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 xmlns:p14="http://schemas.microsoft.com/office/powerpoint/2010/main" val="410877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 xmlns:a16="http://schemas.microsoft.com/office/drawing/2014/main"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 xmlns:a16="http://schemas.microsoft.com/office/drawing/2014/main"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 xmlns:a16="http://schemas.microsoft.com/office/drawing/2014/main"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 xmlns:a16="http://schemas.microsoft.com/office/drawing/2014/main"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139" name="Group 138">
            <a:extLst>
              <a:ext uri="{FF2B5EF4-FFF2-40B4-BE49-F238E27FC236}">
                <a16:creationId xmlns="" xmlns:a16="http://schemas.microsoft.com/office/drawing/2014/main"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 xmlns:a16="http://schemas.microsoft.com/office/drawing/2014/main"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 xmlns:a16="http://schemas.microsoft.com/office/drawing/2014/main" id="{5BA3D805-EF80-E843-8014-280FC382BE11}"/>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 xmlns:a14="http://schemas.microsoft.com/office/drawing/2010/main"/>
              </a:ext>
            </a:extLst>
          </p:spPr>
        </p:pic>
      </p:grpSp>
      <p:sp>
        <p:nvSpPr>
          <p:cNvPr id="143" name="Rectangle 142">
            <a:extLst>
              <a:ext uri="{FF2B5EF4-FFF2-40B4-BE49-F238E27FC236}">
                <a16:creationId xmlns="" xmlns:a16="http://schemas.microsoft.com/office/drawing/2014/main"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 xmlns:a16="http://schemas.microsoft.com/office/drawing/2014/main"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 xmlns:a16="http://schemas.microsoft.com/office/drawing/2014/main" id="{5267AE87-6603-EB4B-9A99-EF2145BC2842}"/>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587577" y="781509"/>
            <a:ext cx="3397876" cy="2043133"/>
          </a:xfrm>
          <a:prstGeom prst="rect">
            <a:avLst/>
          </a:prstGeom>
        </p:spPr>
      </p:pic>
      <p:grpSp>
        <p:nvGrpSpPr>
          <p:cNvPr id="41" name="Group 40">
            <a:extLst>
              <a:ext uri="{FF2B5EF4-FFF2-40B4-BE49-F238E27FC236}">
                <a16:creationId xmlns="" xmlns:a16="http://schemas.microsoft.com/office/drawing/2014/main"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 xmlns:a16="http://schemas.microsoft.com/office/drawing/2014/main"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 xmlns:a16="http://schemas.microsoft.com/office/drawing/2014/main"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 xmlns:a16="http://schemas.microsoft.com/office/drawing/2014/main"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 xmlns:a16="http://schemas.microsoft.com/office/drawing/2014/main"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 xmlns:a16="http://schemas.microsoft.com/office/drawing/2014/main"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97068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ntent Slide">
  <p:cSld name="2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 xmlns:p14="http://schemas.microsoft.com/office/powerpoint/2010/main" val="2247054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4"/>
          <p:cNvSpPr/>
          <p:nvPr/>
        </p:nvSpPr>
        <p:spPr>
          <a:xfrm>
            <a:off x="4528281" y="5560761"/>
            <a:ext cx="6686407" cy="57708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u="none" strike="noStrike" cap="none">
                <a:solidFill>
                  <a:srgbClr val="00000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endParaRPr sz="1400" b="0" i="0" u="none" strike="noStrike" cap="none">
              <a:solidFill>
                <a:srgbClr val="000000"/>
              </a:solidFill>
              <a:latin typeface="Arial"/>
              <a:ea typeface="Arial"/>
              <a:cs typeface="Arial"/>
              <a:sym typeface="Arial"/>
            </a:endParaRPr>
          </a:p>
        </p:txBody>
      </p:sp>
      <p:grpSp>
        <p:nvGrpSpPr>
          <p:cNvPr id="43" name="Google Shape;43;p4"/>
          <p:cNvGrpSpPr/>
          <p:nvPr/>
        </p:nvGrpSpPr>
        <p:grpSpPr>
          <a:xfrm>
            <a:off x="4371799" y="1501098"/>
            <a:ext cx="6849469" cy="2396429"/>
            <a:chOff x="5734682" y="2114653"/>
            <a:chExt cx="4556259" cy="2804550"/>
          </a:xfrm>
        </p:grpSpPr>
        <p:sp>
          <p:nvSpPr>
            <p:cNvPr id="44" name="Google Shape;44;p4"/>
            <p:cNvSpPr/>
            <p:nvPr/>
          </p:nvSpPr>
          <p:spPr>
            <a:xfrm>
              <a:off x="5734682" y="2114653"/>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5" name="Google Shape;45;p4"/>
            <p:cNvSpPr/>
            <p:nvPr/>
          </p:nvSpPr>
          <p:spPr>
            <a:xfrm>
              <a:off x="5734682" y="3052782"/>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6" name="Google Shape;46;p4"/>
            <p:cNvSpPr/>
            <p:nvPr/>
          </p:nvSpPr>
          <p:spPr>
            <a:xfrm>
              <a:off x="5734682" y="3945075"/>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7" name="Google Shape;47;p4"/>
            <p:cNvSpPr/>
            <p:nvPr/>
          </p:nvSpPr>
          <p:spPr>
            <a:xfrm>
              <a:off x="5734682" y="4883203"/>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gr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2" name="Google Shape;52;p4"/>
          <p:cNvSpPr txBox="1">
            <a:spLocks noGrp="1"/>
          </p:cNvSpPr>
          <p:nvPr>
            <p:ph type="body" idx="14"/>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 Point x3 slide with photo">
  <p:cSld name="1_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 xmlns:p14="http://schemas.microsoft.com/office/powerpoint/2010/main" val="1038735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Slide" userDrawn="1">
  <p:cSld name="2_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 xmlns:p14="http://schemas.microsoft.com/office/powerpoint/2010/main" val="403007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3"/>
        <p:cNvGrpSpPr/>
        <p:nvPr/>
      </p:nvGrpSpPr>
      <p:grpSpPr>
        <a:xfrm>
          <a:off x="0" y="0"/>
          <a:ext cx="0" cy="0"/>
          <a:chOff x="0" y="0"/>
          <a:chExt cx="0" cy="0"/>
        </a:xfrm>
      </p:grpSpPr>
      <p:sp>
        <p:nvSpPr>
          <p:cNvPr id="54" name="Google Shape;54;p5"/>
          <p:cNvSpPr/>
          <p:nvPr/>
        </p:nvSpPr>
        <p:spPr>
          <a:xfrm>
            <a:off x="6982690" y="527858"/>
            <a:ext cx="4721156" cy="580228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5" name="Google Shape;55;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
          <p:cNvSpPr>
            <a:spLocks noGrp="1"/>
          </p:cNvSpPr>
          <p:nvPr>
            <p:ph type="pic" idx="2"/>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ntent Slide">
  <p:cSld name="1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2">
  <p:cSld name="Text Slide 02">
    <p:spTree>
      <p:nvGrpSpPr>
        <p:cNvPr id="1" name="Shape 64"/>
        <p:cNvGrpSpPr/>
        <p:nvPr/>
      </p:nvGrpSpPr>
      <p:grpSpPr>
        <a:xfrm>
          <a:off x="0" y="0"/>
          <a:ext cx="0" cy="0"/>
          <a:chOff x="0" y="0"/>
          <a:chExt cx="0" cy="0"/>
        </a:xfrm>
      </p:grpSpPr>
      <p:sp>
        <p:nvSpPr>
          <p:cNvPr id="65" name="Google Shape;65;p7"/>
          <p:cNvSpPr/>
          <p:nvPr/>
        </p:nvSpPr>
        <p:spPr>
          <a:xfrm rot="-5400000">
            <a:off x="5088466" y="-5088468"/>
            <a:ext cx="2015069"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6" name="Google Shape;66;p7"/>
          <p:cNvGrpSpPr/>
          <p:nvPr/>
        </p:nvGrpSpPr>
        <p:grpSpPr>
          <a:xfrm rot="-5400000">
            <a:off x="8037622" y="-1362390"/>
            <a:ext cx="1673859" cy="3833889"/>
            <a:chOff x="6420816" y="1164038"/>
            <a:chExt cx="1673859" cy="3833889"/>
          </a:xfrm>
        </p:grpSpPr>
        <p:sp>
          <p:nvSpPr>
            <p:cNvPr id="67" name="Google Shape;67;p7"/>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7"/>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7"/>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 name="Google Shape;70;p7"/>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7"/>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7"/>
          <p:cNvSpPr/>
          <p:nvPr/>
        </p:nvSpPr>
        <p:spPr>
          <a:xfrm>
            <a:off x="12175182" y="-663613"/>
            <a:ext cx="2340244" cy="7948333"/>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7"/>
          <p:cNvSpPr txBox="1">
            <a:spLocks noGrp="1"/>
          </p:cNvSpPr>
          <p:nvPr>
            <p:ph type="body" idx="1"/>
          </p:nvPr>
        </p:nvSpPr>
        <p:spPr>
          <a:xfrm>
            <a:off x="904856" y="2457445"/>
            <a:ext cx="10479218" cy="35358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7"/>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27"/>
        <p:cNvGrpSpPr/>
        <p:nvPr/>
      </p:nvGrpSpPr>
      <p:grpSpPr>
        <a:xfrm>
          <a:off x="0" y="0"/>
          <a:ext cx="0" cy="0"/>
          <a:chOff x="0" y="0"/>
          <a:chExt cx="0" cy="0"/>
        </a:xfrm>
      </p:grpSpPr>
      <p:sp>
        <p:nvSpPr>
          <p:cNvPr id="128" name="Google Shape;128;p12"/>
          <p:cNvSpPr/>
          <p:nvPr/>
        </p:nvSpPr>
        <p:spPr>
          <a:xfrm>
            <a:off x="0" y="-1"/>
            <a:ext cx="6096000" cy="6844027"/>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12"/>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12"/>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2"/>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1">
  <p:cSld name="Text Slide 01">
    <p:spTree>
      <p:nvGrpSpPr>
        <p:cNvPr id="1" name="Shape 137"/>
        <p:cNvGrpSpPr/>
        <p:nvPr/>
      </p:nvGrpSpPr>
      <p:grpSpPr>
        <a:xfrm>
          <a:off x="0" y="0"/>
          <a:ext cx="0" cy="0"/>
          <a:chOff x="0" y="0"/>
          <a:chExt cx="0" cy="0"/>
        </a:xfrm>
      </p:grpSpPr>
      <p:sp>
        <p:nvSpPr>
          <p:cNvPr id="138" name="Google Shape;138;p14"/>
          <p:cNvSpPr/>
          <p:nvPr/>
        </p:nvSpPr>
        <p:spPr>
          <a:xfrm rot="-5400000">
            <a:off x="2667000" y="-2667000"/>
            <a:ext cx="6858001"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9" name="Google Shape;139;p14"/>
          <p:cNvGrpSpPr/>
          <p:nvPr/>
        </p:nvGrpSpPr>
        <p:grpSpPr>
          <a:xfrm rot="-5400000">
            <a:off x="1576024" y="4464262"/>
            <a:ext cx="1673859" cy="3833889"/>
            <a:chOff x="-31447" y="6044463"/>
            <a:chExt cx="1673859" cy="3833889"/>
          </a:xfrm>
        </p:grpSpPr>
        <p:sp>
          <p:nvSpPr>
            <p:cNvPr id="140" name="Google Shape;140;p14"/>
            <p:cNvSpPr/>
            <p:nvPr/>
          </p:nvSpPr>
          <p:spPr>
            <a:xfrm rot="-5400000">
              <a:off x="-1108387" y="7127553"/>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14"/>
            <p:cNvSpPr/>
            <p:nvPr/>
          </p:nvSpPr>
          <p:spPr>
            <a:xfrm rot="-5400000">
              <a:off x="-726837" y="7102937"/>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14"/>
            <p:cNvSpPr/>
            <p:nvPr/>
          </p:nvSpPr>
          <p:spPr>
            <a:xfrm rot="-5400000">
              <a:off x="-714532" y="7256778"/>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3" name="Google Shape;143;p14"/>
          <p:cNvGrpSpPr/>
          <p:nvPr/>
        </p:nvGrpSpPr>
        <p:grpSpPr>
          <a:xfrm rot="-5400000">
            <a:off x="8037622" y="-1362390"/>
            <a:ext cx="1673859" cy="3833889"/>
            <a:chOff x="6420816" y="1164038"/>
            <a:chExt cx="1673859" cy="3833889"/>
          </a:xfrm>
        </p:grpSpPr>
        <p:sp>
          <p:nvSpPr>
            <p:cNvPr id="144" name="Google Shape;144;p14"/>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14"/>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14"/>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47" name="Google Shape;147;p14"/>
          <p:cNvSpPr/>
          <p:nvPr/>
        </p:nvSpPr>
        <p:spPr>
          <a:xfrm rot="-5400000">
            <a:off x="3025490" y="-2193521"/>
            <a:ext cx="6141020" cy="112450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8" name="Google Shape;148;p14"/>
          <p:cNvSpPr/>
          <p:nvPr/>
        </p:nvSpPr>
        <p:spPr>
          <a:xfrm rot="-5400000">
            <a:off x="4264799" y="1983809"/>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14"/>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14"/>
          <p:cNvSpPr/>
          <p:nvPr/>
        </p:nvSpPr>
        <p:spPr>
          <a:xfrm rot="-5400000">
            <a:off x="10337385" y="4698010"/>
            <a:ext cx="317349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lt1"/>
                </a:solidFill>
                <a:latin typeface="Calibri"/>
                <a:ea typeface="Calibri"/>
                <a:cs typeface="Calibri"/>
                <a:sym typeface="Calibri"/>
              </a:rPr>
              <a:t>Local Learning Communities</a:t>
            </a:r>
            <a:endParaRPr sz="700" b="0" i="0" u="none" strike="noStrike" cap="none">
              <a:solidFill>
                <a:schemeClr val="lt1"/>
              </a:solidFill>
              <a:latin typeface="Calibri"/>
              <a:ea typeface="Calibri"/>
              <a:cs typeface="Calibri"/>
              <a:sym typeface="Calibri"/>
            </a:endParaRPr>
          </a:p>
        </p:txBody>
      </p:sp>
      <p:pic>
        <p:nvPicPr>
          <p:cNvPr id="151" name="Google Shape;151;p14"/>
          <p:cNvPicPr preferRelativeResize="0"/>
          <p:nvPr/>
        </p:nvPicPr>
        <p:blipFill rotWithShape="1">
          <a:blip r:embed="rId2">
            <a:alphaModFix/>
          </a:blip>
          <a:srcRect/>
          <a:stretch/>
        </p:blipFill>
        <p:spPr>
          <a:xfrm>
            <a:off x="11867884" y="6500219"/>
            <a:ext cx="127000" cy="127000"/>
          </a:xfrm>
          <a:prstGeom prst="rect">
            <a:avLst/>
          </a:prstGeom>
          <a:noFill/>
          <a:ln>
            <a:noFill/>
          </a:ln>
        </p:spPr>
      </p:pic>
      <p:sp>
        <p:nvSpPr>
          <p:cNvPr id="152" name="Google Shape;152;p14"/>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4"/>
          <p:cNvSpPr/>
          <p:nvPr/>
        </p:nvSpPr>
        <p:spPr>
          <a:xfrm>
            <a:off x="12175182" y="-663613"/>
            <a:ext cx="2340244" cy="7948333"/>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14"/>
          <p:cNvSpPr txBox="1">
            <a:spLocks noGrp="1"/>
          </p:cNvSpPr>
          <p:nvPr>
            <p:ph type="body" idx="1"/>
          </p:nvPr>
        </p:nvSpPr>
        <p:spPr>
          <a:xfrm>
            <a:off x="904856" y="2148377"/>
            <a:ext cx="10479218" cy="38449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14"/>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1766902" y="3211290"/>
            <a:ext cx="342443" cy="3451692"/>
            <a:chOff x="7107406" y="6749816"/>
            <a:chExt cx="342443" cy="3451692"/>
          </a:xfrm>
        </p:grpSpPr>
        <p:sp>
          <p:nvSpPr>
            <p:cNvPr id="11" name="Google Shape;11;p1"/>
            <p:cNvSpPr/>
            <p:nvPr/>
          </p:nvSpPr>
          <p:spPr>
            <a:xfrm rot="-5400000">
              <a:off x="5677889" y="8236536"/>
              <a:ext cx="317349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354F92"/>
                  </a:solidFill>
                  <a:latin typeface="Calibri"/>
                  <a:ea typeface="Calibri"/>
                  <a:cs typeface="Calibri"/>
                  <a:sym typeface="Calibri"/>
                </a:rPr>
                <a:t>Local Learning Communities</a:t>
              </a:r>
              <a:endParaRPr sz="700" b="0" i="0" u="none" strike="noStrike" cap="none">
                <a:solidFill>
                  <a:srgbClr val="354F92"/>
                </a:solidFill>
                <a:latin typeface="Calibri"/>
                <a:ea typeface="Calibri"/>
                <a:cs typeface="Calibri"/>
                <a:sym typeface="Calibri"/>
              </a:endParaRPr>
            </a:p>
          </p:txBody>
        </p:sp>
        <p:grpSp>
          <p:nvGrpSpPr>
            <p:cNvPr id="12" name="Google Shape;12;p1"/>
            <p:cNvGrpSpPr/>
            <p:nvPr/>
          </p:nvGrpSpPr>
          <p:grpSpPr>
            <a:xfrm rot="-900000">
              <a:off x="7119931" y="10024223"/>
              <a:ext cx="317393" cy="138572"/>
              <a:chOff x="3407362" y="9340156"/>
              <a:chExt cx="1351985" cy="590271"/>
            </a:xfrm>
          </p:grpSpPr>
          <p:sp>
            <p:nvSpPr>
              <p:cNvPr id="13" name="Google Shape;13;p1"/>
              <p:cNvSpPr/>
              <p:nvPr/>
            </p:nvSpPr>
            <p:spPr>
              <a:xfrm>
                <a:off x="3751433" y="9344583"/>
                <a:ext cx="564231" cy="564233"/>
              </a:xfrm>
              <a:custGeom>
                <a:avLst/>
                <a:gdLst/>
                <a:ahLst/>
                <a:cxnLst/>
                <a:rect l="l" t="t" r="r" b="b"/>
                <a:pathLst>
                  <a:path w="247650" h="247650" extrusionOk="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 name="Google Shape;14;p1"/>
              <p:cNvGrpSpPr/>
              <p:nvPr/>
            </p:nvGrpSpPr>
            <p:grpSpPr>
              <a:xfrm>
                <a:off x="3407362" y="9340156"/>
                <a:ext cx="1351985" cy="590271"/>
                <a:chOff x="3357879" y="5072538"/>
                <a:chExt cx="593407" cy="259079"/>
              </a:xfrm>
            </p:grpSpPr>
            <p:sp>
              <p:nvSpPr>
                <p:cNvPr id="15" name="Google Shape;15;p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6" r:id="rId7"/>
    <p:sldLayoutId id="2147483658" r:id="rId8"/>
    <p:sldLayoutId id="2147483660" r:id="rId9"/>
    <p:sldLayoutId id="2147483665" r:id="rId10"/>
    <p:sldLayoutId id="21474838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6E48C901-6837-1544-8B62-CA5546255B72}"/>
              </a:ext>
            </a:extLst>
          </p:cNvPr>
          <p:cNvGrpSpPr/>
          <p:nvPr userDrawn="1"/>
        </p:nvGrpSpPr>
        <p:grpSpPr>
          <a:xfrm>
            <a:off x="11779427" y="3211290"/>
            <a:ext cx="317393" cy="3412980"/>
            <a:chOff x="7119931" y="6749816"/>
            <a:chExt cx="317393" cy="3412980"/>
          </a:xfrm>
        </p:grpSpPr>
        <p:sp>
          <p:nvSpPr>
            <p:cNvPr id="15" name="Rectangle 14">
              <a:extLst>
                <a:ext uri="{FF2B5EF4-FFF2-40B4-BE49-F238E27FC236}">
                  <a16:creationId xmlns="" xmlns:a16="http://schemas.microsoft.com/office/drawing/2014/main" id="{DDE7F489-DFCC-CC40-8E50-87FFCC47FFAC}"/>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16" name="Group 15">
              <a:extLst>
                <a:ext uri="{FF2B5EF4-FFF2-40B4-BE49-F238E27FC236}">
                  <a16:creationId xmlns="" xmlns:a16="http://schemas.microsoft.com/office/drawing/2014/main" id="{1D217D8C-9C06-9042-94B2-79EB00B2AE47}"/>
                </a:ext>
              </a:extLst>
            </p:cNvPr>
            <p:cNvGrpSpPr/>
            <p:nvPr userDrawn="1"/>
          </p:nvGrpSpPr>
          <p:grpSpPr>
            <a:xfrm rot="20700000">
              <a:off x="7119931" y="10024223"/>
              <a:ext cx="317393" cy="138573"/>
              <a:chOff x="3407362" y="9340156"/>
              <a:chExt cx="1351985" cy="590273"/>
            </a:xfrm>
          </p:grpSpPr>
          <p:sp>
            <p:nvSpPr>
              <p:cNvPr id="17" name="Freeform 16">
                <a:extLst>
                  <a:ext uri="{FF2B5EF4-FFF2-40B4-BE49-F238E27FC236}">
                    <a16:creationId xmlns="" xmlns:a16="http://schemas.microsoft.com/office/drawing/2014/main" id="{247C3F94-29BE-CA49-88CC-B49ECAE44FBF}"/>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 xmlns:a16="http://schemas.microsoft.com/office/drawing/2014/main" id="{3F5C3BC8-A712-364A-AD01-0920127C5240}"/>
                  </a:ext>
                </a:extLst>
              </p:cNvPr>
              <p:cNvGrpSpPr/>
              <p:nvPr/>
            </p:nvGrpSpPr>
            <p:grpSpPr>
              <a:xfrm>
                <a:off x="3407362" y="9340156"/>
                <a:ext cx="1351985" cy="590273"/>
                <a:chOff x="3357879" y="5072538"/>
                <a:chExt cx="593407" cy="259080"/>
              </a:xfrm>
              <a:solidFill>
                <a:srgbClr val="FFFFFF"/>
              </a:solidFill>
            </p:grpSpPr>
            <p:sp>
              <p:nvSpPr>
                <p:cNvPr id="19" name="Freeform 18">
                  <a:extLst>
                    <a:ext uri="{FF2B5EF4-FFF2-40B4-BE49-F238E27FC236}">
                      <a16:creationId xmlns="" xmlns:a16="http://schemas.microsoft.com/office/drawing/2014/main" id="{3C8AAAC1-ED22-6442-B7F7-218FBE5F40F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3B92E1A8-FC4E-BB4E-A625-8B0C12269BB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5FDFC230-509B-0444-AAE9-25EE6385C05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87"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89" r:id="rId18"/>
    <p:sldLayoutId id="2147483890" r:id="rId19"/>
    <p:sldLayoutId id="214748389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apertiger-bg.com/Brundtland.html"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nsi.bg/bg/content/19408/" TargetMode="External"/><Relationship Id="rId2" Type="http://schemas.openxmlformats.org/officeDocument/2006/relationships/hyperlink" Target="https://sdgs.un.org/" TargetMode="Externa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hyperlink" Target="https://nsi.bg/bg/content/19408/%D1%86%D0%B5%D0%BB%D0%B8-%D0%B7%D0%B0-%D1%83%D1%81%D1%82%D0%BE%D0%B9%D1%87%D0%B8%D0%B2%D0%BE-%D1%80%D0%B0%D0%B7%D0%B2%D0%B8%D1%82%D0%B8%D0%B5-2030" TargetMode="External"/><Relationship Id="rId21" Type="http://schemas.openxmlformats.org/officeDocument/2006/relationships/image" Target="../media/image39.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10.xml"/><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topics/social-sciences/sustainable-development-goal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6.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3.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hyperlink" Target="https://www.europarl.europa.eu/doceo/document/AGRI-RD-739668_BG.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j65FEmRHTzk"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hyperlink" Target="https://apa.sdg4education2030.org/sdg-4-targets-and-means-implement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hyperlink" Target="https://www.coe.int/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unesdoc.unesco.org/ark:/48223/pf0000381229" TargetMode="External"/><Relationship Id="rId1" Type="http://schemas.openxmlformats.org/officeDocument/2006/relationships/slideLayout" Target="../slideLayouts/slideLayout10.xml"/><Relationship Id="rId5" Type="http://schemas.microsoft.com/office/2018/10/relationships/comments" Target="../comments/modernComment_1117_1E82681.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unesdoc.unesco.org/ark:/48223/pf0000381229"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researchgate.net/figure/Refined-framework-building-on-the-key-competencies-synthesized-from-the-literature-Wiek_fig3_343265417"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18/10/relationships/comments" Target="../comments/modernComment_1126_55E068F9.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hyperlink" Target="https://edis.ifas.ufl.edu/publication/WC164" TargetMode="External"/><Relationship Id="rId2" Type="http://schemas.openxmlformats.org/officeDocument/2006/relationships/image" Target="../media/image58.png"/><Relationship Id="rId1" Type="http://schemas.openxmlformats.org/officeDocument/2006/relationships/slideLayout" Target="../slideLayouts/slideLayout10.xml"/><Relationship Id="rId4" Type="http://schemas.microsoft.com/office/2018/10/relationships/comments" Target="../comments/modernComment_1128_B7901DC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18/10/relationships/comments" Target="../comments/modernComment_1120_0.xml"/><Relationship Id="rId3" Type="http://schemas.openxmlformats.org/officeDocument/2006/relationships/hyperlink" Target="https://www.thebalancecareers.com/top-leadership-skills-2063782"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www.collectiveinsight.com.au/articles/the-5ps-online-facilitation-framework"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s://globalmamas.org/global-mamas-leader-in-eco-friendly-fash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4.png"/><Relationship Id="rId1" Type="http://schemas.openxmlformats.org/officeDocument/2006/relationships/slideLayout" Target="../slideLayouts/slideLayout10.xml"/><Relationship Id="rId6" Type="http://schemas.microsoft.com/office/2018/10/relationships/comments" Target="../comments/modernComment_112F_E6DD8344.xml"/><Relationship Id="rId5" Type="http://schemas.openxmlformats.org/officeDocument/2006/relationships/hyperlink" Target="https://my.surrey.ac.uk/news/community-champions-volunteering-vulnerable-people" TargetMode="External"/><Relationship Id="rId4" Type="http://schemas.openxmlformats.org/officeDocument/2006/relationships/hyperlink" Target="https://trainingindustry.com/magazine/issue/the-leader-as-the-facilitator-how-to-effectively-lead-knowledge-worker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houstonisd.org/domain/45791"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hyperlink" Target="https://my.surrey.ac.uk/news/community-champions-volunteering-vulnerable-peopl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sustainabledevelopment.un.org/content/documents/commitments/818_11195_commitment_ROADMAP%20LOCALIZING%20SDGS.pdf"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hyperlink" Target="https://partnershipaccelerator.netlify.app/library/"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microsoft.com/office/2018/10/relationships/comments" Target="../comments/modernComment_1133_A55B9AF9.xml"/><Relationship Id="rId5" Type="http://schemas.openxmlformats.org/officeDocument/2006/relationships/image" Target="../media/image73.jpe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78.sv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s://spea.pt/censos/noctua-portugal-monitorizacao-de-aves-noturnas/"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www.consilium.europa.eu/bg/press/press-releases/2021/06/22/2030-agenda-for-sustainable-development-council-approves-conclusions-reaffirming-strong-eu-commitmen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8"/>
          <p:cNvPicPr preferRelativeResize="0">
            <a:picLocks noGrp="1"/>
          </p:cNvPicPr>
          <p:nvPr>
            <p:ph type="pic" idx="2"/>
          </p:nvPr>
        </p:nvPicPr>
        <p:blipFill rotWithShape="1">
          <a:blip r:embed="rId3">
            <a:alphaModFix/>
          </a:blip>
          <a:srcRect t="28827" b="28828"/>
          <a:stretch/>
        </p:blipFill>
        <p:spPr>
          <a:xfrm>
            <a:off x="0" y="2180235"/>
            <a:ext cx="12192000" cy="3440624"/>
          </a:xfrm>
          <a:prstGeom prst="rect">
            <a:avLst/>
          </a:prstGeom>
          <a:solidFill>
            <a:srgbClr val="D8D8D8"/>
          </a:solidFill>
          <a:ln>
            <a:noFill/>
          </a:ln>
        </p:spPr>
      </p:pic>
      <p:sp>
        <p:nvSpPr>
          <p:cNvPr id="202" name="Google Shape;202;p18"/>
          <p:cNvSpPr/>
          <p:nvPr/>
        </p:nvSpPr>
        <p:spPr>
          <a:xfrm>
            <a:off x="2196606" y="3476978"/>
            <a:ext cx="9828380" cy="19871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03" name="Google Shape;203;p18"/>
          <p:cNvSpPr txBox="1"/>
          <p:nvPr/>
        </p:nvSpPr>
        <p:spPr>
          <a:xfrm>
            <a:off x="2167003" y="3488423"/>
            <a:ext cx="9870509" cy="2062063"/>
          </a:xfrm>
          <a:prstGeom prst="rect">
            <a:avLst/>
          </a:prstGeom>
          <a:noFill/>
          <a:ln>
            <a:noFill/>
          </a:ln>
        </p:spPr>
        <p:txBody>
          <a:bodyPr spcFirstLastPara="1" wrap="square" lIns="91425" tIns="45700" rIns="91425" bIns="45700" anchor="t" anchorCtr="0">
            <a:spAutoFit/>
          </a:bodyPr>
          <a:lstStyle/>
          <a:p>
            <a:pPr>
              <a:buSzPts val="3600"/>
            </a:pPr>
            <a:r>
              <a:rPr lang="bg-BG" sz="3600" cap="all" dirty="0" smtClean="0">
                <a:solidFill>
                  <a:srgbClr val="EB7339"/>
                </a:solidFill>
                <a:latin typeface="Calibri"/>
                <a:ea typeface="Calibri"/>
                <a:cs typeface="Calibri"/>
                <a:sym typeface="Calibri"/>
              </a:rPr>
              <a:t>Шампиони в борбата с климатичните промени </a:t>
            </a:r>
          </a:p>
          <a:p>
            <a:pPr>
              <a:buSzPts val="3600"/>
            </a:pPr>
            <a:r>
              <a:rPr lang="bg-BG" sz="2800" dirty="0" smtClean="0">
                <a:solidFill>
                  <a:srgbClr val="EB7339"/>
                </a:solidFill>
                <a:latin typeface="Calibri"/>
                <a:cs typeface="Calibri"/>
              </a:rPr>
              <a:t>ЦУР</a:t>
            </a:r>
            <a:r>
              <a:rPr lang="en-US" sz="2800" dirty="0" smtClean="0">
                <a:solidFill>
                  <a:srgbClr val="EB7339"/>
                </a:solidFill>
                <a:latin typeface="Calibri"/>
                <a:cs typeface="Calibri"/>
              </a:rPr>
              <a:t> </a:t>
            </a:r>
            <a:r>
              <a:rPr lang="bg-BG" sz="2800" dirty="0" smtClean="0">
                <a:solidFill>
                  <a:srgbClr val="EB7339"/>
                </a:solidFill>
                <a:latin typeface="Calibri"/>
                <a:cs typeface="Calibri"/>
              </a:rPr>
              <a:t>4 Качествено образование</a:t>
            </a:r>
          </a:p>
          <a:p>
            <a:pPr>
              <a:buSzPts val="3600"/>
            </a:pPr>
            <a:endParaRPr lang="pt-BR" sz="2800" dirty="0"/>
          </a:p>
        </p:txBody>
      </p:sp>
      <p:grpSp>
        <p:nvGrpSpPr>
          <p:cNvPr id="204" name="Google Shape;204;p18"/>
          <p:cNvGrpSpPr/>
          <p:nvPr/>
        </p:nvGrpSpPr>
        <p:grpSpPr>
          <a:xfrm rot="-5400000">
            <a:off x="-1080015" y="2697652"/>
            <a:ext cx="3833889" cy="1673859"/>
            <a:chOff x="3357879" y="5072538"/>
            <a:chExt cx="593407" cy="259079"/>
          </a:xfrm>
        </p:grpSpPr>
        <p:sp>
          <p:nvSpPr>
            <p:cNvPr id="205" name="Google Shape;205;p1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1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3"/>
          <p:cNvSpPr txBox="1">
            <a:spLocks noGrp="1"/>
          </p:cNvSpPr>
          <p:nvPr>
            <p:ph type="body" idx="1"/>
          </p:nvPr>
        </p:nvSpPr>
        <p:spPr>
          <a:xfrm>
            <a:off x="740229" y="5901572"/>
            <a:ext cx="5167954" cy="776387"/>
          </a:xfrm>
          <a:prstGeom prst="rect">
            <a:avLst/>
          </a:prstGeom>
          <a:noFill/>
          <a:ln>
            <a:noFill/>
          </a:ln>
        </p:spPr>
        <p:txBody>
          <a:bodyPr spcFirstLastPara="1" wrap="square" lIns="91425" tIns="45700" rIns="91425" bIns="45700" anchor="t" anchorCtr="0">
            <a:noAutofit/>
          </a:bodyPr>
          <a:lstStyle/>
          <a:p>
            <a:pPr marL="0" lvl="0" indent="0" algn="r">
              <a:spcBef>
                <a:spcPts val="0"/>
              </a:spcBef>
            </a:pPr>
            <a:r>
              <a:rPr lang="ru-RU" sz="1400" dirty="0" smtClean="0"/>
              <a:t>Световната комисия по околна среда и развитие изготвя </a:t>
            </a:r>
            <a:r>
              <a:rPr lang="ru-RU" sz="1400" i="1" dirty="0" smtClean="0"/>
              <a:t>доклад</a:t>
            </a:r>
            <a:r>
              <a:rPr lang="ru-RU" sz="1400" dirty="0" smtClean="0"/>
              <a:t>, наречен „</a:t>
            </a:r>
            <a:r>
              <a:rPr lang="ru-RU" sz="1400" i="1" dirty="0" smtClean="0"/>
              <a:t>Нашето общо бъдеще</a:t>
            </a:r>
            <a:r>
              <a:rPr lang="ru-RU" sz="1400" dirty="0" smtClean="0"/>
              <a:t>“, който днес е известен като</a:t>
            </a:r>
            <a:r>
              <a:rPr lang="ru-RU" sz="1400" dirty="0" smtClean="0">
                <a:solidFill>
                  <a:schemeClr val="bg1"/>
                </a:solidFill>
              </a:rPr>
              <a:t>  </a:t>
            </a:r>
            <a:r>
              <a:rPr lang="en-US" sz="1400" dirty="0" smtClean="0">
                <a:solidFill>
                  <a:schemeClr val="bg1"/>
                </a:solidFill>
                <a:hlinkClick r:id="rId3"/>
              </a:rPr>
              <a:t>http://www.papertiger-bg.com/Brundtland.html</a:t>
            </a:r>
            <a:r>
              <a:rPr lang="bg-BG" sz="1400" dirty="0" smtClean="0">
                <a:solidFill>
                  <a:schemeClr val="bg1"/>
                </a:solidFill>
              </a:rPr>
              <a:t> </a:t>
            </a:r>
            <a:endParaRPr sz="1400" dirty="0">
              <a:solidFill>
                <a:schemeClr val="bg1"/>
              </a:solidFill>
            </a:endParaRPr>
          </a:p>
        </p:txBody>
      </p:sp>
      <p:sp>
        <p:nvSpPr>
          <p:cNvPr id="480" name="Google Shape;480;p43"/>
          <p:cNvSpPr txBox="1">
            <a:spLocks noGrp="1"/>
          </p:cNvSpPr>
          <p:nvPr>
            <p:ph type="body" idx="2"/>
          </p:nvPr>
        </p:nvSpPr>
        <p:spPr>
          <a:xfrm>
            <a:off x="701137" y="650589"/>
            <a:ext cx="4905844" cy="504682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lt1"/>
              </a:buClr>
              <a:buSzPts val="3600"/>
              <a:buNone/>
            </a:pPr>
            <a:r>
              <a:rPr lang="en-US" b="0" dirty="0" smtClean="0">
                <a:solidFill>
                  <a:srgbClr val="FFFFFF"/>
                </a:solidFill>
              </a:rPr>
              <a:t>“</a:t>
            </a:r>
            <a:r>
              <a:rPr lang="ru-RU" sz="3200" b="0" dirty="0" smtClean="0">
                <a:solidFill>
                  <a:srgbClr val="FFFFFF"/>
                </a:solidFill>
              </a:rPr>
              <a:t>Човечеството може да направи развитието устойчиво, за да гарантира, че то посреща нуждите на настоящето, без да  лишава бъдещите поколения от въможността да посрещат своите нужди</a:t>
            </a:r>
            <a:r>
              <a:rPr lang="ru-RU" b="0" dirty="0" smtClean="0">
                <a:solidFill>
                  <a:srgbClr val="FFFFFF"/>
                </a:solidFill>
              </a:rPr>
              <a:t>.</a:t>
            </a:r>
            <a:r>
              <a:rPr lang="en-US" b="0" dirty="0" smtClean="0">
                <a:solidFill>
                  <a:srgbClr val="FFFFFF"/>
                </a:solidFill>
              </a:rPr>
              <a:t>”</a:t>
            </a:r>
            <a:endParaRPr b="0" dirty="0">
              <a:solidFill>
                <a:srgbClr val="FFFFFF"/>
              </a:solidFill>
            </a:endParaRPr>
          </a:p>
        </p:txBody>
      </p:sp>
      <p:pic>
        <p:nvPicPr>
          <p:cNvPr id="481" name="Google Shape;481;p43"/>
          <p:cNvPicPr preferRelativeResize="0">
            <a:picLocks noGrp="1"/>
          </p:cNvPicPr>
          <p:nvPr>
            <p:ph type="pic" idx="3"/>
          </p:nvPr>
        </p:nvPicPr>
        <p:blipFill rotWithShape="1">
          <a:blip r:embed="rId4">
            <a:alphaModFix/>
          </a:blip>
          <a:srcRect l="35387" r="35387"/>
          <a:stretch/>
        </p:blipFill>
        <p:spPr>
          <a:xfrm>
            <a:off x="6083676" y="0"/>
            <a:ext cx="5361066" cy="6858000"/>
          </a:xfrm>
          <a:prstGeom prst="rect">
            <a:avLst/>
          </a:prstGeom>
          <a:solidFill>
            <a:srgbClr val="D8D8D8"/>
          </a:solidFill>
          <a:ln>
            <a:noFill/>
          </a:ln>
        </p:spPr>
      </p:pic>
      <p:grpSp>
        <p:nvGrpSpPr>
          <p:cNvPr id="482" name="Google Shape;482;p43"/>
          <p:cNvGrpSpPr/>
          <p:nvPr/>
        </p:nvGrpSpPr>
        <p:grpSpPr>
          <a:xfrm rot="-5400000">
            <a:off x="5003661" y="1221778"/>
            <a:ext cx="3833889" cy="1673859"/>
            <a:chOff x="3357879" y="5072538"/>
            <a:chExt cx="593407" cy="259079"/>
          </a:xfrm>
        </p:grpSpPr>
        <p:sp>
          <p:nvSpPr>
            <p:cNvPr id="483" name="Google Shape;483;p43"/>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43"/>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43"/>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 xmlns:p14="http://schemas.microsoft.com/office/powerpoint/2010/main" val="1603768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 Placeholder 1"/>
          <p:cNvSpPr>
            <a:spLocks noGrp="1"/>
          </p:cNvSpPr>
          <p:nvPr>
            <p:ph type="body" sz="quarter" idx="4294967295"/>
          </p:nvPr>
        </p:nvSpPr>
        <p:spPr>
          <a:xfrm>
            <a:off x="3523679" y="-1"/>
            <a:ext cx="8668321" cy="1012371"/>
          </a:xfrm>
          <a:prstGeom prst="rect">
            <a:avLst/>
          </a:prstGeom>
        </p:spPr>
        <p:txBody>
          <a:bodyPr/>
          <a:lstStyle/>
          <a:p>
            <a:pPr marL="0" indent="0">
              <a:buNone/>
            </a:pPr>
            <a:r>
              <a:rPr lang="ru-RU" sz="3200" b="1" dirty="0" err="1" smtClean="0">
                <a:solidFill>
                  <a:srgbClr val="EB7339"/>
                </a:solidFill>
                <a:latin typeface="Calibri"/>
                <a:ea typeface="Calibri"/>
                <a:cs typeface="Calibri"/>
                <a:sym typeface="Calibri"/>
              </a:rPr>
              <a:t>Програмата</a:t>
            </a:r>
            <a:r>
              <a:rPr lang="ru-RU" sz="3200" b="1" dirty="0" smtClean="0">
                <a:solidFill>
                  <a:srgbClr val="EB7339"/>
                </a:solidFill>
                <a:latin typeface="Calibri"/>
                <a:ea typeface="Calibri"/>
                <a:cs typeface="Calibri"/>
                <a:sym typeface="Calibri"/>
              </a:rPr>
              <a:t> на ООН до 2030 г. и цели за устойчиво развитие (ЦУР)</a:t>
            </a:r>
            <a:r>
              <a:rPr lang="ru-RU" sz="3200" dirty="0" smtClean="0">
                <a:solidFill>
                  <a:srgbClr val="EB7339"/>
                </a:solidFill>
                <a:latin typeface="Calibri"/>
                <a:ea typeface="Calibri"/>
                <a:cs typeface="Calibri"/>
                <a:sym typeface="Calibri"/>
              </a:rPr>
              <a:t> </a:t>
            </a:r>
            <a:endParaRPr lang="en-US" sz="3200" b="1" dirty="0">
              <a:solidFill>
                <a:srgbClr val="EB7339"/>
              </a:solidFill>
              <a:latin typeface="Calibri" panose="020F0502020204030204" pitchFamily="34" charset="0"/>
              <a:cs typeface="Calibri" panose="020F0502020204030204" pitchFamily="34" charset="0"/>
            </a:endParaRPr>
          </a:p>
        </p:txBody>
      </p:sp>
      <p:sp>
        <p:nvSpPr>
          <p:cNvPr id="5" name="Marcador de Posição do Texto 4">
            <a:extLst>
              <a:ext uri="{FF2B5EF4-FFF2-40B4-BE49-F238E27FC236}">
                <a16:creationId xmlns="" xmlns:a16="http://schemas.microsoft.com/office/drawing/2014/main" id="{738BC36C-B467-9CF2-CB1C-959F289DB3A4}"/>
              </a:ext>
            </a:extLst>
          </p:cNvPr>
          <p:cNvSpPr>
            <a:spLocks noGrp="1"/>
          </p:cNvSpPr>
          <p:nvPr>
            <p:ph type="body" sz="quarter" idx="46"/>
          </p:nvPr>
        </p:nvSpPr>
        <p:spPr>
          <a:xfrm>
            <a:off x="3708737" y="1081035"/>
            <a:ext cx="7888178" cy="4470679"/>
          </a:xfrm>
        </p:spPr>
        <p:txBody>
          <a:bodyPr/>
          <a:lstStyle/>
          <a:p>
            <a:pPr lvl="0" algn="just">
              <a:spcBef>
                <a:spcPts val="1200"/>
              </a:spcBef>
              <a:buSzPts val="2200"/>
            </a:pPr>
            <a:r>
              <a:rPr lang="ru-RU" sz="2400" b="1" dirty="0" smtClean="0">
                <a:solidFill>
                  <a:srgbClr val="354F92"/>
                </a:solidFill>
                <a:latin typeface="Calibri"/>
                <a:ea typeface="Calibri"/>
                <a:cs typeface="Calibri"/>
                <a:sym typeface="Calibri"/>
              </a:rPr>
              <a:t>Целите </a:t>
            </a:r>
            <a:r>
              <a:rPr lang="ru-RU" sz="2400" b="1" dirty="0">
                <a:solidFill>
                  <a:srgbClr val="354F92"/>
                </a:solidFill>
                <a:latin typeface="Calibri"/>
                <a:ea typeface="Calibri"/>
                <a:cs typeface="Calibri"/>
                <a:sym typeface="Calibri"/>
              </a:rPr>
              <a:t>за устойчиво развитие (ЦУР</a:t>
            </a:r>
            <a:r>
              <a:rPr lang="ru-RU" sz="2400" b="1" dirty="0" smtClean="0">
                <a:solidFill>
                  <a:srgbClr val="354F92"/>
                </a:solidFill>
                <a:latin typeface="Calibri"/>
                <a:ea typeface="Calibri"/>
                <a:cs typeface="Calibri"/>
                <a:sym typeface="Calibri"/>
              </a:rPr>
              <a:t>) на ООН</a:t>
            </a:r>
            <a:r>
              <a:rPr lang="en-US" sz="2200" b="1" i="0" dirty="0" smtClean="0">
                <a:solidFill>
                  <a:srgbClr val="354F92"/>
                </a:solidFill>
                <a:latin typeface="Calibri" panose="020F0502020204030204" pitchFamily="34" charset="0"/>
                <a:ea typeface="Calibri"/>
                <a:cs typeface="Calibri" panose="020F0502020204030204" pitchFamily="34" charset="0"/>
                <a:sym typeface="Calibri"/>
              </a:rPr>
              <a:t> </a:t>
            </a:r>
            <a:r>
              <a:rPr lang="ru-RU" dirty="0" err="1" smtClean="0"/>
              <a:t>бяха</a:t>
            </a:r>
            <a:r>
              <a:rPr lang="ru-RU" dirty="0" smtClean="0"/>
              <a:t> </a:t>
            </a:r>
            <a:r>
              <a:rPr lang="ru-RU" dirty="0" err="1" smtClean="0"/>
              <a:t>приети</a:t>
            </a:r>
            <a:r>
              <a:rPr lang="ru-RU" dirty="0" smtClean="0"/>
              <a:t> на </a:t>
            </a:r>
            <a:r>
              <a:rPr lang="ru-RU" dirty="0"/>
              <a:t>25 </a:t>
            </a:r>
            <a:r>
              <a:rPr lang="ru-RU" dirty="0" err="1"/>
              <a:t>септември</a:t>
            </a:r>
            <a:r>
              <a:rPr lang="ru-RU" dirty="0"/>
              <a:t> 2015 г. в Ню Йорк по </a:t>
            </a:r>
            <a:r>
              <a:rPr lang="ru-RU" dirty="0" err="1"/>
              <a:t>време</a:t>
            </a:r>
            <a:r>
              <a:rPr lang="ru-RU" dirty="0"/>
              <a:t> на </a:t>
            </a:r>
            <a:r>
              <a:rPr lang="ru-RU" dirty="0" err="1"/>
              <a:t>Срещата</a:t>
            </a:r>
            <a:r>
              <a:rPr lang="ru-RU" dirty="0"/>
              <a:t> </a:t>
            </a:r>
            <a:r>
              <a:rPr lang="ru-RU" dirty="0" err="1"/>
              <a:t>на</a:t>
            </a:r>
            <a:r>
              <a:rPr lang="ru-RU" dirty="0"/>
              <a:t> </a:t>
            </a:r>
            <a:r>
              <a:rPr lang="ru-RU" dirty="0" err="1"/>
              <a:t>върха</a:t>
            </a:r>
            <a:r>
              <a:rPr lang="ru-RU" dirty="0"/>
              <a:t> по </a:t>
            </a:r>
            <a:r>
              <a:rPr lang="ru-RU" dirty="0" err="1"/>
              <a:t>устойчивото</a:t>
            </a:r>
            <a:r>
              <a:rPr lang="ru-RU" dirty="0"/>
              <a:t> развитие в </a:t>
            </a:r>
            <a:r>
              <a:rPr lang="ru-RU" dirty="0" err="1"/>
              <a:t>рамките</a:t>
            </a:r>
            <a:r>
              <a:rPr lang="ru-RU" dirty="0"/>
              <a:t> на </a:t>
            </a:r>
            <a:r>
              <a:rPr lang="ru-RU" dirty="0" smtClean="0"/>
              <a:t>ООН. Те са насочени към преодоляване на бедността, защита на планетата и осигуряване до 2030 г. на условия за мир и просперитет. </a:t>
            </a:r>
            <a:r>
              <a:rPr lang="bg-BG" dirty="0" smtClean="0"/>
              <a:t> </a:t>
            </a:r>
            <a:endParaRPr lang="en-US" sz="2200" i="0" dirty="0">
              <a:solidFill>
                <a:srgbClr val="202124"/>
              </a:solidFill>
              <a:latin typeface="Calibri" panose="020F0502020204030204" pitchFamily="34" charset="0"/>
              <a:ea typeface="Calibri"/>
              <a:cs typeface="Calibri" panose="020F0502020204030204" pitchFamily="34" charset="0"/>
              <a:sym typeface="Calibri"/>
            </a:endParaRPr>
          </a:p>
          <a:p>
            <a:pPr marL="0" marR="0" lvl="0" indent="0" algn="just" rtl="0">
              <a:spcBef>
                <a:spcPts val="1200"/>
              </a:spcBef>
              <a:spcAft>
                <a:spcPts val="0"/>
              </a:spcAft>
              <a:buClr>
                <a:srgbClr val="000000"/>
              </a:buClr>
              <a:buSzPts val="2200"/>
              <a:buFont typeface="Arial"/>
              <a:buNone/>
            </a:pPr>
            <a:r>
              <a:rPr lang="bg-BG" sz="2200" i="0" u="none" strike="noStrike" cap="none" dirty="0" smtClean="0">
                <a:solidFill>
                  <a:srgbClr val="202124"/>
                </a:solidFill>
                <a:latin typeface="Calibri" panose="020F0502020204030204" pitchFamily="34" charset="0"/>
                <a:ea typeface="Calibri"/>
                <a:cs typeface="Calibri" panose="020F0502020204030204" pitchFamily="34" charset="0"/>
                <a:sym typeface="Calibri"/>
              </a:rPr>
              <a:t>17 Цели за устойчиво развитие определят глобалните приоритети до 2030 г. и очакват принос в </a:t>
            </a:r>
            <a:r>
              <a:rPr lang="bg-BG" sz="2200" b="0" i="0" u="none" strike="noStrike" cap="none" dirty="0" smtClean="0">
                <a:solidFill>
                  <a:srgbClr val="202124"/>
                </a:solidFill>
                <a:latin typeface="Calibri" panose="020F0502020204030204" pitchFamily="34" charset="0"/>
                <a:ea typeface="Calibri"/>
                <a:cs typeface="Calibri" panose="020F0502020204030204" pitchFamily="34" charset="0"/>
                <a:sym typeface="Calibri"/>
              </a:rPr>
              <a:t>глобалните действия от всяка държава.</a:t>
            </a:r>
            <a:endParaRPr lang="en-US" sz="2200" dirty="0">
              <a:latin typeface="Calibri" panose="020F0502020204030204" pitchFamily="34" charset="0"/>
              <a:cs typeface="Calibri" panose="020F0502020204030204" pitchFamily="34" charset="0"/>
            </a:endParaRPr>
          </a:p>
          <a:p>
            <a:pPr lvl="0" algn="just">
              <a:spcBef>
                <a:spcPts val="1200"/>
              </a:spcBef>
              <a:buSzPts val="2200"/>
            </a:pPr>
            <a:r>
              <a:rPr lang="bg-BG" sz="2200" b="0" i="0" u="none" strike="noStrike" cap="none" dirty="0" smtClean="0">
                <a:solidFill>
                  <a:srgbClr val="202124"/>
                </a:solidFill>
                <a:latin typeface="Calibri" panose="020F0502020204030204" pitchFamily="34" charset="0"/>
                <a:ea typeface="Calibri"/>
                <a:cs typeface="Calibri" panose="020F0502020204030204" pitchFamily="34" charset="0"/>
                <a:sym typeface="Calibri"/>
              </a:rPr>
              <a:t>Целите са взаимосвързани. </a:t>
            </a:r>
            <a:r>
              <a:rPr lang="ru-RU" dirty="0" err="1">
                <a:solidFill>
                  <a:srgbClr val="202124"/>
                </a:solidFill>
                <a:ea typeface="Calibri"/>
                <a:sym typeface="Calibri"/>
              </a:rPr>
              <a:t>Това</a:t>
            </a:r>
            <a:r>
              <a:rPr lang="ru-RU" dirty="0">
                <a:solidFill>
                  <a:srgbClr val="202124"/>
                </a:solidFill>
                <a:ea typeface="Calibri"/>
                <a:sym typeface="Calibri"/>
              </a:rPr>
              <a:t> </a:t>
            </a:r>
            <a:r>
              <a:rPr lang="ru-RU" dirty="0" err="1">
                <a:solidFill>
                  <a:srgbClr val="202124"/>
                </a:solidFill>
                <a:ea typeface="Calibri"/>
                <a:sym typeface="Calibri"/>
              </a:rPr>
              <a:t>означава</a:t>
            </a:r>
            <a:r>
              <a:rPr lang="ru-RU" dirty="0">
                <a:solidFill>
                  <a:srgbClr val="202124"/>
                </a:solidFill>
                <a:ea typeface="Calibri"/>
                <a:sym typeface="Calibri"/>
              </a:rPr>
              <a:t>, </a:t>
            </a:r>
            <a:r>
              <a:rPr lang="ru-RU" dirty="0" err="1">
                <a:solidFill>
                  <a:srgbClr val="202124"/>
                </a:solidFill>
                <a:ea typeface="Calibri"/>
                <a:sym typeface="Calibri"/>
              </a:rPr>
              <a:t>че</a:t>
            </a:r>
            <a:r>
              <a:rPr lang="ru-RU" dirty="0">
                <a:solidFill>
                  <a:srgbClr val="202124"/>
                </a:solidFill>
                <a:ea typeface="Calibri"/>
                <a:sym typeface="Calibri"/>
              </a:rPr>
              <a:t> </a:t>
            </a:r>
            <a:r>
              <a:rPr lang="ru-RU" dirty="0" err="1">
                <a:solidFill>
                  <a:srgbClr val="202124"/>
                </a:solidFill>
                <a:ea typeface="Calibri"/>
                <a:sym typeface="Calibri"/>
              </a:rPr>
              <a:t>действията</a:t>
            </a:r>
            <a:r>
              <a:rPr lang="ru-RU" dirty="0">
                <a:solidFill>
                  <a:srgbClr val="202124"/>
                </a:solidFill>
                <a:ea typeface="Calibri"/>
                <a:sym typeface="Calibri"/>
              </a:rPr>
              <a:t> в </a:t>
            </a:r>
            <a:r>
              <a:rPr lang="ru-RU" dirty="0" err="1">
                <a:solidFill>
                  <a:srgbClr val="202124"/>
                </a:solidFill>
                <a:ea typeface="Calibri"/>
                <a:sym typeface="Calibri"/>
              </a:rPr>
              <a:t>една</a:t>
            </a:r>
            <a:r>
              <a:rPr lang="ru-RU" dirty="0">
                <a:solidFill>
                  <a:srgbClr val="202124"/>
                </a:solidFill>
                <a:ea typeface="Calibri"/>
                <a:sym typeface="Calibri"/>
              </a:rPr>
              <a:t> </a:t>
            </a:r>
            <a:r>
              <a:rPr lang="ru-RU" dirty="0" err="1">
                <a:solidFill>
                  <a:srgbClr val="202124"/>
                </a:solidFill>
                <a:ea typeface="Calibri"/>
                <a:sym typeface="Calibri"/>
              </a:rPr>
              <a:t>област</a:t>
            </a:r>
            <a:r>
              <a:rPr lang="ru-RU" dirty="0">
                <a:solidFill>
                  <a:srgbClr val="202124"/>
                </a:solidFill>
                <a:ea typeface="Calibri"/>
                <a:sym typeface="Calibri"/>
              </a:rPr>
              <a:t> </a:t>
            </a:r>
            <a:r>
              <a:rPr lang="ru-RU" dirty="0" err="1">
                <a:solidFill>
                  <a:srgbClr val="202124"/>
                </a:solidFill>
                <a:ea typeface="Calibri"/>
                <a:sym typeface="Calibri"/>
              </a:rPr>
              <a:t>засягат</a:t>
            </a:r>
            <a:r>
              <a:rPr lang="ru-RU" dirty="0">
                <a:solidFill>
                  <a:srgbClr val="202124"/>
                </a:solidFill>
                <a:ea typeface="Calibri"/>
                <a:sym typeface="Calibri"/>
              </a:rPr>
              <a:t> </a:t>
            </a:r>
            <a:r>
              <a:rPr lang="ru-RU" dirty="0" err="1">
                <a:solidFill>
                  <a:srgbClr val="202124"/>
                </a:solidFill>
                <a:ea typeface="Calibri"/>
                <a:sym typeface="Calibri"/>
              </a:rPr>
              <a:t>резултатите</a:t>
            </a:r>
            <a:r>
              <a:rPr lang="ru-RU" dirty="0">
                <a:solidFill>
                  <a:srgbClr val="202124"/>
                </a:solidFill>
                <a:ea typeface="Calibri"/>
                <a:sym typeface="Calibri"/>
              </a:rPr>
              <a:t> </a:t>
            </a:r>
            <a:r>
              <a:rPr lang="ru-RU" dirty="0" err="1">
                <a:solidFill>
                  <a:srgbClr val="202124"/>
                </a:solidFill>
                <a:ea typeface="Calibri"/>
                <a:sym typeface="Calibri"/>
              </a:rPr>
              <a:t>в</a:t>
            </a:r>
            <a:r>
              <a:rPr lang="ru-RU" dirty="0">
                <a:solidFill>
                  <a:srgbClr val="202124"/>
                </a:solidFill>
                <a:ea typeface="Calibri"/>
                <a:sym typeface="Calibri"/>
              </a:rPr>
              <a:t> </a:t>
            </a:r>
            <a:r>
              <a:rPr lang="ru-RU" dirty="0" err="1" smtClean="0">
                <a:solidFill>
                  <a:srgbClr val="202124"/>
                </a:solidFill>
                <a:ea typeface="Calibri"/>
                <a:sym typeface="Calibri"/>
              </a:rPr>
              <a:t>другите</a:t>
            </a:r>
            <a:r>
              <a:rPr lang="ru-RU" dirty="0" smtClean="0">
                <a:solidFill>
                  <a:srgbClr val="202124"/>
                </a:solidFill>
                <a:ea typeface="Calibri"/>
                <a:sym typeface="Calibri"/>
              </a:rPr>
              <a:t> </a:t>
            </a:r>
            <a:r>
              <a:rPr lang="ru-RU" dirty="0">
                <a:solidFill>
                  <a:srgbClr val="202124"/>
                </a:solidFill>
                <a:ea typeface="Calibri"/>
                <a:sym typeface="Calibri"/>
              </a:rPr>
              <a:t>области, </a:t>
            </a:r>
            <a:r>
              <a:rPr lang="ru-RU" dirty="0" err="1">
                <a:solidFill>
                  <a:srgbClr val="202124"/>
                </a:solidFill>
                <a:ea typeface="Calibri"/>
                <a:sym typeface="Calibri"/>
              </a:rPr>
              <a:t>така</a:t>
            </a:r>
            <a:r>
              <a:rPr lang="ru-RU" dirty="0">
                <a:solidFill>
                  <a:srgbClr val="202124"/>
                </a:solidFill>
                <a:ea typeface="Calibri"/>
                <a:sym typeface="Calibri"/>
              </a:rPr>
              <a:t> </a:t>
            </a:r>
            <a:r>
              <a:rPr lang="ru-RU" dirty="0" err="1">
                <a:solidFill>
                  <a:srgbClr val="202124"/>
                </a:solidFill>
                <a:ea typeface="Calibri"/>
                <a:sym typeface="Calibri"/>
              </a:rPr>
              <a:t>че</a:t>
            </a:r>
            <a:r>
              <a:rPr lang="ru-RU" dirty="0">
                <a:solidFill>
                  <a:srgbClr val="202124"/>
                </a:solidFill>
                <a:ea typeface="Calibri"/>
                <a:sym typeface="Calibri"/>
              </a:rPr>
              <a:t> </a:t>
            </a:r>
            <a:r>
              <a:rPr lang="ru-RU" dirty="0" err="1">
                <a:solidFill>
                  <a:srgbClr val="202124"/>
                </a:solidFill>
                <a:ea typeface="Calibri"/>
                <a:sym typeface="Calibri"/>
              </a:rPr>
              <a:t>развитието</a:t>
            </a:r>
            <a:r>
              <a:rPr lang="ru-RU" dirty="0">
                <a:solidFill>
                  <a:srgbClr val="202124"/>
                </a:solidFill>
                <a:ea typeface="Calibri"/>
                <a:sym typeface="Calibri"/>
              </a:rPr>
              <a:t> </a:t>
            </a:r>
            <a:r>
              <a:rPr lang="ru-RU" dirty="0" err="1">
                <a:solidFill>
                  <a:srgbClr val="202124"/>
                </a:solidFill>
                <a:ea typeface="Calibri"/>
                <a:sym typeface="Calibri"/>
              </a:rPr>
              <a:t>трябва</a:t>
            </a:r>
            <a:r>
              <a:rPr lang="ru-RU" dirty="0">
                <a:solidFill>
                  <a:srgbClr val="202124"/>
                </a:solidFill>
                <a:ea typeface="Calibri"/>
                <a:sym typeface="Calibri"/>
              </a:rPr>
              <a:t> да балансира 3-те измерения на </a:t>
            </a:r>
            <a:r>
              <a:rPr lang="ru-RU" dirty="0" err="1">
                <a:solidFill>
                  <a:srgbClr val="202124"/>
                </a:solidFill>
                <a:ea typeface="Calibri"/>
                <a:sym typeface="Calibri"/>
              </a:rPr>
              <a:t>устойчивото</a:t>
            </a:r>
            <a:r>
              <a:rPr lang="ru-RU" dirty="0">
                <a:solidFill>
                  <a:srgbClr val="202124"/>
                </a:solidFill>
                <a:ea typeface="Calibri"/>
                <a:sym typeface="Calibri"/>
              </a:rPr>
              <a:t> развитие: </a:t>
            </a:r>
            <a:r>
              <a:rPr lang="ru-RU" b="1" dirty="0" err="1">
                <a:solidFill>
                  <a:srgbClr val="354F92"/>
                </a:solidFill>
                <a:ea typeface="Calibri"/>
                <a:sym typeface="Calibri"/>
              </a:rPr>
              <a:t>социално</a:t>
            </a:r>
            <a:r>
              <a:rPr lang="ru-RU" b="1" dirty="0">
                <a:solidFill>
                  <a:srgbClr val="354F92"/>
                </a:solidFill>
                <a:ea typeface="Calibri"/>
                <a:sym typeface="Calibri"/>
              </a:rPr>
              <a:t>, </a:t>
            </a:r>
            <a:r>
              <a:rPr lang="ru-RU" b="1" dirty="0" err="1">
                <a:solidFill>
                  <a:srgbClr val="354F92"/>
                </a:solidFill>
                <a:ea typeface="Calibri"/>
                <a:sym typeface="Calibri"/>
              </a:rPr>
              <a:t>икономическо</a:t>
            </a:r>
            <a:r>
              <a:rPr lang="ru-RU" b="1" dirty="0">
                <a:solidFill>
                  <a:srgbClr val="354F92"/>
                </a:solidFill>
                <a:ea typeface="Calibri"/>
                <a:sym typeface="Calibri"/>
              </a:rPr>
              <a:t> и </a:t>
            </a:r>
            <a:r>
              <a:rPr lang="ru-RU" b="1" dirty="0" err="1" smtClean="0">
                <a:solidFill>
                  <a:srgbClr val="354F92"/>
                </a:solidFill>
                <a:ea typeface="Calibri"/>
                <a:sym typeface="Calibri"/>
              </a:rPr>
              <a:t>екологично</a:t>
            </a:r>
            <a:r>
              <a:rPr lang="ru-RU" b="1" dirty="0" smtClean="0">
                <a:solidFill>
                  <a:srgbClr val="354F92"/>
                </a:solidFill>
                <a:ea typeface="Calibri"/>
                <a:sym typeface="Calibri"/>
              </a:rPr>
              <a:t>.</a:t>
            </a:r>
            <a:endParaRPr lang="en-US" sz="2200" b="1" dirty="0">
              <a:solidFill>
                <a:srgbClr val="354F92"/>
              </a:solidFill>
              <a:latin typeface="Calibri" panose="020F0502020204030204" pitchFamily="34" charset="0"/>
              <a:cs typeface="Calibri" panose="020F0502020204030204" pitchFamily="34" charset="0"/>
            </a:endParaRPr>
          </a:p>
        </p:txBody>
      </p:sp>
      <p:sp>
        <p:nvSpPr>
          <p:cNvPr id="46" name="Google Shape;334;p28">
            <a:extLst>
              <a:ext uri="{FF2B5EF4-FFF2-40B4-BE49-F238E27FC236}">
                <a16:creationId xmlns="" xmlns:a16="http://schemas.microsoft.com/office/drawing/2014/main" id="{DE8458A9-993A-F5D8-D60C-AFE92D443776}"/>
              </a:ext>
            </a:extLst>
          </p:cNvPr>
          <p:cNvSpPr txBox="1"/>
          <p:nvPr/>
        </p:nvSpPr>
        <p:spPr>
          <a:xfrm>
            <a:off x="5340123" y="5034527"/>
            <a:ext cx="6065520" cy="23061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endParaRPr lang="bg-BG" sz="2000" b="1" i="0" u="none" strike="noStrike" cap="none" dirty="0" smtClean="0">
              <a:solidFill>
                <a:srgbClr val="EC7A42"/>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2200"/>
              <a:buFont typeface="Arial"/>
              <a:buNone/>
            </a:pPr>
            <a:endParaRPr lang="bg-BG" sz="2000" b="1" dirty="0" smtClean="0">
              <a:solidFill>
                <a:srgbClr val="EC7A42"/>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2200"/>
              <a:buFont typeface="Arial"/>
              <a:buNone/>
            </a:pPr>
            <a:r>
              <a:rPr lang="bg-BG" sz="2000" b="1" i="0" u="none" strike="noStrike" cap="none" dirty="0" smtClean="0">
                <a:solidFill>
                  <a:srgbClr val="EC7A42"/>
                </a:solidFill>
                <a:latin typeface="Calibri" panose="020F0502020204030204" pitchFamily="34" charset="0"/>
                <a:ea typeface="Calibri"/>
                <a:cs typeface="Calibri" panose="020F0502020204030204" pitchFamily="34" charset="0"/>
                <a:sym typeface="Calibri"/>
              </a:rPr>
              <a:t>Цели, </a:t>
            </a:r>
            <a:r>
              <a:rPr lang="bg-BG" sz="2000" b="1" i="0" u="none" strike="noStrike" cap="none" dirty="0" err="1" smtClean="0">
                <a:solidFill>
                  <a:srgbClr val="EC7A42"/>
                </a:solidFill>
                <a:latin typeface="Calibri" panose="020F0502020204030204" pitchFamily="34" charset="0"/>
                <a:ea typeface="Calibri"/>
                <a:cs typeface="Calibri" panose="020F0502020204030204" pitchFamily="34" charset="0"/>
                <a:sym typeface="Calibri"/>
              </a:rPr>
              <a:t>подцели</a:t>
            </a:r>
            <a:r>
              <a:rPr lang="bg-BG" sz="2000" b="1" i="0" u="none" strike="noStrike" cap="none" dirty="0" smtClean="0">
                <a:solidFill>
                  <a:srgbClr val="EC7A42"/>
                </a:solidFill>
                <a:latin typeface="Calibri" panose="020F0502020204030204" pitchFamily="34" charset="0"/>
                <a:ea typeface="Calibri"/>
                <a:cs typeface="Calibri" panose="020F0502020204030204" pitchFamily="34" charset="0"/>
                <a:sym typeface="Calibri"/>
              </a:rPr>
              <a:t> и индикатори</a:t>
            </a:r>
            <a:endParaRPr sz="2000" b="1" i="0" u="none" strike="noStrike" cap="none" dirty="0">
              <a:solidFill>
                <a:srgbClr val="EC7A42"/>
              </a:solidFill>
              <a:latin typeface="Calibri" panose="020F0502020204030204" pitchFamily="34" charset="0"/>
              <a:ea typeface="Calibri"/>
              <a:cs typeface="Calibri" panose="020F0502020204030204" pitchFamily="34" charset="0"/>
              <a:sym typeface="Calibri"/>
            </a:endParaRPr>
          </a:p>
          <a:p>
            <a:pPr marL="0" marR="0" lvl="0" indent="0" algn="l" rtl="0">
              <a:lnSpc>
                <a:spcPct val="147272"/>
              </a:lnSpc>
              <a:spcBef>
                <a:spcPts val="0"/>
              </a:spcBef>
              <a:spcAft>
                <a:spcPts val="0"/>
              </a:spcAft>
              <a:buClr>
                <a:srgbClr val="000000"/>
              </a:buClr>
              <a:buSzPts val="2200"/>
              <a:buFont typeface="Arial"/>
              <a:buNone/>
            </a:pPr>
            <a:endParaRPr sz="2000" b="0" i="0" u="none" strike="noStrike" cap="none" dirty="0">
              <a:solidFill>
                <a:srgbClr val="202124"/>
              </a:solidFill>
              <a:latin typeface="Calibri" panose="020F0502020204030204" pitchFamily="34" charset="0"/>
              <a:ea typeface="Calibri"/>
              <a:cs typeface="Calibri" panose="020F0502020204030204" pitchFamily="34" charset="0"/>
              <a:sym typeface="Calibri"/>
            </a:endParaRPr>
          </a:p>
          <a:p>
            <a:pPr marL="0" marR="0" lvl="0" indent="0" algn="l" rtl="0">
              <a:lnSpc>
                <a:spcPct val="147272"/>
              </a:lnSpc>
              <a:spcBef>
                <a:spcPts val="0"/>
              </a:spcBef>
              <a:spcAft>
                <a:spcPts val="0"/>
              </a:spcAft>
              <a:buClr>
                <a:srgbClr val="000000"/>
              </a:buClr>
              <a:buSzPts val="2200"/>
              <a:buFont typeface="Arial"/>
              <a:buNone/>
            </a:pPr>
            <a:endParaRPr sz="1800" b="0" i="0" u="none" strike="noStrike" cap="none" dirty="0">
              <a:solidFill>
                <a:srgbClr val="202124"/>
              </a:solidFill>
              <a:latin typeface="Calibri" panose="020F0502020204030204" pitchFamily="34" charset="0"/>
              <a:ea typeface="Calibri"/>
              <a:cs typeface="Calibri" panose="020F0502020204030204" pitchFamily="34" charset="0"/>
              <a:sym typeface="Calibri"/>
            </a:endParaRPr>
          </a:p>
          <a:p>
            <a:pPr marL="0" marR="0" lvl="0" indent="0" algn="ctr" rtl="0">
              <a:spcBef>
                <a:spcPts val="1200"/>
              </a:spcBef>
              <a:spcAft>
                <a:spcPts val="0"/>
              </a:spcAft>
              <a:buClr>
                <a:srgbClr val="000000"/>
              </a:buClr>
              <a:buSzPts val="2200"/>
              <a:buFont typeface="Arial"/>
              <a:buNone/>
            </a:pPr>
            <a:r>
              <a:rPr lang="bg-BG" sz="1800" b="0" i="0" u="none" strike="noStrike" cap="none" dirty="0" smtClean="0">
                <a:solidFill>
                  <a:srgbClr val="202124"/>
                </a:solidFill>
                <a:latin typeface="Calibri" panose="020F0502020204030204" pitchFamily="34" charset="0"/>
                <a:ea typeface="Calibri"/>
                <a:cs typeface="Calibri" panose="020F0502020204030204" pitchFamily="34" charset="0"/>
                <a:sym typeface="Calibri"/>
              </a:rPr>
              <a:t> </a:t>
            </a:r>
            <a:endParaRPr sz="1800" dirty="0">
              <a:latin typeface="Calibri" panose="020F0502020204030204" pitchFamily="34" charset="0"/>
              <a:cs typeface="Calibri" panose="020F0502020204030204" pitchFamily="34" charset="0"/>
            </a:endParaRPr>
          </a:p>
        </p:txBody>
      </p:sp>
      <p:grpSp>
        <p:nvGrpSpPr>
          <p:cNvPr id="47" name="Google Shape;335;p28">
            <a:extLst>
              <a:ext uri="{FF2B5EF4-FFF2-40B4-BE49-F238E27FC236}">
                <a16:creationId xmlns="" xmlns:a16="http://schemas.microsoft.com/office/drawing/2014/main" id="{20A5321C-56BE-6338-4E5F-CF1606192EB0}"/>
              </a:ext>
            </a:extLst>
          </p:cNvPr>
          <p:cNvGrpSpPr/>
          <p:nvPr/>
        </p:nvGrpSpPr>
        <p:grpSpPr>
          <a:xfrm>
            <a:off x="5152104" y="6004833"/>
            <a:ext cx="5345244" cy="714636"/>
            <a:chOff x="1466" y="372413"/>
            <a:chExt cx="5002453" cy="714636"/>
          </a:xfrm>
        </p:grpSpPr>
        <p:sp>
          <p:nvSpPr>
            <p:cNvPr id="48" name="Google Shape;336;p28">
              <a:extLst>
                <a:ext uri="{FF2B5EF4-FFF2-40B4-BE49-F238E27FC236}">
                  <a16:creationId xmlns="" xmlns:a16="http://schemas.microsoft.com/office/drawing/2014/main" id="{226B1C7F-AA11-23B6-77F1-07A95E8F68AB}"/>
                </a:ext>
              </a:extLst>
            </p:cNvPr>
            <p:cNvSpPr/>
            <p:nvPr/>
          </p:nvSpPr>
          <p:spPr>
            <a:xfrm>
              <a:off x="1466" y="372413"/>
              <a:ext cx="1786590" cy="714636"/>
            </a:xfrm>
            <a:prstGeom prst="chevron">
              <a:avLst>
                <a:gd name="adj" fmla="val 50000"/>
              </a:avLst>
            </a:prstGeom>
            <a:solidFill>
              <a:srgbClr val="0884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9" name="Google Shape;337;p28">
              <a:extLst>
                <a:ext uri="{FF2B5EF4-FFF2-40B4-BE49-F238E27FC236}">
                  <a16:creationId xmlns="" xmlns:a16="http://schemas.microsoft.com/office/drawing/2014/main" id="{CD7E777F-ED28-9708-E233-36F8543A4FBA}"/>
                </a:ext>
              </a:extLst>
            </p:cNvPr>
            <p:cNvSpPr txBox="1"/>
            <p:nvPr/>
          </p:nvSpPr>
          <p:spPr>
            <a:xfrm>
              <a:off x="358784" y="372413"/>
              <a:ext cx="1071954" cy="714636"/>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i="0" u="none" strike="noStrike" cap="none" dirty="0">
                  <a:solidFill>
                    <a:schemeClr val="lt1"/>
                  </a:solidFill>
                  <a:latin typeface="Calibri" panose="020F0502020204030204" pitchFamily="34" charset="0"/>
                  <a:ea typeface="Calibri"/>
                  <a:cs typeface="Calibri" panose="020F0502020204030204" pitchFamily="34" charset="0"/>
                  <a:sym typeface="Calibri"/>
                </a:rPr>
                <a:t>17</a:t>
              </a:r>
              <a:endParaRPr sz="1800"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rgbClr val="000000"/>
                </a:buClr>
                <a:buSzPts val="1600"/>
                <a:buFont typeface="Arial"/>
                <a:buNone/>
              </a:pPr>
              <a:r>
                <a:rPr lang="bg-BG" sz="1800" i="0" u="none" strike="noStrike" cap="none" dirty="0" smtClean="0">
                  <a:solidFill>
                    <a:schemeClr val="lt1"/>
                  </a:solidFill>
                  <a:latin typeface="Calibri" panose="020F0502020204030204" pitchFamily="34" charset="0"/>
                  <a:ea typeface="Calibri"/>
                  <a:cs typeface="Calibri" panose="020F0502020204030204" pitchFamily="34" charset="0"/>
                  <a:sym typeface="Calibri"/>
                </a:rPr>
                <a:t>Цели</a:t>
              </a:r>
              <a:endParaRPr sz="180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50" name="Google Shape;338;p28">
              <a:extLst>
                <a:ext uri="{FF2B5EF4-FFF2-40B4-BE49-F238E27FC236}">
                  <a16:creationId xmlns="" xmlns:a16="http://schemas.microsoft.com/office/drawing/2014/main" id="{4C735A31-5405-C9D4-4815-38725702D6C5}"/>
                </a:ext>
              </a:extLst>
            </p:cNvPr>
            <p:cNvSpPr/>
            <p:nvPr/>
          </p:nvSpPr>
          <p:spPr>
            <a:xfrm>
              <a:off x="1609398" y="372413"/>
              <a:ext cx="1786590" cy="714636"/>
            </a:xfrm>
            <a:prstGeom prst="chevron">
              <a:avLst>
                <a:gd name="adj" fmla="val 50000"/>
              </a:avLst>
            </a:prstGeom>
            <a:solidFill>
              <a:srgbClr val="36B8B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339;p28">
              <a:extLst>
                <a:ext uri="{FF2B5EF4-FFF2-40B4-BE49-F238E27FC236}">
                  <a16:creationId xmlns="" xmlns:a16="http://schemas.microsoft.com/office/drawing/2014/main" id="{3CAECB39-BCBB-2802-4A25-D7EDF5E45230}"/>
                </a:ext>
              </a:extLst>
            </p:cNvPr>
            <p:cNvSpPr txBox="1"/>
            <p:nvPr/>
          </p:nvSpPr>
          <p:spPr>
            <a:xfrm>
              <a:off x="1966716" y="372413"/>
              <a:ext cx="1071954" cy="714636"/>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lang="bg-BG" sz="1800" i="0" u="none" strike="noStrike" cap="none" dirty="0" smtClean="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0"/>
                </a:spcBef>
                <a:spcAft>
                  <a:spcPts val="0"/>
                </a:spcAft>
                <a:buClr>
                  <a:srgbClr val="000000"/>
                </a:buClr>
                <a:buSzPts val="1600"/>
                <a:buFont typeface="Arial"/>
                <a:buNone/>
              </a:pPr>
              <a:r>
                <a:rPr lang="en-US" sz="1800" i="0" u="none" strike="noStrike" cap="none" dirty="0" smtClean="0">
                  <a:solidFill>
                    <a:schemeClr val="lt1"/>
                  </a:solidFill>
                  <a:latin typeface="Calibri" panose="020F0502020204030204" pitchFamily="34" charset="0"/>
                  <a:ea typeface="Calibri"/>
                  <a:cs typeface="Calibri" panose="020F0502020204030204" pitchFamily="34" charset="0"/>
                  <a:sym typeface="Calibri"/>
                </a:rPr>
                <a:t>169</a:t>
              </a:r>
              <a:endParaRPr lang="bg-BG" sz="1800" i="0" u="none" strike="noStrike" cap="none" dirty="0" smtClean="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0"/>
                </a:spcBef>
                <a:spcAft>
                  <a:spcPts val="0"/>
                </a:spcAft>
                <a:buClr>
                  <a:srgbClr val="000000"/>
                </a:buClr>
                <a:buSzPts val="1600"/>
                <a:buFont typeface="Arial"/>
                <a:buNone/>
              </a:pPr>
              <a:r>
                <a:rPr lang="bg-BG" sz="1800" dirty="0" err="1" smtClean="0">
                  <a:solidFill>
                    <a:schemeClr val="lt1"/>
                  </a:solidFill>
                  <a:latin typeface="Calibri" panose="020F0502020204030204" pitchFamily="34" charset="0"/>
                  <a:cs typeface="Calibri" panose="020F0502020204030204" pitchFamily="34" charset="0"/>
                  <a:sym typeface="Calibri"/>
                </a:rPr>
                <a:t>Подцели</a:t>
              </a:r>
              <a:endParaRPr sz="1800"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rgbClr val="000000"/>
                </a:buClr>
                <a:buSzPts val="1600"/>
                <a:buFont typeface="Arial"/>
                <a:buNone/>
              </a:pPr>
              <a:endParaRPr sz="1800" dirty="0">
                <a:latin typeface="Calibri" panose="020F0502020204030204" pitchFamily="34" charset="0"/>
                <a:cs typeface="Calibri" panose="020F0502020204030204" pitchFamily="34" charset="0"/>
              </a:endParaRPr>
            </a:p>
          </p:txBody>
        </p:sp>
        <p:sp>
          <p:nvSpPr>
            <p:cNvPr id="52" name="Google Shape;340;p28">
              <a:extLst>
                <a:ext uri="{FF2B5EF4-FFF2-40B4-BE49-F238E27FC236}">
                  <a16:creationId xmlns="" xmlns:a16="http://schemas.microsoft.com/office/drawing/2014/main" id="{B07769B0-191F-7B85-CB58-3525BA81CFF6}"/>
                </a:ext>
              </a:extLst>
            </p:cNvPr>
            <p:cNvSpPr/>
            <p:nvPr/>
          </p:nvSpPr>
          <p:spPr>
            <a:xfrm>
              <a:off x="3217329" y="372413"/>
              <a:ext cx="1786590" cy="714636"/>
            </a:xfrm>
            <a:prstGeom prst="chevron">
              <a:avLst>
                <a:gd name="adj" fmla="val 50000"/>
              </a:avLst>
            </a:prstGeom>
            <a:solidFill>
              <a:srgbClr val="93BC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341;p28">
              <a:extLst>
                <a:ext uri="{FF2B5EF4-FFF2-40B4-BE49-F238E27FC236}">
                  <a16:creationId xmlns="" xmlns:a16="http://schemas.microsoft.com/office/drawing/2014/main" id="{DBF8962A-96CA-DDAE-34F1-AC8132503014}"/>
                </a:ext>
              </a:extLst>
            </p:cNvPr>
            <p:cNvSpPr txBox="1"/>
            <p:nvPr/>
          </p:nvSpPr>
          <p:spPr>
            <a:xfrm>
              <a:off x="3574647" y="372413"/>
              <a:ext cx="1291189" cy="714636"/>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i="0" u="none" strike="noStrike" cap="none" dirty="0">
                  <a:solidFill>
                    <a:schemeClr val="lt1"/>
                  </a:solidFill>
                  <a:latin typeface="Calibri" panose="020F0502020204030204" pitchFamily="34" charset="0"/>
                  <a:ea typeface="Calibri"/>
                  <a:cs typeface="Calibri" panose="020F0502020204030204" pitchFamily="34" charset="0"/>
                  <a:sym typeface="Calibri"/>
                </a:rPr>
                <a:t>230</a:t>
              </a:r>
              <a:endParaRPr sz="1800"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rgbClr val="000000"/>
                </a:buClr>
                <a:buSzPts val="1600"/>
                <a:buFont typeface="Arial"/>
                <a:buNone/>
              </a:pPr>
              <a:r>
                <a:rPr lang="bg-BG" sz="1800" i="0" u="none" strike="noStrike" cap="none" dirty="0" smtClean="0">
                  <a:solidFill>
                    <a:schemeClr val="lt1"/>
                  </a:solidFill>
                  <a:latin typeface="Calibri" panose="020F0502020204030204" pitchFamily="34" charset="0"/>
                  <a:ea typeface="Calibri"/>
                  <a:cs typeface="Calibri" panose="020F0502020204030204" pitchFamily="34" charset="0"/>
                  <a:sym typeface="Calibri"/>
                </a:rPr>
                <a:t>Индикатора</a:t>
              </a:r>
              <a:endParaRPr sz="180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grpSp>
      <p:sp>
        <p:nvSpPr>
          <p:cNvPr id="54" name="CaixaDeTexto 53">
            <a:extLst>
              <a:ext uri="{FF2B5EF4-FFF2-40B4-BE49-F238E27FC236}">
                <a16:creationId xmlns="" xmlns:a16="http://schemas.microsoft.com/office/drawing/2014/main" id="{73ADDC5F-647A-B698-3DB8-B82DEFEFB7D8}"/>
              </a:ext>
            </a:extLst>
          </p:cNvPr>
          <p:cNvSpPr txBox="1"/>
          <p:nvPr/>
        </p:nvSpPr>
        <p:spPr>
          <a:xfrm>
            <a:off x="0" y="4770455"/>
            <a:ext cx="3505200" cy="2585323"/>
          </a:xfrm>
          <a:prstGeom prst="rect">
            <a:avLst/>
          </a:prstGeom>
          <a:noFill/>
        </p:spPr>
        <p:txBody>
          <a:bodyPr wrap="square">
            <a:spAutoFit/>
          </a:bodyPr>
          <a:lstStyle/>
          <a:p>
            <a:r>
              <a:rPr lang="bg-BG" sz="1800" dirty="0" smtClean="0">
                <a:solidFill>
                  <a:schemeClr val="tx2"/>
                </a:solidFill>
                <a:latin typeface="Calibri" panose="020F0502020204030204" pitchFamily="34" charset="0"/>
                <a:cs typeface="Calibri" panose="020F0502020204030204" pitchFamily="34" charset="0"/>
                <a:hlinkClick r:id="rId2"/>
              </a:rPr>
              <a:t>Научете повече на:</a:t>
            </a:r>
          </a:p>
          <a:p>
            <a:endParaRPr lang="bg-BG" sz="1800" dirty="0" smtClean="0">
              <a:solidFill>
                <a:schemeClr val="tx2"/>
              </a:solidFill>
              <a:latin typeface="Calibri" panose="020F0502020204030204" pitchFamily="34" charset="0"/>
              <a:cs typeface="Calibri" panose="020F0502020204030204" pitchFamily="34" charset="0"/>
              <a:hlinkClick r:id="rId2"/>
            </a:endParaRPr>
          </a:p>
          <a:p>
            <a:r>
              <a:rPr lang="en-US" sz="1800" dirty="0" smtClean="0">
                <a:solidFill>
                  <a:schemeClr val="tx2"/>
                </a:solidFill>
                <a:latin typeface="Calibri" panose="020F0502020204030204" pitchFamily="34" charset="0"/>
                <a:cs typeface="Calibri" panose="020F0502020204030204" pitchFamily="34" charset="0"/>
                <a:hlinkClick r:id="rId2"/>
              </a:rPr>
              <a:t>https://devedu.eu/wp-content/uploads/UNA_transforming.pdf</a:t>
            </a:r>
            <a:endParaRPr lang="bg-BG" sz="1800" dirty="0" smtClean="0">
              <a:solidFill>
                <a:schemeClr val="tx2"/>
              </a:solidFill>
              <a:latin typeface="Calibri" panose="020F0502020204030204" pitchFamily="34" charset="0"/>
              <a:cs typeface="Calibri" panose="020F0502020204030204" pitchFamily="34" charset="0"/>
              <a:hlinkClick r:id="rId2"/>
            </a:endParaRPr>
          </a:p>
          <a:p>
            <a:endParaRPr lang="bg-BG" sz="1800" dirty="0" smtClean="0">
              <a:solidFill>
                <a:schemeClr val="bg1"/>
              </a:solidFill>
              <a:latin typeface="Calibri" panose="020F0502020204030204" pitchFamily="34" charset="0"/>
              <a:cs typeface="Calibri" panose="020F0502020204030204" pitchFamily="34" charset="0"/>
            </a:endParaRPr>
          </a:p>
          <a:p>
            <a:r>
              <a:rPr lang="en-US" sz="1800" dirty="0" smtClean="0">
                <a:solidFill>
                  <a:schemeClr val="bg1"/>
                </a:solidFill>
                <a:latin typeface="Calibri" panose="020F0502020204030204" pitchFamily="34" charset="0"/>
                <a:cs typeface="Calibri" panose="020F0502020204030204" pitchFamily="34" charset="0"/>
                <a:hlinkClick r:id="rId3"/>
              </a:rPr>
              <a:t>https://nsi.bg/bg/content/19408/</a:t>
            </a:r>
            <a:endParaRPr lang="bg-BG" sz="1800" dirty="0" smtClean="0">
              <a:solidFill>
                <a:schemeClr val="bg1"/>
              </a:solidFill>
              <a:latin typeface="Calibri" panose="020F0502020204030204" pitchFamily="34" charset="0"/>
              <a:cs typeface="Calibri" panose="020F0502020204030204" pitchFamily="34" charset="0"/>
            </a:endParaRPr>
          </a:p>
          <a:p>
            <a:endParaRPr lang="bg-BG" sz="1800" dirty="0" smtClean="0">
              <a:solidFill>
                <a:schemeClr val="bg1"/>
              </a:solidFill>
              <a:latin typeface="Calibri" panose="020F0502020204030204" pitchFamily="34" charset="0"/>
              <a:cs typeface="Calibri" panose="020F0502020204030204" pitchFamily="34" charset="0"/>
            </a:endParaRPr>
          </a:p>
          <a:p>
            <a:r>
              <a:rPr lang="pt-PT" sz="1800" dirty="0" smtClean="0">
                <a:solidFill>
                  <a:schemeClr val="bg1"/>
                </a:solidFill>
                <a:latin typeface="Calibri" panose="020F0502020204030204" pitchFamily="34" charset="0"/>
                <a:cs typeface="Calibri" panose="020F0502020204030204" pitchFamily="34" charset="0"/>
              </a:rPr>
              <a:t> </a:t>
            </a:r>
            <a:endParaRPr lang="pt-PT" sz="1800" dirty="0">
              <a:solidFill>
                <a:schemeClr val="bg1"/>
              </a:solidFill>
              <a:latin typeface="Calibri" panose="020F0502020204030204" pitchFamily="34" charset="0"/>
              <a:cs typeface="Calibri" panose="020F0502020204030204" pitchFamily="34" charset="0"/>
            </a:endParaRPr>
          </a:p>
        </p:txBody>
      </p:sp>
      <p:pic>
        <p:nvPicPr>
          <p:cNvPr id="79874" name="Picture 2" descr="Да преобразим нашия свят: Програма 2030 за устойчиво развитие - Сборник  документи - ДА НАУЧИМ!"/>
          <p:cNvPicPr>
            <a:picLocks noChangeAspect="1" noChangeArrowheads="1"/>
          </p:cNvPicPr>
          <p:nvPr/>
        </p:nvPicPr>
        <p:blipFill>
          <a:blip r:embed="rId4"/>
          <a:srcRect/>
          <a:stretch>
            <a:fillRect/>
          </a:stretch>
        </p:blipFill>
        <p:spPr bwMode="auto">
          <a:xfrm rot="16200000">
            <a:off x="-531584" y="789220"/>
            <a:ext cx="4572002" cy="3429002"/>
          </a:xfrm>
          <a:prstGeom prst="rect">
            <a:avLst/>
          </a:prstGeom>
          <a:noFill/>
        </p:spPr>
      </p:pic>
    </p:spTree>
    <p:extLst>
      <p:ext uri="{BB962C8B-B14F-4D97-AF65-F5344CB8AC3E}">
        <p14:creationId xmlns="" xmlns:p14="http://schemas.microsoft.com/office/powerpoint/2010/main" val="2455841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15" name="Google Shape;346;p29">
            <a:extLst>
              <a:ext uri="{FF2B5EF4-FFF2-40B4-BE49-F238E27FC236}">
                <a16:creationId xmlns="" xmlns:a16="http://schemas.microsoft.com/office/drawing/2014/main" id="{4C8960B6-47C1-B7CE-0296-338C74B1B82D}"/>
              </a:ext>
            </a:extLst>
          </p:cNvPr>
          <p:cNvSpPr txBox="1">
            <a:spLocks noGrp="1"/>
          </p:cNvSpPr>
          <p:nvPr>
            <p:ph type="body" idx="1"/>
          </p:nvPr>
        </p:nvSpPr>
        <p:spPr>
          <a:xfrm>
            <a:off x="751116" y="0"/>
            <a:ext cx="9845038" cy="533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en-US" sz="3200" dirty="0"/>
              <a:t>17 </a:t>
            </a:r>
            <a:r>
              <a:rPr lang="bg-BG" sz="3200" dirty="0" smtClean="0"/>
              <a:t>Цели за устойчиво развитие </a:t>
            </a:r>
            <a:r>
              <a:rPr lang="en-US" sz="3200" dirty="0" smtClean="0"/>
              <a:t>- </a:t>
            </a:r>
            <a:r>
              <a:rPr lang="bg-BG" sz="3200" dirty="0" smtClean="0"/>
              <a:t>ЦУР</a:t>
            </a:r>
            <a:endParaRPr lang="en-US" sz="3200" dirty="0" smtClean="0"/>
          </a:p>
        </p:txBody>
      </p:sp>
      <p:sp>
        <p:nvSpPr>
          <p:cNvPr id="16" name="CaixaDeTexto 15">
            <a:extLst>
              <a:ext uri="{FF2B5EF4-FFF2-40B4-BE49-F238E27FC236}">
                <a16:creationId xmlns="" xmlns:a16="http://schemas.microsoft.com/office/drawing/2014/main" id="{66784BE7-7463-3A13-53BA-D52787EE95DE}"/>
              </a:ext>
            </a:extLst>
          </p:cNvPr>
          <p:cNvSpPr txBox="1"/>
          <p:nvPr/>
        </p:nvSpPr>
        <p:spPr>
          <a:xfrm>
            <a:off x="1738365" y="5858189"/>
            <a:ext cx="9093758" cy="1077218"/>
          </a:xfrm>
          <a:prstGeom prst="rect">
            <a:avLst/>
          </a:prstGeom>
          <a:noFill/>
        </p:spPr>
        <p:txBody>
          <a:bodyPr wrap="square">
            <a:spAutoFit/>
          </a:bodyPr>
          <a:lstStyle/>
          <a:p>
            <a:r>
              <a:rPr lang="pt-PT" sz="1600" dirty="0" smtClean="0">
                <a:latin typeface="Calibri" panose="020F0502020204030204" pitchFamily="34" charset="0"/>
                <a:cs typeface="Calibri" panose="020F0502020204030204" pitchFamily="34" charset="0"/>
                <a:hlinkClick r:id="rId3"/>
              </a:rPr>
              <a:t>https://nsi.bg/bg/content/19408/%D1%86%D0%B5%D0%BB%D0%B8-%D0%B7%D0%B0-%D1%83%D1%81%D1%82%D0%BE%D0%B9%D1%87%D0%B8%D0%B2%D0%BE-%D1%80%D0%B0%D0%B7%D0%B2%D0%B8%D1%82%D0%B8%D0%B5-2030</a:t>
            </a:r>
            <a:endParaRPr lang="bg-BG" sz="1600" dirty="0" smtClean="0">
              <a:latin typeface="Calibri" panose="020F0502020204030204" pitchFamily="34" charset="0"/>
              <a:cs typeface="Calibri" panose="020F0502020204030204" pitchFamily="34" charset="0"/>
            </a:endParaRPr>
          </a:p>
          <a:p>
            <a:endParaRPr lang="pt-PT" sz="1600" dirty="0">
              <a:latin typeface="Calibri" panose="020F0502020204030204" pitchFamily="34" charset="0"/>
              <a:cs typeface="Calibri" panose="020F0502020204030204" pitchFamily="34" charset="0"/>
            </a:endParaRPr>
          </a:p>
        </p:txBody>
      </p:sp>
      <p:pic>
        <p:nvPicPr>
          <p:cNvPr id="79892" name="Picture 20" descr="Цели за устойчиво развитие"/>
          <p:cNvPicPr>
            <a:picLocks noChangeAspect="1" noChangeArrowheads="1"/>
          </p:cNvPicPr>
          <p:nvPr/>
        </p:nvPicPr>
        <p:blipFill>
          <a:blip r:embed="rId4"/>
          <a:srcRect/>
          <a:stretch>
            <a:fillRect/>
          </a:stretch>
        </p:blipFill>
        <p:spPr bwMode="auto">
          <a:xfrm>
            <a:off x="1507253" y="1004836"/>
            <a:ext cx="1485900" cy="1485900"/>
          </a:xfrm>
          <a:prstGeom prst="rect">
            <a:avLst/>
          </a:prstGeom>
          <a:noFill/>
        </p:spPr>
      </p:pic>
      <p:pic>
        <p:nvPicPr>
          <p:cNvPr id="79893" name="Picture 21" descr="Цел 1: Изкореняване на бедността"/>
          <p:cNvPicPr>
            <a:picLocks noChangeAspect="1" noChangeArrowheads="1"/>
          </p:cNvPicPr>
          <p:nvPr/>
        </p:nvPicPr>
        <p:blipFill>
          <a:blip r:embed="rId5"/>
          <a:srcRect/>
          <a:stretch>
            <a:fillRect/>
          </a:stretch>
        </p:blipFill>
        <p:spPr bwMode="auto">
          <a:xfrm>
            <a:off x="3074795" y="1125415"/>
            <a:ext cx="1485900" cy="1485900"/>
          </a:xfrm>
          <a:prstGeom prst="rect">
            <a:avLst/>
          </a:prstGeom>
          <a:noFill/>
        </p:spPr>
      </p:pic>
      <p:pic>
        <p:nvPicPr>
          <p:cNvPr id="79894" name="Picture 22" descr="Цел 2: Предотвратяване на глада"/>
          <p:cNvPicPr>
            <a:picLocks noChangeAspect="1" noChangeArrowheads="1"/>
          </p:cNvPicPr>
          <p:nvPr/>
        </p:nvPicPr>
        <p:blipFill>
          <a:blip r:embed="rId6"/>
          <a:srcRect/>
          <a:stretch>
            <a:fillRect/>
          </a:stretch>
        </p:blipFill>
        <p:spPr bwMode="auto">
          <a:xfrm>
            <a:off x="4612193" y="1125416"/>
            <a:ext cx="1485900" cy="1485900"/>
          </a:xfrm>
          <a:prstGeom prst="rect">
            <a:avLst/>
          </a:prstGeom>
          <a:noFill/>
        </p:spPr>
      </p:pic>
      <p:pic>
        <p:nvPicPr>
          <p:cNvPr id="79895" name="Picture 23" descr="Цел 3: Добро здраве и благополучие"/>
          <p:cNvPicPr>
            <a:picLocks noChangeAspect="1" noChangeArrowheads="1"/>
          </p:cNvPicPr>
          <p:nvPr/>
        </p:nvPicPr>
        <p:blipFill>
          <a:blip r:embed="rId7"/>
          <a:srcRect/>
          <a:stretch>
            <a:fillRect/>
          </a:stretch>
        </p:blipFill>
        <p:spPr bwMode="auto">
          <a:xfrm>
            <a:off x="6109397" y="1125416"/>
            <a:ext cx="1485900" cy="1485900"/>
          </a:xfrm>
          <a:prstGeom prst="rect">
            <a:avLst/>
          </a:prstGeom>
          <a:noFill/>
        </p:spPr>
      </p:pic>
      <p:pic>
        <p:nvPicPr>
          <p:cNvPr id="79896" name="Picture 24" descr="Цел 4: Качествено образование"/>
          <p:cNvPicPr>
            <a:picLocks noChangeAspect="1" noChangeArrowheads="1"/>
          </p:cNvPicPr>
          <p:nvPr/>
        </p:nvPicPr>
        <p:blipFill>
          <a:blip r:embed="rId8"/>
          <a:srcRect/>
          <a:stretch>
            <a:fillRect/>
          </a:stretch>
        </p:blipFill>
        <p:spPr bwMode="auto">
          <a:xfrm>
            <a:off x="7626699" y="1105319"/>
            <a:ext cx="1485900" cy="1485900"/>
          </a:xfrm>
          <a:prstGeom prst="rect">
            <a:avLst/>
          </a:prstGeom>
          <a:noFill/>
        </p:spPr>
      </p:pic>
      <p:pic>
        <p:nvPicPr>
          <p:cNvPr id="79897" name="Picture 25" descr="Цел 5: Равнопоставеност на половете"/>
          <p:cNvPicPr>
            <a:picLocks noChangeAspect="1" noChangeArrowheads="1"/>
          </p:cNvPicPr>
          <p:nvPr/>
        </p:nvPicPr>
        <p:blipFill>
          <a:blip r:embed="rId9"/>
          <a:srcRect/>
          <a:stretch>
            <a:fillRect/>
          </a:stretch>
        </p:blipFill>
        <p:spPr bwMode="auto">
          <a:xfrm>
            <a:off x="9174144" y="1135463"/>
            <a:ext cx="1485900" cy="1485900"/>
          </a:xfrm>
          <a:prstGeom prst="rect">
            <a:avLst/>
          </a:prstGeom>
          <a:noFill/>
        </p:spPr>
      </p:pic>
      <p:pic>
        <p:nvPicPr>
          <p:cNvPr id="79898" name="Picture 26" descr="Цел 6: Чиста вода и санитарно-хигиенни условия"/>
          <p:cNvPicPr>
            <a:picLocks noChangeAspect="1" noChangeArrowheads="1"/>
          </p:cNvPicPr>
          <p:nvPr/>
        </p:nvPicPr>
        <p:blipFill>
          <a:blip r:embed="rId10"/>
          <a:srcRect/>
          <a:stretch>
            <a:fillRect/>
          </a:stretch>
        </p:blipFill>
        <p:spPr bwMode="auto">
          <a:xfrm>
            <a:off x="1557494" y="2612571"/>
            <a:ext cx="1485900" cy="1485900"/>
          </a:xfrm>
          <a:prstGeom prst="rect">
            <a:avLst/>
          </a:prstGeom>
          <a:noFill/>
        </p:spPr>
      </p:pic>
      <p:pic>
        <p:nvPicPr>
          <p:cNvPr id="79899" name="Picture 27" descr="Цел 7: Достъпна и чиста енергия"/>
          <p:cNvPicPr>
            <a:picLocks noChangeAspect="1" noChangeArrowheads="1"/>
          </p:cNvPicPr>
          <p:nvPr/>
        </p:nvPicPr>
        <p:blipFill>
          <a:blip r:embed="rId11"/>
          <a:srcRect/>
          <a:stretch>
            <a:fillRect/>
          </a:stretch>
        </p:blipFill>
        <p:spPr bwMode="auto">
          <a:xfrm>
            <a:off x="3135085" y="2672861"/>
            <a:ext cx="1485900" cy="1485900"/>
          </a:xfrm>
          <a:prstGeom prst="rect">
            <a:avLst/>
          </a:prstGeom>
          <a:noFill/>
        </p:spPr>
      </p:pic>
      <p:pic>
        <p:nvPicPr>
          <p:cNvPr id="79900" name="Picture 28" descr="Цел 8: Достоен труд и икономически растеж "/>
          <p:cNvPicPr>
            <a:picLocks noChangeAspect="1" noChangeArrowheads="1"/>
          </p:cNvPicPr>
          <p:nvPr/>
        </p:nvPicPr>
        <p:blipFill>
          <a:blip r:embed="rId12"/>
          <a:srcRect/>
          <a:stretch>
            <a:fillRect/>
          </a:stretch>
        </p:blipFill>
        <p:spPr bwMode="auto">
          <a:xfrm>
            <a:off x="4652386" y="2703006"/>
            <a:ext cx="1485900" cy="1485900"/>
          </a:xfrm>
          <a:prstGeom prst="rect">
            <a:avLst/>
          </a:prstGeom>
          <a:noFill/>
        </p:spPr>
      </p:pic>
      <p:pic>
        <p:nvPicPr>
          <p:cNvPr id="79901" name="Picture 29" descr="Цел 9: Промишленост, иновации и инфраструктура"/>
          <p:cNvPicPr>
            <a:picLocks noChangeAspect="1" noChangeArrowheads="1"/>
          </p:cNvPicPr>
          <p:nvPr/>
        </p:nvPicPr>
        <p:blipFill>
          <a:blip r:embed="rId13"/>
          <a:srcRect/>
          <a:stretch>
            <a:fillRect/>
          </a:stretch>
        </p:blipFill>
        <p:spPr bwMode="auto">
          <a:xfrm>
            <a:off x="6169687" y="2682910"/>
            <a:ext cx="1485900" cy="1485900"/>
          </a:xfrm>
          <a:prstGeom prst="rect">
            <a:avLst/>
          </a:prstGeom>
          <a:noFill/>
        </p:spPr>
      </p:pic>
      <p:pic>
        <p:nvPicPr>
          <p:cNvPr id="79902" name="Picture 30" descr="Цел 10: Намаляване на неравенствата"/>
          <p:cNvPicPr>
            <a:picLocks noChangeAspect="1" noChangeArrowheads="1"/>
          </p:cNvPicPr>
          <p:nvPr/>
        </p:nvPicPr>
        <p:blipFill>
          <a:blip r:embed="rId14"/>
          <a:srcRect/>
          <a:stretch>
            <a:fillRect/>
          </a:stretch>
        </p:blipFill>
        <p:spPr bwMode="auto">
          <a:xfrm>
            <a:off x="7707086" y="2662813"/>
            <a:ext cx="1485900" cy="1485900"/>
          </a:xfrm>
          <a:prstGeom prst="rect">
            <a:avLst/>
          </a:prstGeom>
          <a:noFill/>
        </p:spPr>
      </p:pic>
      <p:pic>
        <p:nvPicPr>
          <p:cNvPr id="79903" name="Picture 31" descr="Цел 11: Устойчиви градове и общности"/>
          <p:cNvPicPr>
            <a:picLocks noChangeAspect="1" noChangeArrowheads="1"/>
          </p:cNvPicPr>
          <p:nvPr/>
        </p:nvPicPr>
        <p:blipFill>
          <a:blip r:embed="rId15"/>
          <a:srcRect/>
          <a:stretch>
            <a:fillRect/>
          </a:stretch>
        </p:blipFill>
        <p:spPr bwMode="auto">
          <a:xfrm>
            <a:off x="9234436" y="2672861"/>
            <a:ext cx="1485900" cy="1485900"/>
          </a:xfrm>
          <a:prstGeom prst="rect">
            <a:avLst/>
          </a:prstGeom>
          <a:noFill/>
        </p:spPr>
      </p:pic>
      <p:pic>
        <p:nvPicPr>
          <p:cNvPr id="79904" name="Picture 32" descr="Цел 12: Отговорно потребление и производство"/>
          <p:cNvPicPr>
            <a:picLocks noChangeAspect="1" noChangeArrowheads="1"/>
          </p:cNvPicPr>
          <p:nvPr/>
        </p:nvPicPr>
        <p:blipFill>
          <a:blip r:embed="rId16"/>
          <a:srcRect/>
          <a:stretch>
            <a:fillRect/>
          </a:stretch>
        </p:blipFill>
        <p:spPr bwMode="auto">
          <a:xfrm>
            <a:off x="1577591" y="4190164"/>
            <a:ext cx="1485900" cy="1485900"/>
          </a:xfrm>
          <a:prstGeom prst="rect">
            <a:avLst/>
          </a:prstGeom>
          <a:noFill/>
        </p:spPr>
      </p:pic>
      <p:pic>
        <p:nvPicPr>
          <p:cNvPr id="79905" name="Picture 33" descr="Цел 13: Борба с климатичните промени"/>
          <p:cNvPicPr>
            <a:picLocks noChangeAspect="1" noChangeArrowheads="1"/>
          </p:cNvPicPr>
          <p:nvPr/>
        </p:nvPicPr>
        <p:blipFill>
          <a:blip r:embed="rId17"/>
          <a:srcRect/>
          <a:stretch>
            <a:fillRect/>
          </a:stretch>
        </p:blipFill>
        <p:spPr bwMode="auto">
          <a:xfrm>
            <a:off x="3094892" y="4200211"/>
            <a:ext cx="1485900" cy="1485900"/>
          </a:xfrm>
          <a:prstGeom prst="rect">
            <a:avLst/>
          </a:prstGeom>
          <a:noFill/>
        </p:spPr>
      </p:pic>
      <p:pic>
        <p:nvPicPr>
          <p:cNvPr id="79906" name="Picture 34" descr="Цел 14: Живот под водата"/>
          <p:cNvPicPr>
            <a:picLocks noChangeAspect="1" noChangeArrowheads="1"/>
          </p:cNvPicPr>
          <p:nvPr/>
        </p:nvPicPr>
        <p:blipFill>
          <a:blip r:embed="rId18"/>
          <a:srcRect/>
          <a:stretch>
            <a:fillRect/>
          </a:stretch>
        </p:blipFill>
        <p:spPr bwMode="auto">
          <a:xfrm>
            <a:off x="4632291" y="4180114"/>
            <a:ext cx="1485900" cy="1485900"/>
          </a:xfrm>
          <a:prstGeom prst="rect">
            <a:avLst/>
          </a:prstGeom>
          <a:noFill/>
        </p:spPr>
      </p:pic>
      <p:pic>
        <p:nvPicPr>
          <p:cNvPr id="79907" name="Picture 35" descr="Цел 15: Живот на земята"/>
          <p:cNvPicPr>
            <a:picLocks noChangeAspect="1" noChangeArrowheads="1"/>
          </p:cNvPicPr>
          <p:nvPr/>
        </p:nvPicPr>
        <p:blipFill>
          <a:blip r:embed="rId19"/>
          <a:srcRect/>
          <a:stretch>
            <a:fillRect/>
          </a:stretch>
        </p:blipFill>
        <p:spPr bwMode="auto">
          <a:xfrm>
            <a:off x="6179736" y="4180115"/>
            <a:ext cx="1485900" cy="1485900"/>
          </a:xfrm>
          <a:prstGeom prst="rect">
            <a:avLst/>
          </a:prstGeom>
          <a:noFill/>
        </p:spPr>
      </p:pic>
      <p:pic>
        <p:nvPicPr>
          <p:cNvPr id="79908" name="Picture 36" descr="Цел 16: Мир, справедливост и силни институции"/>
          <p:cNvPicPr>
            <a:picLocks noChangeAspect="1" noChangeArrowheads="1"/>
          </p:cNvPicPr>
          <p:nvPr/>
        </p:nvPicPr>
        <p:blipFill>
          <a:blip r:embed="rId20"/>
          <a:srcRect/>
          <a:stretch>
            <a:fillRect/>
          </a:stretch>
        </p:blipFill>
        <p:spPr bwMode="auto">
          <a:xfrm>
            <a:off x="7717135" y="4180114"/>
            <a:ext cx="1485900" cy="1485900"/>
          </a:xfrm>
          <a:prstGeom prst="rect">
            <a:avLst/>
          </a:prstGeom>
          <a:noFill/>
        </p:spPr>
      </p:pic>
      <p:pic>
        <p:nvPicPr>
          <p:cNvPr id="79912" name="Picture 40" descr="Цел 17: Партньорства за целите"/>
          <p:cNvPicPr>
            <a:picLocks noChangeAspect="1" noChangeArrowheads="1"/>
          </p:cNvPicPr>
          <p:nvPr/>
        </p:nvPicPr>
        <p:blipFill>
          <a:blip r:embed="rId21"/>
          <a:srcRect/>
          <a:stretch>
            <a:fillRect/>
          </a:stretch>
        </p:blipFill>
        <p:spPr bwMode="auto">
          <a:xfrm>
            <a:off x="9259382" y="4185522"/>
            <a:ext cx="1476375" cy="1476375"/>
          </a:xfrm>
          <a:prstGeom prst="rect">
            <a:avLst/>
          </a:prstGeom>
          <a:noFill/>
        </p:spPr>
      </p:pic>
    </p:spTree>
    <p:extLst>
      <p:ext uri="{BB962C8B-B14F-4D97-AF65-F5344CB8AC3E}">
        <p14:creationId xmlns="" xmlns:p14="http://schemas.microsoft.com/office/powerpoint/2010/main" val="967065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body" idx="1"/>
          </p:nvPr>
        </p:nvSpPr>
        <p:spPr>
          <a:xfrm>
            <a:off x="729345" y="0"/>
            <a:ext cx="5943598" cy="9827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en-US" sz="3200" dirty="0"/>
              <a:t>5 </a:t>
            </a:r>
            <a:r>
              <a:rPr lang="bg-BG" sz="3200" dirty="0" smtClean="0"/>
              <a:t>Основни приоритета</a:t>
            </a:r>
            <a:endParaRPr sz="3200" dirty="0"/>
          </a:p>
        </p:txBody>
      </p:sp>
      <p:sp>
        <p:nvSpPr>
          <p:cNvPr id="349" name="Google Shape;349;p29"/>
          <p:cNvSpPr txBox="1"/>
          <p:nvPr/>
        </p:nvSpPr>
        <p:spPr>
          <a:xfrm>
            <a:off x="7386559" y="5480038"/>
            <a:ext cx="4760826"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bg-BG" sz="2000" b="1" i="0" strike="noStrike" cap="none" dirty="0" err="1" smtClean="0">
                <a:latin typeface="Calibri"/>
                <a:ea typeface="Calibri"/>
                <a:cs typeface="Calibri"/>
                <a:sym typeface="Calibri"/>
                <a:hlinkClick r:id="rId3"/>
              </a:rPr>
              <a:t>Холистичен</a:t>
            </a:r>
            <a:r>
              <a:rPr lang="bg-BG" sz="2000" b="1" i="0" strike="noStrike" cap="none" dirty="0" smtClean="0">
                <a:latin typeface="Calibri"/>
                <a:ea typeface="Calibri"/>
                <a:cs typeface="Calibri"/>
                <a:sym typeface="Calibri"/>
                <a:hlinkClick r:id="rId3"/>
              </a:rPr>
              <a:t> модел за устойчивост</a:t>
            </a:r>
          </a:p>
          <a:p>
            <a:pPr marL="0" marR="0" lvl="0" indent="0" algn="ctr" rtl="0">
              <a:lnSpc>
                <a:spcPct val="100000"/>
              </a:lnSpc>
              <a:spcBef>
                <a:spcPts val="0"/>
              </a:spcBef>
              <a:spcAft>
                <a:spcPts val="0"/>
              </a:spcAft>
              <a:buNone/>
            </a:pPr>
            <a:endParaRPr lang="bg-BG" sz="1600" b="1" i="0" u="sng" strike="noStrike" cap="none" dirty="0" smtClean="0">
              <a:latin typeface="Calibri"/>
              <a:ea typeface="Calibri"/>
              <a:cs typeface="Calibri"/>
              <a:sym typeface="Calibri"/>
              <a:hlinkClick r:id="rId3"/>
            </a:endParaRPr>
          </a:p>
          <a:p>
            <a:pPr marL="0" marR="0" lvl="0" indent="0" algn="ct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hlinkClick r:id="rId3"/>
              </a:rPr>
              <a:t>https</a:t>
            </a:r>
            <a:r>
              <a:rPr lang="en-US" sz="1600" b="0" i="0" u="none" strike="noStrike" cap="none" dirty="0">
                <a:solidFill>
                  <a:srgbClr val="000000"/>
                </a:solidFill>
                <a:latin typeface="Calibri"/>
                <a:ea typeface="Calibri"/>
                <a:cs typeface="Calibri"/>
                <a:sym typeface="Calibri"/>
                <a:hlinkClick r:id="rId3"/>
              </a:rPr>
              <a:t>://www.sciencedirect.com/topics/social-sciences/sustainable-development-goals </a:t>
            </a:r>
            <a:endParaRPr sz="1600" dirty="0"/>
          </a:p>
        </p:txBody>
      </p:sp>
      <p:sp>
        <p:nvSpPr>
          <p:cNvPr id="8" name="Google Shape;295;p24">
            <a:extLst>
              <a:ext uri="{FF2B5EF4-FFF2-40B4-BE49-F238E27FC236}">
                <a16:creationId xmlns="" xmlns:a16="http://schemas.microsoft.com/office/drawing/2014/main" id="{F77CE47E-CD26-4255-67EF-BAF194A2A3E6}"/>
              </a:ext>
            </a:extLst>
          </p:cNvPr>
          <p:cNvSpPr txBox="1"/>
          <p:nvPr/>
        </p:nvSpPr>
        <p:spPr>
          <a:xfrm>
            <a:off x="1251859" y="773393"/>
            <a:ext cx="6540135" cy="483205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None/>
            </a:pPr>
            <a:r>
              <a:rPr lang="bg-BG" sz="2400" i="0" u="none" strike="noStrike" cap="none" dirty="0" smtClean="0">
                <a:latin typeface="Calibri" panose="020F0502020204030204" pitchFamily="34" charset="0"/>
                <a:ea typeface="Calibri"/>
                <a:cs typeface="Calibri" panose="020F0502020204030204" pitchFamily="34" charset="0"/>
                <a:sym typeface="Calibri"/>
              </a:rPr>
              <a:t>Програмата 2030 има </a:t>
            </a:r>
            <a:r>
              <a:rPr lang="en-US" sz="2400" i="0" u="none" strike="noStrike" cap="none" dirty="0" smtClean="0">
                <a:latin typeface="Calibri" panose="020F0502020204030204" pitchFamily="34" charset="0"/>
                <a:ea typeface="Calibri"/>
                <a:cs typeface="Calibri" panose="020F0502020204030204" pitchFamily="34" charset="0"/>
                <a:sym typeface="Calibri"/>
              </a:rPr>
              <a:t>5 </a:t>
            </a:r>
            <a:r>
              <a:rPr lang="bg-BG" sz="2400" i="0" u="none" strike="noStrike" cap="none" dirty="0" smtClean="0">
                <a:latin typeface="Calibri" panose="020F0502020204030204" pitchFamily="34" charset="0"/>
                <a:ea typeface="Calibri"/>
                <a:cs typeface="Calibri" panose="020F0502020204030204" pitchFamily="34" charset="0"/>
                <a:sym typeface="Calibri"/>
              </a:rPr>
              <a:t>основни приоритета,</a:t>
            </a:r>
            <a:r>
              <a:rPr lang="en-US" sz="2400" i="0" u="none" strike="noStrike" cap="none" dirty="0" smtClean="0">
                <a:latin typeface="Calibri" panose="020F0502020204030204" pitchFamily="34" charset="0"/>
                <a:ea typeface="Calibri"/>
                <a:cs typeface="Calibri" panose="020F0502020204030204" pitchFamily="34" charset="0"/>
                <a:sym typeface="Calibri"/>
              </a:rPr>
              <a:t> </a:t>
            </a:r>
            <a:r>
              <a:rPr lang="bg-BG" sz="2400" i="0" u="none" strike="noStrike" cap="none" dirty="0" smtClean="0">
                <a:latin typeface="Calibri" panose="020F0502020204030204" pitchFamily="34" charset="0"/>
                <a:ea typeface="Calibri"/>
                <a:cs typeface="Calibri" panose="020F0502020204030204" pitchFamily="34" charset="0"/>
                <a:sym typeface="Calibri"/>
              </a:rPr>
              <a:t>свързани в </a:t>
            </a:r>
            <a:r>
              <a:rPr lang="bg-BG" sz="2400" i="0" u="none" strike="noStrike" cap="none" dirty="0" err="1" smtClean="0">
                <a:latin typeface="Calibri" panose="020F0502020204030204" pitchFamily="34" charset="0"/>
                <a:ea typeface="Calibri"/>
                <a:cs typeface="Calibri" panose="020F0502020204030204" pitchFamily="34" charset="0"/>
                <a:sym typeface="Calibri"/>
              </a:rPr>
              <a:t>холистичен</a:t>
            </a:r>
            <a:r>
              <a:rPr lang="bg-BG" sz="2400" i="0" u="none" strike="noStrike" cap="none" dirty="0" smtClean="0">
                <a:latin typeface="Calibri" panose="020F0502020204030204" pitchFamily="34" charset="0"/>
                <a:ea typeface="Calibri"/>
                <a:cs typeface="Calibri" panose="020F0502020204030204" pitchFamily="34" charset="0"/>
                <a:sym typeface="Calibri"/>
              </a:rPr>
              <a:t> модел за устойчивост:</a:t>
            </a:r>
            <a:r>
              <a:rPr lang="bg-BG" sz="2400" b="1"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 </a:t>
            </a:r>
            <a:r>
              <a:rPr lang="bg-BG" sz="24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 </a:t>
            </a:r>
            <a:endPar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1076325" marR="0" lvl="0" indent="-342900" algn="just" rtl="0">
              <a:lnSpc>
                <a:spcPct val="100000"/>
              </a:lnSpc>
              <a:spcAft>
                <a:spcPts val="0"/>
              </a:spcAft>
              <a:buClr>
                <a:srgbClr val="000000"/>
              </a:buClr>
              <a:buSzPts val="1800"/>
              <a:buFont typeface="Arial"/>
              <a:buAutoNum type="arabicParenR"/>
            </a:pPr>
            <a:r>
              <a:rPr lang="bg-BG" sz="24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Хора</a:t>
            </a:r>
            <a:endPar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1076325" marR="0" lvl="0" indent="-342900" algn="just" rtl="0">
              <a:lnSpc>
                <a:spcPct val="100000"/>
              </a:lnSpc>
              <a:spcAft>
                <a:spcPts val="0"/>
              </a:spcAft>
              <a:buClr>
                <a:srgbClr val="000000"/>
              </a:buClr>
              <a:buSzPts val="1800"/>
              <a:buFont typeface="Arial"/>
              <a:buAutoNum type="arabicParenR"/>
            </a:pPr>
            <a:r>
              <a:rPr lang="bg-BG" sz="24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Просперитет</a:t>
            </a:r>
            <a:endPar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1076325" marR="0" lvl="0" indent="-342900" algn="just" rtl="0">
              <a:lnSpc>
                <a:spcPct val="100000"/>
              </a:lnSpc>
              <a:spcAft>
                <a:spcPts val="0"/>
              </a:spcAft>
              <a:buClr>
                <a:srgbClr val="000000"/>
              </a:buClr>
              <a:buSzPts val="1800"/>
              <a:buFont typeface="Arial"/>
              <a:buAutoNum type="arabicParenR"/>
            </a:pPr>
            <a:r>
              <a:rPr lang="bg-BG" sz="2400" dirty="0" smtClean="0">
                <a:latin typeface="Calibri" panose="020F0502020204030204" pitchFamily="34" charset="0"/>
                <a:cs typeface="Calibri" panose="020F0502020204030204" pitchFamily="34" charset="0"/>
                <a:sym typeface="Calibri"/>
              </a:rPr>
              <a:t>Мир</a:t>
            </a:r>
            <a:endParaRPr lang="en-US" sz="2400" dirty="0">
              <a:latin typeface="Calibri" panose="020F0502020204030204" pitchFamily="34" charset="0"/>
              <a:cs typeface="Calibri" panose="020F0502020204030204" pitchFamily="34" charset="0"/>
            </a:endParaRPr>
          </a:p>
          <a:p>
            <a:pPr marL="1076325" lvl="0" indent="-342900" algn="just">
              <a:buSzPts val="1800"/>
              <a:buFont typeface="Arial"/>
              <a:buAutoNum type="arabicParenR"/>
            </a:pPr>
            <a:r>
              <a:rPr lang="bg-BG" sz="2400" dirty="0" smtClean="0">
                <a:latin typeface="Calibri" panose="020F0502020204030204" pitchFamily="34" charset="0"/>
                <a:ea typeface="Calibri"/>
                <a:cs typeface="Calibri" panose="020F0502020204030204" pitchFamily="34" charset="0"/>
                <a:sym typeface="Calibri"/>
              </a:rPr>
              <a:t>Партньорство</a:t>
            </a:r>
            <a:endParaRPr lang="en-US" sz="2400" dirty="0" smtClean="0">
              <a:latin typeface="Calibri" panose="020F0502020204030204" pitchFamily="34" charset="0"/>
              <a:ea typeface="Calibri"/>
              <a:cs typeface="Calibri" panose="020F0502020204030204" pitchFamily="34" charset="0"/>
              <a:sym typeface="Calibri"/>
            </a:endParaRPr>
          </a:p>
          <a:p>
            <a:pPr marL="1076325" indent="-342900" algn="just">
              <a:buSzPts val="1800"/>
              <a:buFont typeface="Arial"/>
              <a:buAutoNum type="arabicParenR"/>
            </a:pPr>
            <a:r>
              <a:rPr lang="bg-BG" sz="2400" dirty="0" smtClean="0">
                <a:latin typeface="Calibri" panose="020F0502020204030204" pitchFamily="34" charset="0"/>
                <a:ea typeface="Calibri"/>
                <a:cs typeface="Calibri" panose="020F0502020204030204" pitchFamily="34" charset="0"/>
                <a:sym typeface="Calibri"/>
              </a:rPr>
              <a:t>Планета</a:t>
            </a:r>
            <a:endParaRPr lang="en-US" sz="2400" dirty="0" smtClean="0">
              <a:latin typeface="Calibri" panose="020F0502020204030204" pitchFamily="34" charset="0"/>
              <a:ea typeface="Calibri"/>
              <a:cs typeface="Calibri" panose="020F0502020204030204" pitchFamily="34" charset="0"/>
              <a:sym typeface="Calibri"/>
            </a:endParaRPr>
          </a:p>
          <a:p>
            <a:pPr algn="just">
              <a:spcBef>
                <a:spcPts val="1200"/>
              </a:spcBef>
            </a:pPr>
            <a:r>
              <a:rPr lang="ru-RU" sz="2400" dirty="0" smtClean="0">
                <a:latin typeface="Calibri" panose="020F0502020204030204" pitchFamily="34" charset="0"/>
                <a:ea typeface="Calibri"/>
                <a:cs typeface="Calibri" panose="020F0502020204030204" pitchFamily="34" charset="0"/>
                <a:sym typeface="Calibri"/>
              </a:rPr>
              <a:t>Този модел интегрира 3-те измерения за устойчиво развитие: социално, икономическо и екологично и представя взаимовръзките между различните цели, позволяващи напредък по всички приоритети. </a:t>
            </a:r>
            <a:endParaRPr lang="en-US" sz="2400" dirty="0">
              <a:latin typeface="Calibri" panose="020F0502020204030204" pitchFamily="34" charset="0"/>
              <a:cs typeface="Calibri" panose="020F0502020204030204" pitchFamily="34" charset="0"/>
            </a:endParaRPr>
          </a:p>
        </p:txBody>
      </p:sp>
      <p:pic>
        <p:nvPicPr>
          <p:cNvPr id="76802" name="Picture 2" descr="РАЗВИТИЕТО НА БЪЛГАРИЯ – С ПРИЗНАВАНЕ НА ВЪТРЕШНАТА СТОЙНОСТ НА ПРИРОДАТА И  КОРПОРАТИВНАТА СОЦИАЛНА ОТГОВОРНОСТ – Средногорски БАГРИ"/>
          <p:cNvPicPr>
            <a:picLocks noChangeAspect="1" noChangeArrowheads="1"/>
          </p:cNvPicPr>
          <p:nvPr/>
        </p:nvPicPr>
        <p:blipFill>
          <a:blip r:embed="rId4"/>
          <a:srcRect/>
          <a:stretch>
            <a:fillRect/>
          </a:stretch>
        </p:blipFill>
        <p:spPr bwMode="auto">
          <a:xfrm>
            <a:off x="7744944" y="824825"/>
            <a:ext cx="4392633" cy="433500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8" name="Google Shape;295;p24">
            <a:extLst>
              <a:ext uri="{FF2B5EF4-FFF2-40B4-BE49-F238E27FC236}">
                <a16:creationId xmlns="" xmlns:a16="http://schemas.microsoft.com/office/drawing/2014/main" id="{F77CE47E-CD26-4255-67EF-BAF194A2A3E6}"/>
              </a:ext>
            </a:extLst>
          </p:cNvPr>
          <p:cNvSpPr txBox="1"/>
          <p:nvPr/>
        </p:nvSpPr>
        <p:spPr>
          <a:xfrm>
            <a:off x="1219202" y="980214"/>
            <a:ext cx="5410198" cy="2954615"/>
          </a:xfrm>
          <a:prstGeom prst="rect">
            <a:avLst/>
          </a:prstGeom>
          <a:noFill/>
          <a:ln>
            <a:noFill/>
          </a:ln>
        </p:spPr>
        <p:txBody>
          <a:bodyPr spcFirstLastPara="1" wrap="square" lIns="91425" tIns="45700" rIns="91425" bIns="45700" anchor="t" anchorCtr="0">
            <a:spAutoFit/>
          </a:bodyPr>
          <a:lstStyle/>
          <a:p>
            <a:pPr lvl="0" algn="just">
              <a:spcBef>
                <a:spcPts val="1200"/>
              </a:spcBef>
              <a:buSzPts val="2400"/>
            </a:pPr>
            <a:r>
              <a:rPr lang="ru-RU" sz="2200" dirty="0" err="1" smtClean="0">
                <a:latin typeface="Calibri" panose="020F0502020204030204" pitchFamily="34" charset="0"/>
                <a:cs typeface="Calibri" panose="020F0502020204030204" pitchFamily="34" charset="0"/>
              </a:rPr>
              <a:t>Това</a:t>
            </a:r>
            <a:r>
              <a:rPr lang="ru-RU" sz="2200" dirty="0" smtClean="0">
                <a:latin typeface="Calibri" panose="020F0502020204030204" pitchFamily="34" charset="0"/>
                <a:cs typeface="Calibri" panose="020F0502020204030204" pitchFamily="34" charset="0"/>
              </a:rPr>
              <a:t> е един от </a:t>
            </a:r>
            <a:r>
              <a:rPr lang="ru-RU" sz="2200" dirty="0" err="1" smtClean="0">
                <a:latin typeface="Calibri" panose="020F0502020204030204" pitchFamily="34" charset="0"/>
                <a:cs typeface="Calibri" panose="020F0502020204030204" pitchFamily="34" charset="0"/>
              </a:rPr>
              <a:t>водещите</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принципи</a:t>
            </a:r>
            <a:r>
              <a:rPr lang="ru-RU" sz="2200" dirty="0" smtClean="0">
                <a:latin typeface="Calibri" panose="020F0502020204030204" pitchFamily="34" charset="0"/>
                <a:cs typeface="Calibri" panose="020F0502020204030204" pitchFamily="34" charset="0"/>
              </a:rPr>
              <a:t> на </a:t>
            </a:r>
            <a:r>
              <a:rPr lang="ru-RU" sz="2200" dirty="0" err="1" smtClean="0">
                <a:latin typeface="Calibri" panose="020F0502020204030204" pitchFamily="34" charset="0"/>
                <a:cs typeface="Calibri" panose="020F0502020204030204" pitchFamily="34" charset="0"/>
              </a:rPr>
              <a:t>Програмата</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на</a:t>
            </a:r>
            <a:r>
              <a:rPr lang="ru-RU" sz="2200" dirty="0" smtClean="0">
                <a:latin typeface="Calibri" panose="020F0502020204030204" pitchFamily="34" charset="0"/>
                <a:cs typeface="Calibri" panose="020F0502020204030204" pitchFamily="34" charset="0"/>
              </a:rPr>
              <a:t> ООН до 2030 г. Той отразява загрижеността за всички хора, живеещи в изключителна несигурност и риск. Цивилизацията, като цяло, се оценява по начина, по който се отнасяме към хората в риск и към бедствени ситуации на националн</a:t>
            </a:r>
            <a:r>
              <a:rPr lang="bg-BG" sz="2200" dirty="0" smtClean="0">
                <a:latin typeface="Calibri" panose="020F0502020204030204" pitchFamily="34" charset="0"/>
                <a:cs typeface="Calibri" panose="020F0502020204030204" pitchFamily="34" charset="0"/>
              </a:rPr>
              <a:t>о</a:t>
            </a:r>
            <a:r>
              <a:rPr lang="ru-RU" sz="2200" dirty="0" smtClean="0">
                <a:latin typeface="Calibri" panose="020F0502020204030204" pitchFamily="34" charset="0"/>
                <a:cs typeface="Calibri" panose="020F0502020204030204" pitchFamily="34" charset="0"/>
              </a:rPr>
              <a:t> и глобалн</a:t>
            </a:r>
            <a:r>
              <a:rPr lang="bg-BG" sz="2200" dirty="0" smtClean="0">
                <a:latin typeface="Calibri" panose="020F0502020204030204" pitchFamily="34" charset="0"/>
                <a:cs typeface="Calibri" panose="020F0502020204030204" pitchFamily="34" charset="0"/>
              </a:rPr>
              <a:t>о </a:t>
            </a:r>
            <a:r>
              <a:rPr lang="ru-RU" sz="2200" dirty="0" smtClean="0">
                <a:latin typeface="Calibri" panose="020F0502020204030204" pitchFamily="34" charset="0"/>
                <a:cs typeface="Calibri" panose="020F0502020204030204" pitchFamily="34" charset="0"/>
              </a:rPr>
              <a:t>ниво.</a:t>
            </a:r>
            <a:endParaRPr lang="en-US" sz="2200" dirty="0">
              <a:latin typeface="Calibri" panose="020F0502020204030204" pitchFamily="34" charset="0"/>
              <a:cs typeface="Calibri" panose="020F0502020204030204" pitchFamily="34" charset="0"/>
            </a:endParaRPr>
          </a:p>
        </p:txBody>
      </p:sp>
      <p:sp>
        <p:nvSpPr>
          <p:cNvPr id="346" name="Google Shape;346;p29"/>
          <p:cNvSpPr txBox="1">
            <a:spLocks noGrp="1"/>
          </p:cNvSpPr>
          <p:nvPr>
            <p:ph type="body" idx="1"/>
          </p:nvPr>
        </p:nvSpPr>
        <p:spPr>
          <a:xfrm>
            <a:off x="740231" y="0"/>
            <a:ext cx="6187438" cy="64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sz="3200" dirty="0" smtClean="0"/>
              <a:t>Никой не трябва да изостава</a:t>
            </a:r>
            <a:r>
              <a:rPr lang="en-US" sz="3200" dirty="0" smtClean="0">
                <a:solidFill>
                  <a:srgbClr val="EC7A42"/>
                </a:solidFill>
              </a:rPr>
              <a:t>!</a:t>
            </a:r>
            <a:endParaRPr sz="3200" dirty="0">
              <a:solidFill>
                <a:srgbClr val="EC7A42"/>
              </a:solidFill>
            </a:endParaRPr>
          </a:p>
        </p:txBody>
      </p:sp>
      <p:sp>
        <p:nvSpPr>
          <p:cNvPr id="10" name="Seta: Curvada para Baixo 9">
            <a:extLst>
              <a:ext uri="{FF2B5EF4-FFF2-40B4-BE49-F238E27FC236}">
                <a16:creationId xmlns="" xmlns:a16="http://schemas.microsoft.com/office/drawing/2014/main" id="{5CC1DCE5-85DC-0561-C374-6151CFE39A23}"/>
              </a:ext>
            </a:extLst>
          </p:cNvPr>
          <p:cNvSpPr/>
          <p:nvPr/>
        </p:nvSpPr>
        <p:spPr>
          <a:xfrm rot="4460031">
            <a:off x="5119657" y="549044"/>
            <a:ext cx="660229" cy="587358"/>
          </a:xfrm>
          <a:prstGeom prst="curvedDownArrow">
            <a:avLst>
              <a:gd name="adj1" fmla="val 13267"/>
              <a:gd name="adj2" fmla="val 37069"/>
              <a:gd name="adj3" fmla="val 25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9" name="Google Shape;295;p24">
            <a:extLst>
              <a:ext uri="{FF2B5EF4-FFF2-40B4-BE49-F238E27FC236}">
                <a16:creationId xmlns="" xmlns:a16="http://schemas.microsoft.com/office/drawing/2014/main" id="{EA8F91B3-5F89-87B4-143B-393E451139AA}"/>
              </a:ext>
            </a:extLst>
          </p:cNvPr>
          <p:cNvSpPr txBox="1"/>
          <p:nvPr/>
        </p:nvSpPr>
        <p:spPr>
          <a:xfrm>
            <a:off x="1325783" y="4052834"/>
            <a:ext cx="10517874" cy="2539116"/>
          </a:xfrm>
          <a:prstGeom prst="rect">
            <a:avLst/>
          </a:prstGeom>
          <a:noFill/>
          <a:ln>
            <a:noFill/>
          </a:ln>
        </p:spPr>
        <p:txBody>
          <a:bodyPr spcFirstLastPara="1" wrap="square" lIns="91425" tIns="45700" rIns="91425" bIns="45700" anchor="t" anchorCtr="0">
            <a:spAutoFit/>
          </a:bodyPr>
          <a:lstStyle/>
          <a:p>
            <a:pPr algn="just">
              <a:spcBef>
                <a:spcPts val="600"/>
              </a:spcBef>
              <a:buSzPts val="2400"/>
            </a:pPr>
            <a:r>
              <a:rPr lang="en-US" sz="2200" dirty="0" smtClean="0">
                <a:latin typeface="Calibri" panose="020F0502020204030204" pitchFamily="34" charset="0"/>
                <a:cs typeface="Calibri" panose="020F0502020204030204" pitchFamily="34" charset="0"/>
              </a:rPr>
              <a:t>“</a:t>
            </a:r>
            <a:r>
              <a:rPr lang="ru-RU" sz="2200" dirty="0" smtClean="0">
                <a:latin typeface="Calibri" panose="020F0502020204030204" pitchFamily="34" charset="0"/>
                <a:cs typeface="Calibri" panose="020F0502020204030204" pitchFamily="34" charset="0"/>
              </a:rPr>
              <a:t>Новите глобални цели са резултат от процес, който е по-приобщаващ от всякога, в който правителствата включват бизнеса и гражданското общество от самото начало. </a:t>
            </a:r>
            <a:r>
              <a:rPr lang="ru-RU" sz="2200" dirty="0" err="1" smtClean="0">
                <a:latin typeface="Calibri" panose="020F0502020204030204" pitchFamily="34" charset="0"/>
                <a:cs typeface="Calibri" panose="020F0502020204030204" pitchFamily="34" charset="0"/>
              </a:rPr>
              <a:t>Всички</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сме</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съгласни</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накъде</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трябва</a:t>
            </a:r>
            <a:r>
              <a:rPr lang="ru-RU" sz="2200" dirty="0" smtClean="0">
                <a:latin typeface="Calibri" panose="020F0502020204030204" pitchFamily="34" charset="0"/>
                <a:cs typeface="Calibri" panose="020F0502020204030204" pitchFamily="34" charset="0"/>
              </a:rPr>
              <a:t> да </a:t>
            </a:r>
            <a:r>
              <a:rPr lang="ru-RU" sz="2200" dirty="0" err="1" smtClean="0">
                <a:latin typeface="Calibri" panose="020F0502020204030204" pitchFamily="34" charset="0"/>
                <a:cs typeface="Calibri" panose="020F0502020204030204" pitchFamily="34" charset="0"/>
              </a:rPr>
              <a:t>върви</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светът</a:t>
            </a:r>
            <a:r>
              <a:rPr lang="ru-RU" sz="2200" dirty="0" smtClean="0">
                <a:latin typeface="Calibri" panose="020F0502020204030204" pitchFamily="34" charset="0"/>
                <a:cs typeface="Calibri" panose="020F0502020204030204" pitchFamily="34" charset="0"/>
              </a:rPr>
              <a:t>. Изпълнението на тези амбиции ще отнеме безпрецедентни усилия от всички сектори в обществото и бизнесът играе много важна роля в процеса. Тази позиция е в основата на Глобалния договор на ООН за насърчаване на осведомеността на бизнеса и действия в подкрепа за постигането на ЦУР до 2030 г.</a:t>
            </a:r>
            <a:endParaRPr lang="en-US" sz="2200" b="0" i="0" dirty="0">
              <a:effectLst/>
              <a:latin typeface="Calibri" panose="020F0502020204030204" pitchFamily="34" charset="0"/>
              <a:cs typeface="Calibri" panose="020F0502020204030204" pitchFamily="34" charset="0"/>
            </a:endParaRPr>
          </a:p>
        </p:txBody>
      </p:sp>
      <p:pic>
        <p:nvPicPr>
          <p:cNvPr id="2" name="Picture 2"/>
          <p:cNvPicPr>
            <a:picLocks noChangeAspect="1" noChangeArrowheads="1"/>
          </p:cNvPicPr>
          <p:nvPr/>
        </p:nvPicPr>
        <p:blipFill>
          <a:blip r:embed="rId3"/>
          <a:srcRect/>
          <a:stretch>
            <a:fillRect/>
          </a:stretch>
        </p:blipFill>
        <p:spPr bwMode="auto">
          <a:xfrm>
            <a:off x="6591300" y="1133475"/>
            <a:ext cx="5362575" cy="1254547"/>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6905625" y="2600325"/>
            <a:ext cx="4819650" cy="1104756"/>
          </a:xfrm>
          <a:prstGeom prst="rect">
            <a:avLst/>
          </a:prstGeom>
          <a:noFill/>
          <a:ln w="9525">
            <a:noFill/>
            <a:miter lim="800000"/>
            <a:headEnd/>
            <a:tailEnd/>
          </a:ln>
        </p:spPr>
      </p:pic>
    </p:spTree>
    <p:extLst>
      <p:ext uri="{BB962C8B-B14F-4D97-AF65-F5344CB8AC3E}">
        <p14:creationId xmlns="" xmlns:p14="http://schemas.microsoft.com/office/powerpoint/2010/main" val="1468580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body" idx="1"/>
          </p:nvPr>
        </p:nvSpPr>
        <p:spPr>
          <a:xfrm>
            <a:off x="696688" y="0"/>
            <a:ext cx="7813038" cy="5107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sz="3200" dirty="0" smtClean="0"/>
              <a:t>Глобалните цели са локален бизнес</a:t>
            </a:r>
            <a:endParaRPr sz="3200" dirty="0"/>
          </a:p>
        </p:txBody>
      </p:sp>
      <p:sp>
        <p:nvSpPr>
          <p:cNvPr id="6" name="CaixaDeTexto 5">
            <a:extLst>
              <a:ext uri="{FF2B5EF4-FFF2-40B4-BE49-F238E27FC236}">
                <a16:creationId xmlns="" xmlns:a16="http://schemas.microsoft.com/office/drawing/2014/main" id="{14EB1066-1F01-62D1-20A9-297ABDB6ACCB}"/>
              </a:ext>
            </a:extLst>
          </p:cNvPr>
          <p:cNvSpPr txBox="1"/>
          <p:nvPr/>
        </p:nvSpPr>
        <p:spPr>
          <a:xfrm>
            <a:off x="799070" y="568412"/>
            <a:ext cx="3647527" cy="6340197"/>
          </a:xfrm>
          <a:prstGeom prst="rect">
            <a:avLst/>
          </a:prstGeom>
          <a:noFill/>
        </p:spPr>
        <p:txBody>
          <a:bodyPr wrap="square">
            <a:spAutoFit/>
          </a:bodyPr>
          <a:lstStyle/>
          <a:p>
            <a:pPr>
              <a:spcBef>
                <a:spcPts val="1200"/>
              </a:spcBef>
            </a:pPr>
            <a:r>
              <a:rPr lang="ru-RU" sz="2200" dirty="0" err="1" smtClean="0">
                <a:latin typeface="Calibri" panose="020F0502020204030204" pitchFamily="34" charset="0"/>
                <a:cs typeface="Calibri" panose="020F0502020204030204" pitchFamily="34" charset="0"/>
              </a:rPr>
              <a:t>Компаниите</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също</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са</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изправени</a:t>
            </a:r>
            <a:r>
              <a:rPr lang="ru-RU" sz="2200" dirty="0" smtClean="0">
                <a:latin typeface="Calibri" panose="020F0502020204030204" pitchFamily="34" charset="0"/>
                <a:cs typeface="Calibri" panose="020F0502020204030204" pitchFamily="34" charset="0"/>
              </a:rPr>
              <a:t> пред  </a:t>
            </a:r>
            <a:r>
              <a:rPr lang="ru-RU" sz="2200" dirty="0" err="1" smtClean="0">
                <a:latin typeface="Calibri" panose="020F0502020204030204" pitchFamily="34" charset="0"/>
                <a:cs typeface="Calibri" panose="020F0502020204030204" pitchFamily="34" charset="0"/>
              </a:rPr>
              <a:t>предизвикателството</a:t>
            </a:r>
            <a:r>
              <a:rPr lang="ru-RU" sz="2200" dirty="0" smtClean="0">
                <a:latin typeface="Calibri" panose="020F0502020204030204" pitchFamily="34" charset="0"/>
                <a:cs typeface="Calibri" panose="020F0502020204030204" pitchFamily="34" charset="0"/>
              </a:rPr>
              <a:t> да </a:t>
            </a:r>
            <a:r>
              <a:rPr lang="ru-RU" sz="2200" dirty="0" err="1" smtClean="0">
                <a:latin typeface="Calibri" panose="020F0502020204030204" pitchFamily="34" charset="0"/>
                <a:cs typeface="Calibri" panose="020F0502020204030204" pitchFamily="34" charset="0"/>
              </a:rPr>
              <a:t>работят</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отговорно</a:t>
            </a:r>
            <a:r>
              <a:rPr lang="ru-RU" sz="2200" dirty="0" smtClean="0">
                <a:latin typeface="Calibri" panose="020F0502020204030204" pitchFamily="34" charset="0"/>
                <a:cs typeface="Calibri" panose="020F0502020204030204" pitchFamily="34" charset="0"/>
              </a:rPr>
              <a:t>. Те имат различни възможности да окажат положително въздействие върху устойчивото развитие. Глобалния</a:t>
            </a:r>
            <a:r>
              <a:rPr lang="bg-BG" sz="2200" dirty="0" smtClean="0">
                <a:latin typeface="Calibri" panose="020F0502020204030204" pitchFamily="34" charset="0"/>
                <a:cs typeface="Calibri" panose="020F0502020204030204" pitchFamily="34" charset="0"/>
              </a:rPr>
              <a:t>т</a:t>
            </a:r>
            <a:r>
              <a:rPr lang="ru-RU" sz="2200" dirty="0" smtClean="0">
                <a:latin typeface="Calibri" panose="020F0502020204030204" pitchFamily="34" charset="0"/>
                <a:cs typeface="Calibri" panose="020F0502020204030204" pitchFamily="34" charset="0"/>
              </a:rPr>
              <a:t> договор е подкрепен от национални мрежи за насърчаване на   инициативата и нейните десет принципа на национално ниво.</a:t>
            </a:r>
          </a:p>
          <a:p>
            <a:pPr>
              <a:spcBef>
                <a:spcPts val="1200"/>
              </a:spcBef>
            </a:pPr>
            <a:r>
              <a:rPr lang="bg-BG" sz="2200" b="1" i="1" dirty="0" smtClean="0">
                <a:latin typeface="Calibri" panose="020F0502020204030204" pitchFamily="34" charset="0"/>
                <a:cs typeface="Calibri" panose="020F0502020204030204" pitchFamily="34" charset="0"/>
              </a:rPr>
              <a:t>И бизнесът може да бъдат шампиони в борбата с климатичните промени</a:t>
            </a:r>
            <a:r>
              <a:rPr lang="en-US" sz="2200" b="1" i="1" dirty="0" smtClean="0">
                <a:latin typeface="Calibri" panose="020F0502020204030204" pitchFamily="34" charset="0"/>
                <a:cs typeface="Calibri" panose="020F0502020204030204" pitchFamily="34" charset="0"/>
              </a:rPr>
              <a:t>!</a:t>
            </a:r>
            <a:endParaRPr lang="en-US" sz="2200" b="1" i="1" dirty="0">
              <a:effectLst/>
              <a:latin typeface="Calibri" panose="020F0502020204030204" pitchFamily="34" charset="0"/>
              <a:cs typeface="Calibri" panose="020F0502020204030204" pitchFamily="34" charset="0"/>
            </a:endParaRPr>
          </a:p>
        </p:txBody>
      </p:sp>
      <p:pic>
        <p:nvPicPr>
          <p:cNvPr id="1027" name="Picture 3"/>
          <p:cNvPicPr>
            <a:picLocks noChangeAspect="1" noChangeArrowheads="1"/>
          </p:cNvPicPr>
          <p:nvPr/>
        </p:nvPicPr>
        <p:blipFill>
          <a:blip r:embed="rId3"/>
          <a:srcRect/>
          <a:stretch>
            <a:fillRect/>
          </a:stretch>
        </p:blipFill>
        <p:spPr bwMode="auto">
          <a:xfrm>
            <a:off x="4333797" y="709613"/>
            <a:ext cx="7488087" cy="5680301"/>
          </a:xfrm>
          <a:prstGeom prst="rect">
            <a:avLst/>
          </a:prstGeom>
          <a:noFill/>
          <a:ln w="9525">
            <a:noFill/>
            <a:miter lim="800000"/>
            <a:headEnd/>
            <a:tailEnd/>
          </a:ln>
        </p:spPr>
      </p:pic>
    </p:spTree>
    <p:extLst>
      <p:ext uri="{BB962C8B-B14F-4D97-AF65-F5344CB8AC3E}">
        <p14:creationId xmlns="" xmlns:p14="http://schemas.microsoft.com/office/powerpoint/2010/main" val="2892046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Retângulo 1">
            <a:extLst>
              <a:ext uri="{FF2B5EF4-FFF2-40B4-BE49-F238E27FC236}">
                <a16:creationId xmlns="" xmlns:a16="http://schemas.microsoft.com/office/drawing/2014/main" id="{8452D527-583D-C37B-15B4-77795A63F7AE}"/>
              </a:ext>
            </a:extLst>
          </p:cNvPr>
          <p:cNvSpPr/>
          <p:nvPr/>
        </p:nvSpPr>
        <p:spPr>
          <a:xfrm>
            <a:off x="749642" y="2055409"/>
            <a:ext cx="11442357" cy="100082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Google Shape;346;p29">
            <a:extLst>
              <a:ext uri="{FF2B5EF4-FFF2-40B4-BE49-F238E27FC236}">
                <a16:creationId xmlns="" xmlns:a16="http://schemas.microsoft.com/office/drawing/2014/main" id="{4C8960B6-47C1-B7CE-0296-338C74B1B82D}"/>
              </a:ext>
            </a:extLst>
          </p:cNvPr>
          <p:cNvSpPr txBox="1">
            <a:spLocks noGrp="1"/>
          </p:cNvSpPr>
          <p:nvPr>
            <p:ph type="body" idx="1"/>
          </p:nvPr>
        </p:nvSpPr>
        <p:spPr>
          <a:xfrm>
            <a:off x="729345" y="0"/>
            <a:ext cx="9845038" cy="9827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sz="3200" dirty="0" smtClean="0"/>
              <a:t>Целите за устойчиво развитие, включени в курса</a:t>
            </a:r>
            <a:endParaRPr sz="3200" dirty="0"/>
          </a:p>
        </p:txBody>
      </p:sp>
      <p:sp>
        <p:nvSpPr>
          <p:cNvPr id="24" name="CaixaDeTexto 23">
            <a:extLst>
              <a:ext uri="{FF2B5EF4-FFF2-40B4-BE49-F238E27FC236}">
                <a16:creationId xmlns="" xmlns:a16="http://schemas.microsoft.com/office/drawing/2014/main" id="{1F464EE6-D6FB-C77D-170E-C5B316F06495}"/>
              </a:ext>
            </a:extLst>
          </p:cNvPr>
          <p:cNvSpPr txBox="1"/>
          <p:nvPr/>
        </p:nvSpPr>
        <p:spPr>
          <a:xfrm>
            <a:off x="10403840" y="2069559"/>
            <a:ext cx="1410208" cy="646331"/>
          </a:xfrm>
          <a:prstGeom prst="rect">
            <a:avLst/>
          </a:prstGeom>
          <a:noFill/>
        </p:spPr>
        <p:txBody>
          <a:bodyPr wrap="square" rtlCol="0">
            <a:spAutoFit/>
          </a:bodyPr>
          <a:lstStyle/>
          <a:p>
            <a:pPr algn="ctr"/>
            <a:r>
              <a:rPr lang="bg-BG" sz="1800" b="1" dirty="0" smtClean="0">
                <a:solidFill>
                  <a:srgbClr val="EB7339"/>
                </a:solidFill>
                <a:latin typeface="Calibri"/>
                <a:cs typeface="Calibri"/>
                <a:sym typeface="Calibri"/>
              </a:rPr>
              <a:t>Настоящият модул</a:t>
            </a:r>
            <a:endParaRPr lang="pt-PT" sz="1800" b="1" dirty="0">
              <a:solidFill>
                <a:srgbClr val="EB7339"/>
              </a:solidFill>
              <a:latin typeface="Calibri"/>
              <a:cs typeface="Calibri"/>
              <a:sym typeface="Calibri"/>
            </a:endParaRPr>
          </a:p>
        </p:txBody>
      </p:sp>
      <p:sp>
        <p:nvSpPr>
          <p:cNvPr id="10" name="Google Shape;372;p32">
            <a:extLst>
              <a:ext uri="{FF2B5EF4-FFF2-40B4-BE49-F238E27FC236}">
                <a16:creationId xmlns="" xmlns:a16="http://schemas.microsoft.com/office/drawing/2014/main" id="{E49C3B1E-A1CB-724A-6D15-A3BA834D5C61}"/>
              </a:ext>
            </a:extLst>
          </p:cNvPr>
          <p:cNvSpPr txBox="1">
            <a:spLocks/>
          </p:cNvSpPr>
          <p:nvPr/>
        </p:nvSpPr>
        <p:spPr>
          <a:xfrm>
            <a:off x="3288748" y="950759"/>
            <a:ext cx="5258205" cy="9974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buClr>
                <a:srgbClr val="008000"/>
              </a:buClr>
              <a:buSzPts val="2000"/>
            </a:pPr>
            <a:r>
              <a:rPr lang="bg-BG" sz="2400" dirty="0" smtClean="0">
                <a:solidFill>
                  <a:srgbClr val="008000"/>
                </a:solidFill>
                <a:latin typeface="Calibri" panose="020F0502020204030204" pitchFamily="34" charset="0"/>
                <a:cs typeface="Calibri" panose="020F0502020204030204" pitchFamily="34" charset="0"/>
              </a:rPr>
              <a:t>Добро здраве и благополучие</a:t>
            </a:r>
          </a:p>
          <a:p>
            <a:pPr marL="0" indent="0">
              <a:buClr>
                <a:srgbClr val="008000"/>
              </a:buClr>
              <a:buSzPts val="2000"/>
            </a:pP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Осигуряване</a:t>
            </a:r>
            <a:r>
              <a:rPr lang="ru-RU" sz="1600" b="0" dirty="0" smtClean="0">
                <a:solidFill>
                  <a:srgbClr val="000000"/>
                </a:solidFill>
                <a:latin typeface="Calibri" panose="020F0502020204030204" pitchFamily="34" charset="0"/>
                <a:ea typeface="Arial"/>
                <a:cs typeface="Calibri" panose="020F0502020204030204" pitchFamily="34" charset="0"/>
                <a:sym typeface="Arial"/>
              </a:rPr>
              <a:t> на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здравословен</a:t>
            </a:r>
            <a:r>
              <a:rPr lang="ru-RU" sz="1600" b="0" dirty="0" smtClean="0">
                <a:solidFill>
                  <a:srgbClr val="000000"/>
                </a:solidFill>
                <a:latin typeface="Calibri" panose="020F0502020204030204" pitchFamily="34" charset="0"/>
                <a:ea typeface="Arial"/>
                <a:cs typeface="Calibri" panose="020F0502020204030204" pitchFamily="34" charset="0"/>
                <a:sym typeface="Arial"/>
              </a:rPr>
              <a:t> живот и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насърчаване</a:t>
            </a:r>
            <a:r>
              <a:rPr lang="ru-RU" sz="1600" b="0" dirty="0" smtClean="0">
                <a:solidFill>
                  <a:srgbClr val="000000"/>
                </a:solidFill>
                <a:latin typeface="Calibri" panose="020F0502020204030204" pitchFamily="34" charset="0"/>
                <a:ea typeface="Arial"/>
                <a:cs typeface="Calibri" panose="020F0502020204030204" pitchFamily="34" charset="0"/>
                <a:sym typeface="Arial"/>
              </a:rPr>
              <a:t>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благосъстоянието</a:t>
            </a:r>
            <a:r>
              <a:rPr lang="ru-RU" sz="1600" b="0" dirty="0" smtClean="0">
                <a:solidFill>
                  <a:srgbClr val="000000"/>
                </a:solidFill>
                <a:latin typeface="Calibri" panose="020F0502020204030204" pitchFamily="34" charset="0"/>
                <a:ea typeface="Arial"/>
                <a:cs typeface="Calibri" panose="020F0502020204030204" pitchFamily="34" charset="0"/>
                <a:sym typeface="Arial"/>
              </a:rPr>
              <a:t> на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всички</a:t>
            </a:r>
            <a:r>
              <a:rPr lang="ru-RU" sz="1600" b="0" dirty="0" smtClean="0">
                <a:solidFill>
                  <a:srgbClr val="000000"/>
                </a:solidFill>
                <a:latin typeface="Calibri" panose="020F0502020204030204" pitchFamily="34" charset="0"/>
                <a:ea typeface="Arial"/>
                <a:cs typeface="Calibri" panose="020F0502020204030204" pitchFamily="34" charset="0"/>
                <a:sym typeface="Arial"/>
              </a:rPr>
              <a:t>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във</a:t>
            </a:r>
            <a:r>
              <a:rPr lang="ru-RU" sz="1600" b="0" dirty="0" smtClean="0">
                <a:solidFill>
                  <a:srgbClr val="000000"/>
                </a:solidFill>
                <a:latin typeface="Calibri" panose="020F0502020204030204" pitchFamily="34" charset="0"/>
                <a:ea typeface="Arial"/>
                <a:cs typeface="Calibri" panose="020F0502020204030204" pitchFamily="34" charset="0"/>
                <a:sym typeface="Arial"/>
              </a:rPr>
              <a:t>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всяка</a:t>
            </a:r>
            <a:r>
              <a:rPr lang="ru-RU" sz="1600" b="0" dirty="0" smtClean="0">
                <a:solidFill>
                  <a:srgbClr val="000000"/>
                </a:solidFill>
                <a:latin typeface="Calibri" panose="020F0502020204030204" pitchFamily="34" charset="0"/>
                <a:ea typeface="Arial"/>
                <a:cs typeface="Calibri" panose="020F0502020204030204" pitchFamily="34" charset="0"/>
                <a:sym typeface="Arial"/>
              </a:rPr>
              <a:t>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възраст</a:t>
            </a:r>
            <a:endParaRPr lang="ru-RU" sz="1600" b="0" dirty="0" smtClean="0">
              <a:solidFill>
                <a:srgbClr val="000000"/>
              </a:solidFill>
              <a:latin typeface="Calibri" panose="020F0502020204030204" pitchFamily="34" charset="0"/>
              <a:ea typeface="Arial"/>
              <a:cs typeface="Calibri" panose="020F0502020204030204" pitchFamily="34" charset="0"/>
              <a:sym typeface="Arial"/>
            </a:endParaRPr>
          </a:p>
          <a:p>
            <a:pPr marL="228600">
              <a:buClr>
                <a:srgbClr val="008000"/>
              </a:buClr>
              <a:buSzPts val="2000"/>
            </a:pPr>
            <a:endParaRPr lang="en-US" sz="1600" b="0" dirty="0">
              <a:solidFill>
                <a:srgbClr val="000000"/>
              </a:solidFill>
              <a:latin typeface="Calibri" panose="020F0502020204030204" pitchFamily="34" charset="0"/>
              <a:cs typeface="Calibri" panose="020F0502020204030204" pitchFamily="34" charset="0"/>
            </a:endParaRPr>
          </a:p>
        </p:txBody>
      </p:sp>
      <p:sp>
        <p:nvSpPr>
          <p:cNvPr id="11" name="Google Shape;374;p32">
            <a:extLst>
              <a:ext uri="{FF2B5EF4-FFF2-40B4-BE49-F238E27FC236}">
                <a16:creationId xmlns="" xmlns:a16="http://schemas.microsoft.com/office/drawing/2014/main" id="{17E0A985-AF25-BA7B-1380-B78819DA755B}"/>
              </a:ext>
            </a:extLst>
          </p:cNvPr>
          <p:cNvSpPr txBox="1"/>
          <p:nvPr/>
        </p:nvSpPr>
        <p:spPr>
          <a:xfrm>
            <a:off x="3122141" y="5527589"/>
            <a:ext cx="5870610" cy="74740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33CC33"/>
              </a:buClr>
              <a:buSzPts val="2000"/>
              <a:buFont typeface="Arial"/>
              <a:buNone/>
            </a:pPr>
            <a:r>
              <a:rPr lang="bg-BG" sz="2400" b="1" i="0" u="none" strike="noStrike" cap="none" dirty="0" smtClean="0">
                <a:solidFill>
                  <a:srgbClr val="33CC33"/>
                </a:solidFill>
                <a:latin typeface="Calibri" panose="020F0502020204030204" pitchFamily="34" charset="0"/>
                <a:ea typeface="Calibri"/>
                <a:cs typeface="Calibri" panose="020F0502020204030204" pitchFamily="34" charset="0"/>
                <a:sym typeface="Calibri"/>
              </a:rPr>
              <a:t>Живот на земята</a:t>
            </a:r>
            <a:endParaRPr sz="2400" b="0" i="0" u="none" strike="noStrike" cap="none" dirty="0" smtClean="0">
              <a:solidFill>
                <a:srgbClr val="000000"/>
              </a:solidFill>
              <a:latin typeface="Calibri" panose="020F0502020204030204" pitchFamily="34" charset="0"/>
              <a:cs typeface="Calibri" panose="020F0502020204030204" pitchFamily="34" charset="0"/>
              <a:sym typeface="Arial"/>
            </a:endParaRPr>
          </a:p>
          <a:p>
            <a:r>
              <a:rPr lang="ru-RU" sz="1600" dirty="0" err="1" smtClean="0">
                <a:latin typeface="Calibri" pitchFamily="34" charset="0"/>
                <a:cs typeface="Calibri" pitchFamily="34" charset="0"/>
              </a:rPr>
              <a:t>Опазване</a:t>
            </a:r>
            <a:r>
              <a:rPr lang="ru-RU" sz="1600" dirty="0" smtClean="0">
                <a:latin typeface="Calibri" pitchFamily="34" charset="0"/>
                <a:cs typeface="Calibri" pitchFamily="34" charset="0"/>
              </a:rPr>
              <a:t>, </a:t>
            </a:r>
            <a:r>
              <a:rPr lang="ru-RU" sz="1600" dirty="0" err="1" smtClean="0">
                <a:latin typeface="Calibri" pitchFamily="34" charset="0"/>
                <a:cs typeface="Calibri" pitchFamily="34" charset="0"/>
              </a:rPr>
              <a:t>възстановяване</a:t>
            </a:r>
            <a:r>
              <a:rPr lang="ru-RU" sz="1600" dirty="0" smtClean="0">
                <a:latin typeface="Calibri" pitchFamily="34" charset="0"/>
                <a:cs typeface="Calibri" pitchFamily="34" charset="0"/>
              </a:rPr>
              <a:t> и </a:t>
            </a:r>
            <a:r>
              <a:rPr lang="ru-RU" sz="1600" dirty="0" err="1" smtClean="0">
                <a:latin typeface="Calibri" pitchFamily="34" charset="0"/>
                <a:cs typeface="Calibri" pitchFamily="34" charset="0"/>
              </a:rPr>
              <a:t>насърчаване</a:t>
            </a:r>
            <a:r>
              <a:rPr lang="ru-RU" sz="1600" dirty="0" smtClean="0">
                <a:latin typeface="Calibri" pitchFamily="34" charset="0"/>
                <a:cs typeface="Calibri" pitchFamily="34" charset="0"/>
              </a:rPr>
              <a:t> на </a:t>
            </a:r>
            <a:r>
              <a:rPr lang="ru-RU" sz="1600" dirty="0" err="1" smtClean="0">
                <a:latin typeface="Calibri" pitchFamily="34" charset="0"/>
                <a:cs typeface="Calibri" pitchFamily="34" charset="0"/>
              </a:rPr>
              <a:t>устойчивото</a:t>
            </a:r>
            <a:r>
              <a:rPr lang="ru-RU" sz="1600" dirty="0" smtClean="0">
                <a:latin typeface="Calibri" pitchFamily="34" charset="0"/>
                <a:cs typeface="Calibri" pitchFamily="34" charset="0"/>
              </a:rPr>
              <a:t> </a:t>
            </a:r>
            <a:r>
              <a:rPr lang="ru-RU" sz="1600" dirty="0" err="1" smtClean="0">
                <a:latin typeface="Calibri" pitchFamily="34" charset="0"/>
                <a:cs typeface="Calibri" pitchFamily="34" charset="0"/>
              </a:rPr>
              <a:t>използване</a:t>
            </a:r>
            <a:r>
              <a:rPr lang="ru-RU" sz="1600" dirty="0" smtClean="0">
                <a:latin typeface="Calibri" pitchFamily="34" charset="0"/>
                <a:cs typeface="Calibri" pitchFamily="34" charset="0"/>
              </a:rPr>
              <a:t> </a:t>
            </a:r>
            <a:r>
              <a:rPr lang="ru-RU" sz="1600" dirty="0" err="1" smtClean="0">
                <a:latin typeface="Calibri" pitchFamily="34" charset="0"/>
                <a:cs typeface="Calibri" pitchFamily="34" charset="0"/>
              </a:rPr>
              <a:t>на</a:t>
            </a:r>
            <a:r>
              <a:rPr lang="ru-RU" sz="1600" dirty="0" smtClean="0">
                <a:latin typeface="Calibri" pitchFamily="34" charset="0"/>
                <a:cs typeface="Calibri" pitchFamily="34" charset="0"/>
              </a:rPr>
              <a:t> </a:t>
            </a:r>
            <a:r>
              <a:rPr lang="ru-RU" sz="1600" dirty="0" err="1" smtClean="0">
                <a:latin typeface="Calibri" pitchFamily="34" charset="0"/>
                <a:cs typeface="Calibri" pitchFamily="34" charset="0"/>
              </a:rPr>
              <a:t>сухоземните</a:t>
            </a:r>
            <a:r>
              <a:rPr lang="ru-RU" sz="1600" dirty="0" smtClean="0">
                <a:latin typeface="Calibri" pitchFamily="34" charset="0"/>
                <a:cs typeface="Calibri" pitchFamily="34" charset="0"/>
              </a:rPr>
              <a:t> </a:t>
            </a:r>
            <a:r>
              <a:rPr lang="ru-RU" sz="1600" dirty="0" err="1" smtClean="0">
                <a:latin typeface="Calibri" pitchFamily="34" charset="0"/>
                <a:cs typeface="Calibri" pitchFamily="34" charset="0"/>
              </a:rPr>
              <a:t>екосистеми</a:t>
            </a:r>
            <a:r>
              <a:rPr lang="ru-RU" sz="1600" dirty="0" smtClean="0">
                <a:latin typeface="Calibri" pitchFamily="34" charset="0"/>
                <a:cs typeface="Calibri" pitchFamily="34" charset="0"/>
              </a:rPr>
              <a:t> и горите, </a:t>
            </a:r>
            <a:r>
              <a:rPr lang="ru-RU" sz="1600" dirty="0" err="1" smtClean="0">
                <a:latin typeface="Calibri" pitchFamily="34" charset="0"/>
                <a:cs typeface="Calibri" pitchFamily="34" charset="0"/>
              </a:rPr>
              <a:t>борба</a:t>
            </a:r>
            <a:r>
              <a:rPr lang="ru-RU" sz="1600" dirty="0" smtClean="0">
                <a:latin typeface="Calibri" pitchFamily="34" charset="0"/>
                <a:cs typeface="Calibri" pitchFamily="34" charset="0"/>
              </a:rPr>
              <a:t> с </a:t>
            </a:r>
            <a:r>
              <a:rPr lang="ru-RU" sz="1600" dirty="0" err="1" smtClean="0">
                <a:latin typeface="Calibri" pitchFamily="34" charset="0"/>
                <a:cs typeface="Calibri" pitchFamily="34" charset="0"/>
              </a:rPr>
              <a:t>опустиняването</a:t>
            </a:r>
            <a:r>
              <a:rPr lang="ru-RU" sz="1600" dirty="0" smtClean="0">
                <a:latin typeface="Calibri" pitchFamily="34" charset="0"/>
                <a:cs typeface="Calibri" pitchFamily="34" charset="0"/>
              </a:rPr>
              <a:t>, </a:t>
            </a:r>
            <a:r>
              <a:rPr lang="ru-RU" sz="1600" dirty="0" err="1" smtClean="0">
                <a:latin typeface="Calibri" pitchFamily="34" charset="0"/>
                <a:cs typeface="Calibri" pitchFamily="34" charset="0"/>
              </a:rPr>
              <a:t>спиране</a:t>
            </a:r>
            <a:r>
              <a:rPr lang="ru-RU" sz="1600" dirty="0" smtClean="0">
                <a:latin typeface="Calibri" pitchFamily="34" charset="0"/>
                <a:cs typeface="Calibri" pitchFamily="34" charset="0"/>
              </a:rPr>
              <a:t> и </a:t>
            </a:r>
            <a:r>
              <a:rPr lang="ru-RU" sz="1600" dirty="0" err="1" smtClean="0">
                <a:latin typeface="Calibri" pitchFamily="34" charset="0"/>
                <a:cs typeface="Calibri" pitchFamily="34" charset="0"/>
              </a:rPr>
              <a:t>обръщане</a:t>
            </a:r>
            <a:r>
              <a:rPr lang="ru-RU" sz="1600" dirty="0" smtClean="0">
                <a:latin typeface="Calibri" pitchFamily="34" charset="0"/>
                <a:cs typeface="Calibri" pitchFamily="34" charset="0"/>
              </a:rPr>
              <a:t> на </a:t>
            </a:r>
            <a:r>
              <a:rPr lang="ru-RU" sz="1600" dirty="0" err="1" smtClean="0">
                <a:latin typeface="Calibri" pitchFamily="34" charset="0"/>
                <a:cs typeface="Calibri" pitchFamily="34" charset="0"/>
              </a:rPr>
              <a:t>процеса</a:t>
            </a:r>
            <a:r>
              <a:rPr lang="ru-RU" sz="1600" dirty="0" smtClean="0">
                <a:latin typeface="Calibri" pitchFamily="34" charset="0"/>
                <a:cs typeface="Calibri" pitchFamily="34" charset="0"/>
              </a:rPr>
              <a:t> </a:t>
            </a:r>
            <a:r>
              <a:rPr lang="ru-RU" sz="1600" dirty="0" err="1" smtClean="0">
                <a:latin typeface="Calibri" pitchFamily="34" charset="0"/>
                <a:cs typeface="Calibri" pitchFamily="34" charset="0"/>
              </a:rPr>
              <a:t>на</a:t>
            </a:r>
            <a:r>
              <a:rPr lang="ru-RU" sz="1600" dirty="0" smtClean="0">
                <a:latin typeface="Calibri" pitchFamily="34" charset="0"/>
                <a:cs typeface="Calibri" pitchFamily="34" charset="0"/>
              </a:rPr>
              <a:t> деградация на </a:t>
            </a:r>
            <a:r>
              <a:rPr lang="ru-RU" sz="1600" dirty="0" err="1" smtClean="0">
                <a:latin typeface="Calibri" pitchFamily="34" charset="0"/>
                <a:cs typeface="Calibri" pitchFamily="34" charset="0"/>
              </a:rPr>
              <a:t>земите</a:t>
            </a:r>
            <a:r>
              <a:rPr lang="ru-RU" sz="1600" dirty="0" smtClean="0">
                <a:latin typeface="Calibri" pitchFamily="34" charset="0"/>
                <a:cs typeface="Calibri" pitchFamily="34" charset="0"/>
              </a:rPr>
              <a:t> и </a:t>
            </a:r>
            <a:r>
              <a:rPr lang="ru-RU" sz="1600" dirty="0" err="1" smtClean="0">
                <a:latin typeface="Calibri" pitchFamily="34" charset="0"/>
                <a:cs typeface="Calibri" pitchFamily="34" charset="0"/>
              </a:rPr>
              <a:t>спиране</a:t>
            </a:r>
            <a:r>
              <a:rPr lang="ru-RU" sz="1600" dirty="0" smtClean="0">
                <a:latin typeface="Calibri" pitchFamily="34" charset="0"/>
                <a:cs typeface="Calibri" pitchFamily="34" charset="0"/>
              </a:rPr>
              <a:t> </a:t>
            </a:r>
            <a:r>
              <a:rPr lang="ru-RU" sz="1600" dirty="0" err="1" smtClean="0">
                <a:latin typeface="Calibri" pitchFamily="34" charset="0"/>
                <a:cs typeface="Calibri" pitchFamily="34" charset="0"/>
              </a:rPr>
              <a:t>загубата</a:t>
            </a:r>
            <a:r>
              <a:rPr lang="ru-RU" sz="1600" dirty="0" smtClean="0">
                <a:latin typeface="Calibri" pitchFamily="34" charset="0"/>
                <a:cs typeface="Calibri" pitchFamily="34" charset="0"/>
              </a:rPr>
              <a:t> на </a:t>
            </a:r>
            <a:r>
              <a:rPr lang="ru-RU" sz="1600" dirty="0" err="1" smtClean="0">
                <a:latin typeface="Calibri" pitchFamily="34" charset="0"/>
                <a:cs typeface="Calibri" pitchFamily="34" charset="0"/>
              </a:rPr>
              <a:t>биологично</a:t>
            </a:r>
            <a:r>
              <a:rPr lang="ru-RU" sz="1600" dirty="0" smtClean="0">
                <a:latin typeface="Calibri" pitchFamily="34" charset="0"/>
                <a:cs typeface="Calibri" pitchFamily="34" charset="0"/>
              </a:rPr>
              <a:t> разнообразие</a:t>
            </a:r>
          </a:p>
          <a:p>
            <a:pPr marL="228600" marR="0" lvl="0" indent="-228600" algn="l" rtl="0">
              <a:lnSpc>
                <a:spcPct val="90000"/>
              </a:lnSpc>
              <a:spcBef>
                <a:spcPts val="1000"/>
              </a:spcBef>
              <a:spcAft>
                <a:spcPts val="0"/>
              </a:spcAft>
              <a:buClr>
                <a:srgbClr val="212529"/>
              </a:buClr>
              <a:buSzPts val="1100"/>
              <a:buFont typeface="Arial"/>
              <a:buNone/>
            </a:pPr>
            <a:r>
              <a:rPr lang="en-US" sz="1100" b="0" i="0" u="none" strike="noStrike" cap="none" dirty="0">
                <a:solidFill>
                  <a:srgbClr val="212529"/>
                </a:solidFill>
                <a:latin typeface="Arial"/>
                <a:ea typeface="Arial"/>
                <a:cs typeface="Arial"/>
                <a:sym typeface="Arial"/>
              </a:rPr>
              <a:t/>
            </a:r>
            <a:br>
              <a:rPr lang="en-US" sz="1100" b="0" i="0" u="none" strike="noStrike" cap="none" dirty="0">
                <a:solidFill>
                  <a:srgbClr val="212529"/>
                </a:solidFill>
                <a:latin typeface="Arial"/>
                <a:ea typeface="Arial"/>
                <a:cs typeface="Arial"/>
                <a:sym typeface="Arial"/>
              </a:rPr>
            </a:br>
            <a:endParaRPr sz="1400" b="1" i="0" u="none" strike="noStrike" cap="none" dirty="0">
              <a:solidFill>
                <a:srgbClr val="000000"/>
              </a:solidFill>
              <a:latin typeface="Calibri"/>
              <a:ea typeface="Calibri"/>
              <a:cs typeface="Calibri"/>
              <a:sym typeface="Calibri"/>
            </a:endParaRPr>
          </a:p>
        </p:txBody>
      </p:sp>
      <p:sp>
        <p:nvSpPr>
          <p:cNvPr id="13" name="Google Shape;375;p32">
            <a:extLst>
              <a:ext uri="{FF2B5EF4-FFF2-40B4-BE49-F238E27FC236}">
                <a16:creationId xmlns="" xmlns:a16="http://schemas.microsoft.com/office/drawing/2014/main" id="{127A509D-5A0F-5817-1B11-DADE27598FBB}"/>
              </a:ext>
            </a:extLst>
          </p:cNvPr>
          <p:cNvSpPr txBox="1"/>
          <p:nvPr/>
        </p:nvSpPr>
        <p:spPr>
          <a:xfrm>
            <a:off x="3185268" y="3064208"/>
            <a:ext cx="5258205" cy="77792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F9900"/>
              </a:buClr>
              <a:buSzPts val="2000"/>
              <a:buFont typeface="Arial"/>
              <a:buNone/>
            </a:pPr>
            <a:r>
              <a:rPr lang="bg-BG" sz="2400" b="1" i="0" u="none" strike="noStrike" cap="none" dirty="0" smtClean="0">
                <a:solidFill>
                  <a:srgbClr val="FF9900"/>
                </a:solidFill>
                <a:latin typeface="Calibri" panose="020F0502020204030204" pitchFamily="34" charset="0"/>
                <a:ea typeface="Calibri"/>
                <a:cs typeface="Calibri" panose="020F0502020204030204" pitchFamily="34" charset="0"/>
                <a:sym typeface="Calibri"/>
              </a:rPr>
              <a:t>Устойчиви градове и общности</a:t>
            </a:r>
            <a:endParaRPr sz="2400" b="0" i="0" u="none" strike="noStrike" cap="none" dirty="0" smtClean="0">
              <a:solidFill>
                <a:srgbClr val="000000"/>
              </a:solidFill>
              <a:latin typeface="Calibri" panose="020F0502020204030204" pitchFamily="34" charset="0"/>
              <a:cs typeface="Calibri" panose="020F0502020204030204" pitchFamily="34" charset="0"/>
              <a:sym typeface="Arial"/>
            </a:endParaRPr>
          </a:p>
          <a:p>
            <a:pPr lvl="0">
              <a:buSzPts val="1600"/>
            </a:pPr>
            <a:r>
              <a:rPr lang="ru-RU" sz="1600" dirty="0" err="1" smtClean="0">
                <a:latin typeface="Calibri"/>
                <a:ea typeface="Calibri"/>
                <a:cs typeface="Calibri"/>
                <a:sym typeface="Calibri"/>
              </a:rPr>
              <a:t>Превръщане</a:t>
            </a:r>
            <a:r>
              <a:rPr lang="ru-RU" sz="1600" dirty="0" smtClean="0">
                <a:latin typeface="Calibri"/>
                <a:ea typeface="Calibri"/>
                <a:cs typeface="Calibri"/>
                <a:sym typeface="Calibri"/>
              </a:rPr>
              <a:t> на </a:t>
            </a:r>
            <a:r>
              <a:rPr lang="ru-RU" sz="1600" dirty="0" err="1" smtClean="0">
                <a:latin typeface="Calibri"/>
                <a:ea typeface="Calibri"/>
                <a:cs typeface="Calibri"/>
                <a:sym typeface="Calibri"/>
              </a:rPr>
              <a:t>градовете</a:t>
            </a:r>
            <a:r>
              <a:rPr lang="ru-RU" sz="1600" dirty="0" smtClean="0">
                <a:latin typeface="Calibri"/>
                <a:ea typeface="Calibri"/>
                <a:cs typeface="Calibri"/>
                <a:sym typeface="Calibri"/>
              </a:rPr>
              <a:t> и </a:t>
            </a:r>
            <a:r>
              <a:rPr lang="ru-RU" sz="1600" dirty="0" err="1" smtClean="0">
                <a:latin typeface="Calibri"/>
                <a:ea typeface="Calibri"/>
                <a:cs typeface="Calibri"/>
                <a:sym typeface="Calibri"/>
              </a:rPr>
              <a:t>селищата</a:t>
            </a:r>
            <a:r>
              <a:rPr lang="ru-RU" sz="1600" dirty="0" smtClean="0">
                <a:latin typeface="Calibri"/>
                <a:ea typeface="Calibri"/>
                <a:cs typeface="Calibri"/>
                <a:sym typeface="Calibri"/>
              </a:rPr>
              <a:t> в </a:t>
            </a:r>
            <a:r>
              <a:rPr lang="ru-RU" sz="1600" dirty="0" err="1" smtClean="0">
                <a:latin typeface="Calibri"/>
                <a:ea typeface="Calibri"/>
                <a:cs typeface="Calibri"/>
                <a:sym typeface="Calibri"/>
              </a:rPr>
              <a:t>приобщаващи</a:t>
            </a:r>
            <a:r>
              <a:rPr lang="ru-RU" sz="1600" dirty="0" smtClean="0">
                <a:latin typeface="Calibri"/>
                <a:ea typeface="Calibri"/>
                <a:cs typeface="Calibri"/>
                <a:sym typeface="Calibri"/>
              </a:rPr>
              <a:t>, </a:t>
            </a:r>
            <a:r>
              <a:rPr lang="ru-RU" sz="1600" dirty="0" err="1" smtClean="0">
                <a:latin typeface="Calibri"/>
                <a:ea typeface="Calibri"/>
                <a:cs typeface="Calibri"/>
                <a:sym typeface="Calibri"/>
              </a:rPr>
              <a:t>безопасни</a:t>
            </a:r>
            <a:r>
              <a:rPr lang="ru-RU" sz="1600" dirty="0" smtClean="0">
                <a:latin typeface="Calibri"/>
                <a:ea typeface="Calibri"/>
                <a:cs typeface="Calibri"/>
                <a:sym typeface="Calibri"/>
              </a:rPr>
              <a:t>, </a:t>
            </a:r>
            <a:r>
              <a:rPr lang="ru-RU" sz="1600" dirty="0" err="1" smtClean="0">
                <a:latin typeface="Calibri"/>
                <a:ea typeface="Calibri"/>
                <a:cs typeface="Calibri"/>
                <a:sym typeface="Calibri"/>
              </a:rPr>
              <a:t>адаптивни</a:t>
            </a:r>
            <a:r>
              <a:rPr lang="ru-RU" sz="1600" dirty="0" smtClean="0">
                <a:latin typeface="Calibri"/>
                <a:ea typeface="Calibri"/>
                <a:cs typeface="Calibri"/>
                <a:sym typeface="Calibri"/>
              </a:rPr>
              <a:t> и </a:t>
            </a:r>
            <a:r>
              <a:rPr lang="ru-RU" sz="1600" dirty="0" err="1" smtClean="0">
                <a:latin typeface="Calibri"/>
                <a:ea typeface="Calibri"/>
                <a:cs typeface="Calibri"/>
                <a:sym typeface="Calibri"/>
              </a:rPr>
              <a:t>устойчиви</a:t>
            </a:r>
            <a:r>
              <a:rPr lang="ru-RU" sz="1600" dirty="0" smtClean="0">
                <a:latin typeface="Calibri"/>
                <a:ea typeface="Calibri"/>
                <a:cs typeface="Calibri"/>
                <a:sym typeface="Calibri"/>
              </a:rPr>
              <a:t> места за </a:t>
            </a:r>
            <a:r>
              <a:rPr lang="ru-RU" sz="1600" dirty="0" err="1" smtClean="0">
                <a:latin typeface="Calibri"/>
                <a:ea typeface="Calibri"/>
                <a:cs typeface="Calibri"/>
                <a:sym typeface="Calibri"/>
              </a:rPr>
              <a:t>живеене</a:t>
            </a:r>
            <a:endParaRPr lang="ru-RU" sz="1600" dirty="0" smtClean="0">
              <a:latin typeface="Calibri"/>
              <a:ea typeface="Calibri"/>
              <a:cs typeface="Calibri"/>
              <a:sym typeface="Calibri"/>
            </a:endParaRPr>
          </a:p>
        </p:txBody>
      </p:sp>
      <p:sp>
        <p:nvSpPr>
          <p:cNvPr id="14" name="Google Shape;376;p32">
            <a:extLst>
              <a:ext uri="{FF2B5EF4-FFF2-40B4-BE49-F238E27FC236}">
                <a16:creationId xmlns="" xmlns:a16="http://schemas.microsoft.com/office/drawing/2014/main" id="{C853CFA8-2EE0-6340-1DB9-0D13CEDC6C49}"/>
              </a:ext>
            </a:extLst>
          </p:cNvPr>
          <p:cNvSpPr txBox="1"/>
          <p:nvPr/>
        </p:nvSpPr>
        <p:spPr>
          <a:xfrm>
            <a:off x="3097427" y="3890920"/>
            <a:ext cx="6433752" cy="768654"/>
          </a:xfrm>
          <a:prstGeom prst="rect">
            <a:avLst/>
          </a:prstGeom>
          <a:noFill/>
          <a:ln>
            <a:noFill/>
          </a:ln>
        </p:spPr>
        <p:txBody>
          <a:bodyPr spcFirstLastPara="1" wrap="square" lIns="91425" tIns="45700" rIns="91425" bIns="45700" anchor="t" anchorCtr="0">
            <a:noAutofit/>
          </a:bodyPr>
          <a:lstStyle/>
          <a:p>
            <a:pPr lvl="0">
              <a:buClr>
                <a:srgbClr val="993300"/>
              </a:buClr>
              <a:buSzPts val="2000"/>
            </a:pPr>
            <a:r>
              <a:rPr lang="bg-BG" sz="2400" b="1" dirty="0" smtClean="0">
                <a:solidFill>
                  <a:srgbClr val="993300"/>
                </a:solidFill>
                <a:latin typeface="Calibri" panose="020F0502020204030204" pitchFamily="34" charset="0"/>
                <a:ea typeface="Calibri"/>
                <a:cs typeface="Calibri" panose="020F0502020204030204" pitchFamily="34" charset="0"/>
                <a:sym typeface="Calibri"/>
              </a:rPr>
              <a:t>Отговорно потребление и производство</a:t>
            </a:r>
          </a:p>
          <a:p>
            <a:pPr lvl="0">
              <a:buClr>
                <a:srgbClr val="993300"/>
              </a:buClr>
              <a:buSzPts val="2000"/>
            </a:pPr>
            <a:r>
              <a:rPr lang="ru-RU" sz="1600" dirty="0" err="1" smtClean="0">
                <a:latin typeface="Calibri"/>
                <a:ea typeface="Calibri"/>
                <a:cs typeface="Calibri"/>
                <a:sym typeface="Calibri"/>
              </a:rPr>
              <a:t>Осигуряване</a:t>
            </a:r>
            <a:r>
              <a:rPr lang="ru-RU" sz="1600" dirty="0" smtClean="0">
                <a:latin typeface="Calibri"/>
                <a:ea typeface="Calibri"/>
                <a:cs typeface="Calibri"/>
                <a:sym typeface="Calibri"/>
              </a:rPr>
              <a:t> на </a:t>
            </a:r>
            <a:r>
              <a:rPr lang="ru-RU" sz="1600" dirty="0" err="1" smtClean="0">
                <a:latin typeface="Calibri"/>
                <a:ea typeface="Calibri"/>
                <a:cs typeface="Calibri"/>
                <a:sym typeface="Calibri"/>
              </a:rPr>
              <a:t>устойчиви</a:t>
            </a:r>
            <a:r>
              <a:rPr lang="ru-RU" sz="1600" dirty="0" smtClean="0">
                <a:latin typeface="Calibri"/>
                <a:ea typeface="Calibri"/>
                <a:cs typeface="Calibri"/>
                <a:sym typeface="Calibri"/>
              </a:rPr>
              <a:t> модели на потребление и производство</a:t>
            </a:r>
          </a:p>
        </p:txBody>
      </p:sp>
      <p:sp>
        <p:nvSpPr>
          <p:cNvPr id="16" name="Google Shape;378;p32">
            <a:extLst>
              <a:ext uri="{FF2B5EF4-FFF2-40B4-BE49-F238E27FC236}">
                <a16:creationId xmlns="" xmlns:a16="http://schemas.microsoft.com/office/drawing/2014/main" id="{F99DB838-F26D-F3E0-8CB4-7F84840D513D}"/>
              </a:ext>
            </a:extLst>
          </p:cNvPr>
          <p:cNvSpPr txBox="1"/>
          <p:nvPr/>
        </p:nvSpPr>
        <p:spPr>
          <a:xfrm>
            <a:off x="3174215" y="4584730"/>
            <a:ext cx="5372738" cy="71344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336600"/>
              </a:buClr>
              <a:buSzPts val="2000"/>
              <a:buFont typeface="Arial"/>
              <a:buNone/>
            </a:pPr>
            <a:r>
              <a:rPr lang="bg-BG" sz="2400" b="1" i="0" u="none" strike="noStrike" cap="none" dirty="0" smtClean="0">
                <a:solidFill>
                  <a:srgbClr val="336600"/>
                </a:solidFill>
                <a:latin typeface="Calibri" panose="020F0502020204030204" pitchFamily="34" charset="0"/>
                <a:ea typeface="Calibri"/>
                <a:cs typeface="Calibri" panose="020F0502020204030204" pitchFamily="34" charset="0"/>
                <a:sym typeface="Calibri"/>
              </a:rPr>
              <a:t>Борба с </a:t>
            </a:r>
            <a:r>
              <a:rPr lang="bg-BG" sz="2400" b="1" i="0" u="none" strike="noStrike" cap="none" dirty="0" err="1" smtClean="0">
                <a:solidFill>
                  <a:srgbClr val="336600"/>
                </a:solidFill>
                <a:latin typeface="Calibri" panose="020F0502020204030204" pitchFamily="34" charset="0"/>
                <a:ea typeface="Calibri"/>
                <a:cs typeface="Calibri" panose="020F0502020204030204" pitchFamily="34" charset="0"/>
                <a:sym typeface="Calibri"/>
              </a:rPr>
              <a:t>лиматичните</a:t>
            </a:r>
            <a:r>
              <a:rPr lang="bg-BG" sz="2400" b="1" i="0" u="none" strike="noStrike" cap="none" dirty="0" smtClean="0">
                <a:solidFill>
                  <a:srgbClr val="336600"/>
                </a:solidFill>
                <a:latin typeface="Calibri" panose="020F0502020204030204" pitchFamily="34" charset="0"/>
                <a:ea typeface="Calibri"/>
                <a:cs typeface="Calibri" panose="020F0502020204030204" pitchFamily="34" charset="0"/>
                <a:sym typeface="Calibri"/>
              </a:rPr>
              <a:t> промени</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lvl="0" algn="just">
              <a:buSzPts val="1600"/>
            </a:pPr>
            <a:r>
              <a:rPr lang="ru-RU" sz="1600" dirty="0" err="1" smtClean="0">
                <a:latin typeface="Calibri"/>
                <a:ea typeface="Calibri"/>
                <a:cs typeface="Calibri"/>
                <a:sym typeface="Calibri"/>
              </a:rPr>
              <a:t>Предприемане</a:t>
            </a:r>
            <a:r>
              <a:rPr lang="ru-RU" sz="1600" dirty="0" smtClean="0">
                <a:latin typeface="Calibri"/>
                <a:ea typeface="Calibri"/>
                <a:cs typeface="Calibri"/>
                <a:sym typeface="Calibri"/>
              </a:rPr>
              <a:t> на </a:t>
            </a:r>
            <a:r>
              <a:rPr lang="ru-RU" sz="1600" dirty="0" err="1" smtClean="0">
                <a:latin typeface="Calibri"/>
                <a:ea typeface="Calibri"/>
                <a:cs typeface="Calibri"/>
                <a:sym typeface="Calibri"/>
              </a:rPr>
              <a:t>спешни</a:t>
            </a:r>
            <a:r>
              <a:rPr lang="ru-RU" sz="1600" dirty="0" smtClean="0">
                <a:latin typeface="Calibri"/>
                <a:ea typeface="Calibri"/>
                <a:cs typeface="Calibri"/>
                <a:sym typeface="Calibri"/>
              </a:rPr>
              <a:t> действия за </a:t>
            </a:r>
            <a:r>
              <a:rPr lang="ru-RU" sz="1600" dirty="0" err="1" smtClean="0">
                <a:latin typeface="Calibri"/>
                <a:ea typeface="Calibri"/>
                <a:cs typeface="Calibri"/>
                <a:sym typeface="Calibri"/>
              </a:rPr>
              <a:t>борба</a:t>
            </a:r>
            <a:r>
              <a:rPr lang="ru-RU" sz="1600" dirty="0" smtClean="0">
                <a:latin typeface="Calibri"/>
                <a:ea typeface="Calibri"/>
                <a:cs typeface="Calibri"/>
                <a:sym typeface="Calibri"/>
              </a:rPr>
              <a:t> с </a:t>
            </a:r>
            <a:r>
              <a:rPr lang="ru-RU" sz="1600" dirty="0" err="1" smtClean="0">
                <a:latin typeface="Calibri"/>
                <a:ea typeface="Calibri"/>
                <a:cs typeface="Calibri"/>
                <a:sym typeface="Calibri"/>
              </a:rPr>
              <a:t>изменението</a:t>
            </a:r>
            <a:r>
              <a:rPr lang="ru-RU" sz="1600" dirty="0" smtClean="0">
                <a:latin typeface="Calibri"/>
                <a:ea typeface="Calibri"/>
                <a:cs typeface="Calibri"/>
                <a:sym typeface="Calibri"/>
              </a:rPr>
              <a:t> на климата и </a:t>
            </a:r>
            <a:r>
              <a:rPr lang="ru-RU" sz="1600" dirty="0" err="1" smtClean="0">
                <a:latin typeface="Calibri"/>
                <a:ea typeface="Calibri"/>
                <a:cs typeface="Calibri"/>
                <a:sym typeface="Calibri"/>
              </a:rPr>
              <a:t>неговите</a:t>
            </a:r>
            <a:r>
              <a:rPr lang="ru-RU" sz="1600" dirty="0" smtClean="0">
                <a:latin typeface="Calibri"/>
                <a:ea typeface="Calibri"/>
                <a:cs typeface="Calibri"/>
                <a:sym typeface="Calibri"/>
              </a:rPr>
              <a:t> </a:t>
            </a:r>
            <a:r>
              <a:rPr lang="ru-RU" sz="1600" dirty="0" err="1" smtClean="0">
                <a:latin typeface="Calibri"/>
                <a:ea typeface="Calibri"/>
                <a:cs typeface="Calibri"/>
                <a:sym typeface="Calibri"/>
              </a:rPr>
              <a:t>последици</a:t>
            </a:r>
            <a:endParaRPr lang="ru-RU" sz="1600" dirty="0" smtClean="0">
              <a:latin typeface="Calibri"/>
              <a:ea typeface="Calibri"/>
              <a:cs typeface="Calibri"/>
              <a:sym typeface="Calibri"/>
            </a:endParaRPr>
          </a:p>
        </p:txBody>
      </p:sp>
      <p:sp>
        <p:nvSpPr>
          <p:cNvPr id="28" name="Google Shape;385;p32">
            <a:extLst>
              <a:ext uri="{FF2B5EF4-FFF2-40B4-BE49-F238E27FC236}">
                <a16:creationId xmlns="" xmlns:a16="http://schemas.microsoft.com/office/drawing/2014/main" id="{AA9B1770-0056-DCD6-7167-A116D962FE3E}"/>
              </a:ext>
            </a:extLst>
          </p:cNvPr>
          <p:cNvSpPr txBox="1"/>
          <p:nvPr/>
        </p:nvSpPr>
        <p:spPr>
          <a:xfrm>
            <a:off x="3277863" y="1971254"/>
            <a:ext cx="5676700" cy="90449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C00000"/>
              </a:buClr>
              <a:buSzPts val="2000"/>
              <a:buFont typeface="Arial"/>
              <a:buNone/>
            </a:pPr>
            <a:r>
              <a:rPr lang="bg-BG" sz="2400" b="1" i="0" u="none" strike="noStrike" cap="none" dirty="0" smtClean="0">
                <a:solidFill>
                  <a:srgbClr val="C00000"/>
                </a:solidFill>
                <a:latin typeface="Calibri" panose="020F0502020204030204" pitchFamily="34" charset="0"/>
                <a:ea typeface="Calibri"/>
                <a:cs typeface="Calibri" panose="020F0502020204030204" pitchFamily="34" charset="0"/>
                <a:sym typeface="Calibri"/>
              </a:rPr>
              <a:t>Качествено образование</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lvl="0" algn="just">
              <a:buSzPts val="1600"/>
            </a:pPr>
            <a:r>
              <a:rPr lang="ru-RU" sz="1600" dirty="0" err="1" smtClean="0">
                <a:latin typeface="Calibri"/>
                <a:ea typeface="Calibri"/>
                <a:cs typeface="Calibri"/>
                <a:sym typeface="Calibri"/>
              </a:rPr>
              <a:t>Осигуряване</a:t>
            </a:r>
            <a:r>
              <a:rPr lang="ru-RU" sz="1600" dirty="0" smtClean="0">
                <a:latin typeface="Calibri"/>
                <a:ea typeface="Calibri"/>
                <a:cs typeface="Calibri"/>
                <a:sym typeface="Calibri"/>
              </a:rPr>
              <a:t> на </a:t>
            </a:r>
            <a:r>
              <a:rPr lang="ru-RU" sz="1600" dirty="0" err="1" smtClean="0">
                <a:latin typeface="Calibri"/>
                <a:ea typeface="Calibri"/>
                <a:cs typeface="Calibri"/>
                <a:sym typeface="Calibri"/>
              </a:rPr>
              <a:t>приобщаващо</a:t>
            </a:r>
            <a:r>
              <a:rPr lang="ru-RU" sz="1600" dirty="0" smtClean="0">
                <a:latin typeface="Calibri"/>
                <a:ea typeface="Calibri"/>
                <a:cs typeface="Calibri"/>
                <a:sym typeface="Calibri"/>
              </a:rPr>
              <a:t> и справедливо </a:t>
            </a:r>
            <a:r>
              <a:rPr lang="ru-RU" sz="1600" dirty="0" err="1" smtClean="0">
                <a:latin typeface="Calibri"/>
                <a:ea typeface="Calibri"/>
                <a:cs typeface="Calibri"/>
                <a:sym typeface="Calibri"/>
              </a:rPr>
              <a:t>качествено</a:t>
            </a:r>
            <a:r>
              <a:rPr lang="ru-RU" sz="1600" dirty="0" smtClean="0">
                <a:latin typeface="Calibri"/>
                <a:ea typeface="Calibri"/>
                <a:cs typeface="Calibri"/>
                <a:sym typeface="Calibri"/>
              </a:rPr>
              <a:t> образование и </a:t>
            </a:r>
            <a:r>
              <a:rPr lang="ru-RU" sz="1600" dirty="0" err="1" smtClean="0">
                <a:latin typeface="Calibri"/>
                <a:ea typeface="Calibri"/>
                <a:cs typeface="Calibri"/>
                <a:sym typeface="Calibri"/>
              </a:rPr>
              <a:t>насърчаване</a:t>
            </a:r>
            <a:r>
              <a:rPr lang="ru-RU" sz="1600" dirty="0" smtClean="0">
                <a:latin typeface="Calibri"/>
                <a:ea typeface="Calibri"/>
                <a:cs typeface="Calibri"/>
                <a:sym typeface="Calibri"/>
              </a:rPr>
              <a:t> на </a:t>
            </a:r>
            <a:r>
              <a:rPr lang="ru-RU" sz="1600" dirty="0" err="1" smtClean="0">
                <a:latin typeface="Calibri"/>
                <a:ea typeface="Calibri"/>
                <a:cs typeface="Calibri"/>
                <a:sym typeface="Calibri"/>
              </a:rPr>
              <a:t>възможностите</a:t>
            </a:r>
            <a:r>
              <a:rPr lang="ru-RU" sz="1600" dirty="0" smtClean="0">
                <a:latin typeface="Calibri"/>
                <a:ea typeface="Calibri"/>
                <a:cs typeface="Calibri"/>
                <a:sym typeface="Calibri"/>
              </a:rPr>
              <a:t> за обучение </a:t>
            </a:r>
            <a:r>
              <a:rPr lang="ru-RU" sz="1600" dirty="0" err="1" smtClean="0">
                <a:latin typeface="Calibri"/>
                <a:ea typeface="Calibri"/>
                <a:cs typeface="Calibri"/>
                <a:sym typeface="Calibri"/>
              </a:rPr>
              <a:t>през</a:t>
            </a:r>
            <a:r>
              <a:rPr lang="ru-RU" sz="1600" dirty="0" smtClean="0">
                <a:latin typeface="Calibri"/>
                <a:ea typeface="Calibri"/>
                <a:cs typeface="Calibri"/>
                <a:sym typeface="Calibri"/>
              </a:rPr>
              <a:t> </a:t>
            </a:r>
            <a:r>
              <a:rPr lang="ru-RU" sz="1600" dirty="0" err="1" smtClean="0">
                <a:latin typeface="Calibri"/>
                <a:ea typeface="Calibri"/>
                <a:cs typeface="Calibri"/>
                <a:sym typeface="Calibri"/>
              </a:rPr>
              <a:t>целия</a:t>
            </a:r>
            <a:r>
              <a:rPr lang="ru-RU" sz="1600" dirty="0" smtClean="0">
                <a:latin typeface="Calibri"/>
                <a:ea typeface="Calibri"/>
                <a:cs typeface="Calibri"/>
                <a:sym typeface="Calibri"/>
              </a:rPr>
              <a:t> живот за </a:t>
            </a:r>
            <a:r>
              <a:rPr lang="ru-RU" sz="1600" dirty="0" err="1" smtClean="0">
                <a:latin typeface="Calibri"/>
                <a:ea typeface="Calibri"/>
                <a:cs typeface="Calibri"/>
                <a:sym typeface="Calibri"/>
              </a:rPr>
              <a:t>всички</a:t>
            </a:r>
            <a:endParaRPr lang="ru-RU" sz="1600" dirty="0" smtClean="0">
              <a:latin typeface="Calibri"/>
              <a:ea typeface="Calibri"/>
              <a:cs typeface="Calibri"/>
              <a:sym typeface="Calibri"/>
            </a:endParaRPr>
          </a:p>
        </p:txBody>
      </p:sp>
      <p:pic>
        <p:nvPicPr>
          <p:cNvPr id="17" name="Picture 24" descr="Цел 4: Качествено образование"/>
          <p:cNvPicPr>
            <a:picLocks noChangeAspect="1" noChangeArrowheads="1"/>
          </p:cNvPicPr>
          <p:nvPr/>
        </p:nvPicPr>
        <p:blipFill>
          <a:blip r:embed="rId3"/>
          <a:srcRect/>
          <a:stretch>
            <a:fillRect/>
          </a:stretch>
        </p:blipFill>
        <p:spPr bwMode="auto">
          <a:xfrm>
            <a:off x="9194242" y="1943519"/>
            <a:ext cx="1201615" cy="1201615"/>
          </a:xfrm>
          <a:prstGeom prst="rect">
            <a:avLst/>
          </a:prstGeom>
          <a:noFill/>
        </p:spPr>
      </p:pic>
      <p:pic>
        <p:nvPicPr>
          <p:cNvPr id="19" name="Picture 23" descr="Цел 3: Добро здраве и благополучие"/>
          <p:cNvPicPr>
            <a:picLocks noChangeAspect="1" noChangeArrowheads="1"/>
          </p:cNvPicPr>
          <p:nvPr/>
        </p:nvPicPr>
        <p:blipFill>
          <a:blip r:embed="rId4"/>
          <a:srcRect/>
          <a:stretch>
            <a:fillRect/>
          </a:stretch>
        </p:blipFill>
        <p:spPr bwMode="auto">
          <a:xfrm>
            <a:off x="1983712" y="918588"/>
            <a:ext cx="1238460" cy="1238460"/>
          </a:xfrm>
          <a:prstGeom prst="rect">
            <a:avLst/>
          </a:prstGeom>
          <a:noFill/>
        </p:spPr>
      </p:pic>
      <p:pic>
        <p:nvPicPr>
          <p:cNvPr id="21" name="Picture 31" descr="Цел 11: Устойчиви градове и общности"/>
          <p:cNvPicPr>
            <a:picLocks noChangeAspect="1" noChangeArrowheads="1"/>
          </p:cNvPicPr>
          <p:nvPr/>
        </p:nvPicPr>
        <p:blipFill>
          <a:blip r:embed="rId5"/>
          <a:srcRect/>
          <a:stretch>
            <a:fillRect/>
          </a:stretch>
        </p:blipFill>
        <p:spPr bwMode="auto">
          <a:xfrm>
            <a:off x="1821265" y="2759946"/>
            <a:ext cx="1289539" cy="1289539"/>
          </a:xfrm>
          <a:prstGeom prst="rect">
            <a:avLst/>
          </a:prstGeom>
          <a:noFill/>
        </p:spPr>
      </p:pic>
      <p:pic>
        <p:nvPicPr>
          <p:cNvPr id="23" name="Picture 33" descr="Цел 13: Борба с климатичните промени"/>
          <p:cNvPicPr>
            <a:picLocks noChangeAspect="1" noChangeArrowheads="1"/>
          </p:cNvPicPr>
          <p:nvPr/>
        </p:nvPicPr>
        <p:blipFill>
          <a:blip r:embed="rId6"/>
          <a:srcRect/>
          <a:stretch>
            <a:fillRect/>
          </a:stretch>
        </p:blipFill>
        <p:spPr bwMode="auto">
          <a:xfrm>
            <a:off x="1777719" y="4657412"/>
            <a:ext cx="1286189" cy="1286189"/>
          </a:xfrm>
          <a:prstGeom prst="rect">
            <a:avLst/>
          </a:prstGeom>
          <a:noFill/>
        </p:spPr>
      </p:pic>
      <p:pic>
        <p:nvPicPr>
          <p:cNvPr id="29" name="Picture 32" descr="Цел 12: Отговорно потребление и производство"/>
          <p:cNvPicPr>
            <a:picLocks noChangeAspect="1" noChangeArrowheads="1"/>
          </p:cNvPicPr>
          <p:nvPr/>
        </p:nvPicPr>
        <p:blipFill>
          <a:blip r:embed="rId7"/>
          <a:srcRect/>
          <a:stretch>
            <a:fillRect/>
          </a:stretch>
        </p:blipFill>
        <p:spPr bwMode="auto">
          <a:xfrm>
            <a:off x="9393534" y="3787393"/>
            <a:ext cx="1187381" cy="1187381"/>
          </a:xfrm>
          <a:prstGeom prst="rect">
            <a:avLst/>
          </a:prstGeom>
          <a:noFill/>
        </p:spPr>
      </p:pic>
      <p:pic>
        <p:nvPicPr>
          <p:cNvPr id="30" name="Picture 35" descr="Цел 15: Живот на земята"/>
          <p:cNvPicPr>
            <a:picLocks noChangeAspect="1" noChangeArrowheads="1"/>
          </p:cNvPicPr>
          <p:nvPr/>
        </p:nvPicPr>
        <p:blipFill>
          <a:blip r:embed="rId8"/>
          <a:srcRect/>
          <a:stretch>
            <a:fillRect/>
          </a:stretch>
        </p:blipFill>
        <p:spPr bwMode="auto">
          <a:xfrm>
            <a:off x="9184192" y="5421087"/>
            <a:ext cx="1262742" cy="1262742"/>
          </a:xfrm>
          <a:prstGeom prst="rect">
            <a:avLst/>
          </a:prstGeom>
          <a:noFill/>
        </p:spPr>
      </p:pic>
    </p:spTree>
    <p:extLst>
      <p:ext uri="{BB962C8B-B14F-4D97-AF65-F5344CB8AC3E}">
        <p14:creationId xmlns="" xmlns:p14="http://schemas.microsoft.com/office/powerpoint/2010/main" val="575772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3" name="Marcador de Posição da Imagem 2">
            <a:extLst>
              <a:ext uri="{FF2B5EF4-FFF2-40B4-BE49-F238E27FC236}">
                <a16:creationId xmlns="" xmlns:a16="http://schemas.microsoft.com/office/drawing/2014/main" id="{9B5AD52E-DBEE-AA09-E3EF-759BA3DD6755}"/>
              </a:ext>
            </a:extLst>
          </p:cNvPr>
          <p:cNvPicPr>
            <a:picLocks noGrp="1" noChangeAspect="1"/>
          </p:cNvPicPr>
          <p:nvPr>
            <p:ph type="pic" idx="8"/>
          </p:nvPr>
        </p:nvPicPr>
        <p:blipFill>
          <a:blip r:embed="rId3"/>
          <a:srcRect l="10935" r="10935"/>
          <a:stretch>
            <a:fillRect/>
          </a:stretch>
        </p:blipFill>
        <p:spPr>
          <a:xfrm>
            <a:off x="-47625" y="0"/>
            <a:ext cx="3570288" cy="6858000"/>
          </a:xfrm>
          <a:prstGeom prst="rect">
            <a:avLst/>
          </a:prstGeom>
          <a:solidFill>
            <a:srgbClr val="D8D8D8"/>
          </a:solidFill>
          <a:ln>
            <a:noFill/>
          </a:ln>
        </p:spPr>
      </p:pic>
      <p:grpSp>
        <p:nvGrpSpPr>
          <p:cNvPr id="400" name="Google Shape;400;p34"/>
          <p:cNvGrpSpPr/>
          <p:nvPr/>
        </p:nvGrpSpPr>
        <p:grpSpPr>
          <a:xfrm rot="-5400000">
            <a:off x="2807250" y="3033935"/>
            <a:ext cx="2231856" cy="769332"/>
            <a:chOff x="3357879" y="5072538"/>
            <a:chExt cx="593407" cy="259079"/>
          </a:xfrm>
        </p:grpSpPr>
        <p:sp>
          <p:nvSpPr>
            <p:cNvPr id="401" name="Google Shape;401;p3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p3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 name="Google Shape;403;p3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04" name="Google Shape;404;p34"/>
          <p:cNvSpPr txBox="1">
            <a:spLocks noGrp="1"/>
          </p:cNvSpPr>
          <p:nvPr>
            <p:ph type="body" idx="7"/>
          </p:nvPr>
        </p:nvSpPr>
        <p:spPr>
          <a:xfrm>
            <a:off x="4837157" y="481325"/>
            <a:ext cx="6755642" cy="5623123"/>
          </a:xfrm>
          <a:prstGeom prst="rect">
            <a:avLst/>
          </a:prstGeom>
          <a:noFill/>
          <a:ln>
            <a:noFill/>
          </a:ln>
        </p:spPr>
        <p:txBody>
          <a:bodyPr spcFirstLastPara="1" wrap="square" lIns="91425" tIns="45700" rIns="91425" bIns="45700" anchor="t" anchorCtr="0">
            <a:noAutofit/>
          </a:bodyPr>
          <a:lstStyle/>
          <a:p>
            <a:pPr marL="0" lvl="0" indent="0" rtl="0">
              <a:spcBef>
                <a:spcPts val="1200"/>
              </a:spcBef>
              <a:spcAft>
                <a:spcPts val="0"/>
              </a:spcAft>
              <a:buClr>
                <a:srgbClr val="CC0000"/>
              </a:buClr>
              <a:buSzPts val="2800"/>
              <a:buNone/>
            </a:pPr>
            <a:r>
              <a:rPr lang="bg-BG" sz="2400" b="1" dirty="0" smtClean="0">
                <a:solidFill>
                  <a:srgbClr val="354F92"/>
                </a:solidFill>
                <a:latin typeface="Calibri" panose="020F0502020204030204" pitchFamily="34" charset="0"/>
                <a:cs typeface="Calibri" panose="020F0502020204030204" pitchFamily="34" charset="0"/>
              </a:rPr>
              <a:t>Основна цел</a:t>
            </a:r>
            <a:r>
              <a:rPr lang="en-US" sz="2400" b="1" dirty="0" smtClean="0">
                <a:solidFill>
                  <a:srgbClr val="354F92"/>
                </a:solidFill>
                <a:latin typeface="Calibri" panose="020F0502020204030204" pitchFamily="34" charset="0"/>
                <a:cs typeface="Calibri" panose="020F0502020204030204" pitchFamily="34" charset="0"/>
              </a:rPr>
              <a:t> </a:t>
            </a:r>
            <a:endParaRPr lang="en-US" sz="2400" dirty="0">
              <a:solidFill>
                <a:srgbClr val="354F92"/>
              </a:solidFill>
              <a:latin typeface="Calibri" panose="020F0502020204030204" pitchFamily="34" charset="0"/>
              <a:cs typeface="Calibri" panose="020F0502020204030204" pitchFamily="34" charset="0"/>
            </a:endParaRPr>
          </a:p>
          <a:p>
            <a:pPr marL="0" indent="0" algn="just">
              <a:spcBef>
                <a:spcPts val="1200"/>
              </a:spcBef>
              <a:buSzPts val="2000"/>
            </a:pPr>
            <a:r>
              <a:rPr lang="en-US" sz="2400" b="1" dirty="0" smtClean="0">
                <a:latin typeface="Calibri" panose="020F0502020204030204" pitchFamily="34" charset="0"/>
                <a:cs typeface="Calibri" panose="020F0502020204030204" pitchFamily="34" charset="0"/>
              </a:rPr>
              <a:t>“</a:t>
            </a:r>
            <a:r>
              <a:rPr lang="ru-RU" sz="2400" b="1" dirty="0" err="1" smtClean="0">
                <a:latin typeface="Calibri" panose="020F0502020204030204" pitchFamily="34" charset="0"/>
                <a:cs typeface="Calibri" panose="020F0502020204030204" pitchFamily="34" charset="0"/>
              </a:rPr>
              <a:t>Осигуряване</a:t>
            </a:r>
            <a:r>
              <a:rPr lang="ru-RU" sz="2400" b="1" dirty="0" smtClean="0">
                <a:latin typeface="Calibri" panose="020F0502020204030204" pitchFamily="34" charset="0"/>
                <a:cs typeface="Calibri" panose="020F0502020204030204" pitchFamily="34" charset="0"/>
              </a:rPr>
              <a:t> на </a:t>
            </a:r>
            <a:r>
              <a:rPr lang="ru-RU" sz="2400" b="1" dirty="0" err="1" smtClean="0">
                <a:latin typeface="Calibri" panose="020F0502020204030204" pitchFamily="34" charset="0"/>
                <a:cs typeface="Calibri" panose="020F0502020204030204" pitchFamily="34" charset="0"/>
              </a:rPr>
              <a:t>приобщаващо</a:t>
            </a:r>
            <a:r>
              <a:rPr lang="ru-RU" sz="2400" b="1" dirty="0" smtClean="0">
                <a:latin typeface="Calibri" panose="020F0502020204030204" pitchFamily="34" charset="0"/>
                <a:cs typeface="Calibri" panose="020F0502020204030204" pitchFamily="34" charset="0"/>
              </a:rPr>
              <a:t> и справедливо </a:t>
            </a:r>
            <a:r>
              <a:rPr lang="ru-RU" sz="2400" b="1" dirty="0" err="1" smtClean="0">
                <a:latin typeface="Calibri" panose="020F0502020204030204" pitchFamily="34" charset="0"/>
                <a:cs typeface="Calibri" panose="020F0502020204030204" pitchFamily="34" charset="0"/>
              </a:rPr>
              <a:t>качествено</a:t>
            </a:r>
            <a:r>
              <a:rPr lang="ru-RU" sz="2400" b="1" dirty="0" smtClean="0">
                <a:latin typeface="Calibri" panose="020F0502020204030204" pitchFamily="34" charset="0"/>
                <a:cs typeface="Calibri" panose="020F0502020204030204" pitchFamily="34" charset="0"/>
              </a:rPr>
              <a:t> образование и </a:t>
            </a:r>
            <a:r>
              <a:rPr lang="ru-RU" sz="2400" b="1" dirty="0" err="1" smtClean="0">
                <a:latin typeface="Calibri" panose="020F0502020204030204" pitchFamily="34" charset="0"/>
                <a:cs typeface="Calibri" panose="020F0502020204030204" pitchFamily="34" charset="0"/>
              </a:rPr>
              <a:t>насърчаване</a:t>
            </a:r>
            <a:r>
              <a:rPr lang="ru-RU" sz="2400" b="1" dirty="0" smtClean="0">
                <a:latin typeface="Calibri" panose="020F0502020204030204" pitchFamily="34" charset="0"/>
                <a:cs typeface="Calibri" panose="020F0502020204030204" pitchFamily="34" charset="0"/>
              </a:rPr>
              <a:t> на </a:t>
            </a:r>
            <a:r>
              <a:rPr lang="ru-RU" sz="2400" b="1" dirty="0" err="1" smtClean="0">
                <a:latin typeface="Calibri" panose="020F0502020204030204" pitchFamily="34" charset="0"/>
                <a:cs typeface="Calibri" panose="020F0502020204030204" pitchFamily="34" charset="0"/>
              </a:rPr>
              <a:t>възможностите</a:t>
            </a:r>
            <a:r>
              <a:rPr lang="ru-RU" sz="2400" b="1" dirty="0" smtClean="0">
                <a:latin typeface="Calibri" panose="020F0502020204030204" pitchFamily="34" charset="0"/>
                <a:cs typeface="Calibri" panose="020F0502020204030204" pitchFamily="34" charset="0"/>
              </a:rPr>
              <a:t> за обучение </a:t>
            </a:r>
            <a:r>
              <a:rPr lang="ru-RU" sz="2400" b="1" dirty="0" err="1" smtClean="0">
                <a:latin typeface="Calibri" panose="020F0502020204030204" pitchFamily="34" charset="0"/>
                <a:cs typeface="Calibri" panose="020F0502020204030204" pitchFamily="34" charset="0"/>
              </a:rPr>
              <a:t>през</a:t>
            </a:r>
            <a:r>
              <a:rPr lang="ru-RU" sz="2400" b="1" dirty="0" smtClean="0">
                <a:latin typeface="Calibri" panose="020F0502020204030204" pitchFamily="34" charset="0"/>
                <a:cs typeface="Calibri" panose="020F0502020204030204" pitchFamily="34" charset="0"/>
              </a:rPr>
              <a:t> </a:t>
            </a:r>
            <a:r>
              <a:rPr lang="ru-RU" sz="2400" b="1" dirty="0" err="1" smtClean="0">
                <a:latin typeface="Calibri" panose="020F0502020204030204" pitchFamily="34" charset="0"/>
                <a:cs typeface="Calibri" panose="020F0502020204030204" pitchFamily="34" charset="0"/>
              </a:rPr>
              <a:t>целия</a:t>
            </a:r>
            <a:r>
              <a:rPr lang="ru-RU" sz="2400" b="1" dirty="0" smtClean="0">
                <a:latin typeface="Calibri" panose="020F0502020204030204" pitchFamily="34" charset="0"/>
                <a:cs typeface="Calibri" panose="020F0502020204030204" pitchFamily="34" charset="0"/>
              </a:rPr>
              <a:t> живот за </a:t>
            </a:r>
            <a:r>
              <a:rPr lang="ru-RU" sz="2400" b="1" dirty="0" err="1" smtClean="0">
                <a:latin typeface="Calibri" panose="020F0502020204030204" pitchFamily="34" charset="0"/>
                <a:cs typeface="Calibri" panose="020F0502020204030204" pitchFamily="34" charset="0"/>
              </a:rPr>
              <a:t>всички</a:t>
            </a:r>
            <a:r>
              <a:rPr lang="ru-RU" sz="2400" b="1" dirty="0" smtClean="0">
                <a:latin typeface="Calibri" panose="020F0502020204030204" pitchFamily="34" charset="0"/>
                <a:cs typeface="Calibri" panose="020F0502020204030204" pitchFamily="34" charset="0"/>
              </a:rPr>
              <a:t> </a:t>
            </a:r>
            <a:r>
              <a:rPr lang="en-US" sz="2400" b="1" dirty="0" smtClean="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a:p>
            <a:pPr marL="0" lvl="0" indent="0" algn="just">
              <a:spcBef>
                <a:spcPts val="1200"/>
              </a:spcBef>
              <a:buSzPts val="1800"/>
            </a:pPr>
            <a:r>
              <a:rPr lang="en-US" sz="2400" dirty="0" smtClean="0">
                <a:latin typeface="Calibri" panose="020F0502020204030204" pitchFamily="34" charset="0"/>
                <a:cs typeface="Calibri" panose="020F0502020204030204" pitchFamily="34" charset="0"/>
              </a:rPr>
              <a:t>“</a:t>
            </a:r>
            <a:r>
              <a:rPr lang="bg-BG" sz="2400" dirty="0" err="1" smtClean="0">
                <a:latin typeface="Calibri" panose="020F0502020204030204" pitchFamily="34" charset="0"/>
                <a:cs typeface="Calibri" panose="020F0502020204030204" pitchFamily="34" charset="0"/>
              </a:rPr>
              <a:t>Подц</a:t>
            </a:r>
            <a:r>
              <a:rPr lang="ru-RU" sz="2400" dirty="0" smtClean="0">
                <a:latin typeface="Calibri" panose="020F0502020204030204" pitchFamily="34" charset="0"/>
                <a:cs typeface="Calibri" panose="020F0502020204030204" pitchFamily="34" charset="0"/>
              </a:rPr>
              <a:t>елите на ЦУР 4 - Образование 2030 са конкретни и измерими и допринасят пряко за постигането на основната цел. Те </a:t>
            </a:r>
            <a:r>
              <a:rPr lang="ru-RU" sz="2400" dirty="0" err="1" smtClean="0">
                <a:latin typeface="Calibri" panose="020F0502020204030204" pitchFamily="34" charset="0"/>
                <a:cs typeface="Calibri" panose="020F0502020204030204" pitchFamily="34" charset="0"/>
              </a:rPr>
              <a:t>насърчават</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страните</a:t>
            </a:r>
            <a:r>
              <a:rPr lang="ru-RU" sz="2400" dirty="0" smtClean="0">
                <a:latin typeface="Calibri" panose="020F0502020204030204" pitchFamily="34" charset="0"/>
                <a:cs typeface="Calibri" panose="020F0502020204030204" pitchFamily="34" charset="0"/>
              </a:rPr>
              <a:t> да се стремят </a:t>
            </a:r>
            <a:r>
              <a:rPr lang="ru-RU" sz="2400" dirty="0" err="1" smtClean="0">
                <a:latin typeface="Calibri" panose="020F0502020204030204" pitchFamily="34" charset="0"/>
                <a:cs typeface="Calibri" panose="020F0502020204030204" pitchFamily="34" charset="0"/>
              </a:rPr>
              <a:t>към</a:t>
            </a:r>
            <a:r>
              <a:rPr lang="ru-RU" sz="2400" dirty="0" smtClean="0">
                <a:latin typeface="Calibri" panose="020F0502020204030204" pitchFamily="34" charset="0"/>
                <a:cs typeface="Calibri" panose="020F0502020204030204" pitchFamily="34" charset="0"/>
              </a:rPr>
              <a:t> ускорен </a:t>
            </a:r>
            <a:r>
              <a:rPr lang="ru-RU" sz="2400" dirty="0" err="1" smtClean="0">
                <a:latin typeface="Calibri" panose="020F0502020204030204" pitchFamily="34" charset="0"/>
                <a:cs typeface="Calibri" panose="020F0502020204030204" pitchFamily="34" charset="0"/>
              </a:rPr>
              <a:t>напредък</a:t>
            </a:r>
            <a:r>
              <a:rPr lang="ru-RU" sz="2400" dirty="0" smtClean="0">
                <a:latin typeface="Calibri" panose="020F0502020204030204" pitchFamily="34" charset="0"/>
                <a:cs typeface="Calibri" panose="020F0502020204030204" pitchFamily="34" charset="0"/>
              </a:rPr>
              <a:t> в </a:t>
            </a:r>
            <a:r>
              <a:rPr lang="ru-RU" sz="2400" dirty="0" err="1" smtClean="0">
                <a:latin typeface="Calibri" panose="020F0502020204030204" pitchFamily="34" charset="0"/>
                <a:cs typeface="Calibri" panose="020F0502020204030204" pitchFamily="34" charset="0"/>
              </a:rPr>
              <a:t>тази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област</a:t>
            </a:r>
            <a:r>
              <a:rPr lang="ru-RU" sz="2400" dirty="0" smtClean="0">
                <a:latin typeface="Calibri" panose="020F0502020204030204" pitchFamily="34" charset="0"/>
                <a:cs typeface="Calibri" panose="020F0502020204030204" pitchFamily="34" charset="0"/>
              </a:rPr>
              <a:t>. Приложими са за всички държави, като се вземат предвид различните национални специфики, капацитет и нива на развитие и зачитат националните политики и приоритети</a:t>
            </a:r>
            <a:r>
              <a:rPr lang="en-US" sz="2400" dirty="0" smtClean="0">
                <a:latin typeface="Calibri" panose="020F0502020204030204" pitchFamily="34" charset="0"/>
                <a:cs typeface="Calibri" panose="020F0502020204030204" pitchFamily="34" charset="0"/>
              </a:rPr>
              <a:t>.“</a:t>
            </a:r>
            <a:endParaRPr lang="bg-BG" sz="2400" dirty="0" smtClean="0">
              <a:latin typeface="Calibri" panose="020F0502020204030204" pitchFamily="34" charset="0"/>
              <a:cs typeface="Calibri" panose="020F0502020204030204" pitchFamily="34" charset="0"/>
            </a:endParaRPr>
          </a:p>
          <a:p>
            <a:pPr marL="0" lvl="0" indent="0" algn="just">
              <a:spcBef>
                <a:spcPts val="1200"/>
              </a:spcBef>
              <a:buSzPts val="1800"/>
            </a:pPr>
            <a:r>
              <a:rPr lang="en-US" sz="2400" dirty="0" smtClean="0">
                <a:latin typeface="Calibri" panose="020F0502020204030204" pitchFamily="34" charset="0"/>
                <a:cs typeface="Calibri" panose="020F0502020204030204" pitchFamily="34" charset="0"/>
                <a:hlinkClick r:id="rId4"/>
              </a:rPr>
              <a:t>https://www.europarl.europa.eu/doceo/document/AGRI-RD-739668_BG.pdf</a:t>
            </a:r>
            <a:r>
              <a:rPr lang="bg-BG" sz="2400" dirty="0" smtClean="0">
                <a:latin typeface="Calibri" panose="020F0502020204030204" pitchFamily="34" charset="0"/>
                <a:cs typeface="Calibri" panose="020F0502020204030204" pitchFamily="34" charset="0"/>
              </a:rPr>
              <a:t> </a:t>
            </a:r>
            <a:endParaRPr sz="2400" dirty="0">
              <a:latin typeface="Calibri" panose="020F0502020204030204" pitchFamily="34" charset="0"/>
              <a:cs typeface="Calibri" panose="020F0502020204030204" pitchFamily="34" charset="0"/>
            </a:endParaRPr>
          </a:p>
        </p:txBody>
      </p:sp>
      <p:sp>
        <p:nvSpPr>
          <p:cNvPr id="409" name="Google Shape;409;p34"/>
          <p:cNvSpPr txBox="1"/>
          <p:nvPr/>
        </p:nvSpPr>
        <p:spPr>
          <a:xfrm rot="16200000">
            <a:off x="2530351" y="5603331"/>
            <a:ext cx="227850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dirty="0">
                <a:solidFill>
                  <a:srgbClr val="000000"/>
                </a:solidFill>
                <a:latin typeface="Calibri"/>
                <a:ea typeface="Calibri"/>
                <a:cs typeface="Calibri"/>
                <a:sym typeface="Calibri"/>
              </a:rPr>
              <a:t>Source: USA Global Education Services, LLC</a:t>
            </a:r>
            <a:endParaRPr dirty="0"/>
          </a:p>
        </p:txBody>
      </p:sp>
      <p:sp>
        <p:nvSpPr>
          <p:cNvPr id="14" name="Google Shape;346;p29">
            <a:extLst>
              <a:ext uri="{FF2B5EF4-FFF2-40B4-BE49-F238E27FC236}">
                <a16:creationId xmlns="" xmlns:a16="http://schemas.microsoft.com/office/drawing/2014/main" id="{C4297918-FC48-61A2-FBEA-DFE0215E2C7C}"/>
              </a:ext>
            </a:extLst>
          </p:cNvPr>
          <p:cNvSpPr txBox="1">
            <a:spLocks noGrp="1"/>
          </p:cNvSpPr>
          <p:nvPr>
            <p:ph type="body" idx="1"/>
          </p:nvPr>
        </p:nvSpPr>
        <p:spPr>
          <a:xfrm>
            <a:off x="4813430" y="0"/>
            <a:ext cx="6022210" cy="523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sz="3200" dirty="0" smtClean="0"/>
              <a:t>ЦУР 4</a:t>
            </a:r>
            <a:r>
              <a:rPr lang="en-US" sz="3200" dirty="0" smtClean="0"/>
              <a:t> </a:t>
            </a:r>
            <a:r>
              <a:rPr lang="en-US" sz="3200" dirty="0"/>
              <a:t>– </a:t>
            </a:r>
            <a:r>
              <a:rPr lang="bg-BG" sz="3200" dirty="0" smtClean="0"/>
              <a:t>Качествено образование</a:t>
            </a:r>
            <a:endParaRPr sz="3200" dirty="0"/>
          </a:p>
        </p:txBody>
      </p:sp>
      <p:pic>
        <p:nvPicPr>
          <p:cNvPr id="12" name="Picture 24" descr="Цел 4: Качествено образование"/>
          <p:cNvPicPr>
            <a:picLocks noChangeAspect="1" noChangeArrowheads="1"/>
          </p:cNvPicPr>
          <p:nvPr/>
        </p:nvPicPr>
        <p:blipFill>
          <a:blip r:embed="rId5"/>
          <a:srcRect/>
          <a:stretch>
            <a:fillRect/>
          </a:stretch>
        </p:blipFill>
        <p:spPr bwMode="auto">
          <a:xfrm>
            <a:off x="3544553" y="16744"/>
            <a:ext cx="1245162" cy="124516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body" idx="1"/>
          </p:nvPr>
        </p:nvSpPr>
        <p:spPr>
          <a:xfrm>
            <a:off x="740230" y="0"/>
            <a:ext cx="9966958" cy="7024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sz="3200" dirty="0" smtClean="0"/>
              <a:t>ЦУР 4 и средства за постигането й</a:t>
            </a:r>
            <a:endParaRPr sz="3200" dirty="0"/>
          </a:p>
        </p:txBody>
      </p:sp>
      <p:sp>
        <p:nvSpPr>
          <p:cNvPr id="6" name="Google Shape;414;p35">
            <a:extLst>
              <a:ext uri="{FF2B5EF4-FFF2-40B4-BE49-F238E27FC236}">
                <a16:creationId xmlns="" xmlns:a16="http://schemas.microsoft.com/office/drawing/2014/main" id="{12879FCC-C912-D73F-AE05-E01EF9F3DC6B}"/>
              </a:ext>
            </a:extLst>
          </p:cNvPr>
          <p:cNvSpPr txBox="1">
            <a:spLocks/>
          </p:cNvSpPr>
          <p:nvPr/>
        </p:nvSpPr>
        <p:spPr>
          <a:xfrm>
            <a:off x="1121229" y="580009"/>
            <a:ext cx="5094514" cy="42314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90000"/>
              </a:lnSpc>
              <a:buSzPts val="3600"/>
            </a:pPr>
            <a:endParaRPr lang="en-US" sz="2000" dirty="0">
              <a:latin typeface="Calibri"/>
              <a:ea typeface="Calibri"/>
              <a:cs typeface="Calibri"/>
              <a:sym typeface="Calibri"/>
            </a:endParaRPr>
          </a:p>
          <a:p>
            <a:pPr marL="342900" indent="-342900" algn="just">
              <a:lnSpc>
                <a:spcPct val="90000"/>
              </a:lnSpc>
              <a:buSzPts val="3600"/>
              <a:buFont typeface="Wingdings" panose="05000000000000000000" pitchFamily="2" charset="2"/>
              <a:buChar char="§"/>
            </a:pPr>
            <a:r>
              <a:rPr lang="en-US" sz="2400" dirty="0">
                <a:latin typeface="Calibri" panose="020F0502020204030204" pitchFamily="34" charset="0"/>
                <a:cs typeface="Calibri" panose="020F0502020204030204" pitchFamily="34" charset="0"/>
                <a:sym typeface="Calibri"/>
              </a:rPr>
              <a:t>7 </a:t>
            </a:r>
            <a:r>
              <a:rPr lang="bg-BG" sz="2400" dirty="0" err="1" smtClean="0">
                <a:latin typeface="Calibri" panose="020F0502020204030204" pitchFamily="34" charset="0"/>
                <a:cs typeface="Calibri" panose="020F0502020204030204" pitchFamily="34" charset="0"/>
                <a:sym typeface="Calibri"/>
              </a:rPr>
              <a:t>подцели</a:t>
            </a:r>
            <a:endParaRPr lang="en-US" sz="2400" dirty="0">
              <a:latin typeface="Calibri" panose="020F0502020204030204" pitchFamily="34" charset="0"/>
              <a:cs typeface="Calibri" panose="020F0502020204030204" pitchFamily="34" charset="0"/>
            </a:endParaRPr>
          </a:p>
          <a:p>
            <a:pPr marL="342900" indent="-342900">
              <a:lnSpc>
                <a:spcPct val="90000"/>
              </a:lnSpc>
              <a:buSzPts val="3600"/>
              <a:buFont typeface="Wingdings" panose="05000000000000000000" pitchFamily="2" charset="2"/>
              <a:buChar char="§"/>
            </a:pPr>
            <a:r>
              <a:rPr lang="en-US" sz="2400" dirty="0">
                <a:latin typeface="Calibri" panose="020F0502020204030204" pitchFamily="34" charset="0"/>
                <a:cs typeface="Calibri" panose="020F0502020204030204" pitchFamily="34" charset="0"/>
                <a:sym typeface="Calibri"/>
              </a:rPr>
              <a:t>3 </a:t>
            </a:r>
            <a:r>
              <a:rPr lang="bg-BG" sz="2400" dirty="0" smtClean="0">
                <a:latin typeface="Calibri" panose="020F0502020204030204" pitchFamily="34" charset="0"/>
                <a:cs typeface="Calibri" panose="020F0502020204030204" pitchFamily="34" charset="0"/>
                <a:sym typeface="Calibri"/>
              </a:rPr>
              <a:t>начина за постигане на целите</a:t>
            </a:r>
            <a:endParaRPr lang="en-US" sz="2400" dirty="0">
              <a:latin typeface="Calibri" panose="020F0502020204030204" pitchFamily="34" charset="0"/>
              <a:cs typeface="Calibri" panose="020F0502020204030204" pitchFamily="34" charset="0"/>
            </a:endParaRPr>
          </a:p>
          <a:p>
            <a:pPr algn="just">
              <a:lnSpc>
                <a:spcPct val="90000"/>
              </a:lnSpc>
              <a:buSzPts val="3600"/>
            </a:pPr>
            <a:endParaRPr lang="en-US" sz="2400" dirty="0">
              <a:latin typeface="Calibri" panose="020F0502020204030204" pitchFamily="34" charset="0"/>
              <a:cs typeface="Calibri" panose="020F0502020204030204" pitchFamily="34" charset="0"/>
              <a:sym typeface="Calibri"/>
            </a:endParaRPr>
          </a:p>
          <a:p>
            <a:pPr algn="just">
              <a:lnSpc>
                <a:spcPct val="90000"/>
              </a:lnSpc>
              <a:buSzPts val="3600"/>
            </a:pPr>
            <a:r>
              <a:rPr lang="ru-RU" sz="2400" dirty="0" smtClean="0">
                <a:latin typeface="Calibri" panose="020F0502020204030204" pitchFamily="34" charset="0"/>
                <a:cs typeface="Calibri" panose="020F0502020204030204" pitchFamily="34" charset="0"/>
                <a:sym typeface="Calibri"/>
              </a:rPr>
              <a:t>Всеобхватен и амбициозен план, насочен към глобалното образование като основна </a:t>
            </a:r>
            <a:r>
              <a:rPr lang="bg-BG" sz="2400" dirty="0" smtClean="0">
                <a:latin typeface="Calibri" panose="020F0502020204030204" pitchFamily="34" charset="0"/>
                <a:cs typeface="Calibri" panose="020F0502020204030204" pitchFamily="34" charset="0"/>
                <a:sym typeface="Calibri"/>
              </a:rPr>
              <a:t>отправна </a:t>
            </a:r>
            <a:r>
              <a:rPr lang="ru-RU" sz="2400" dirty="0" smtClean="0">
                <a:latin typeface="Calibri" panose="020F0502020204030204" pitchFamily="34" charset="0"/>
                <a:cs typeface="Calibri" panose="020F0502020204030204" pitchFamily="34" charset="0"/>
                <a:sym typeface="Calibri"/>
              </a:rPr>
              <a:t>точка в </a:t>
            </a:r>
            <a:r>
              <a:rPr lang="ru-RU" sz="2400" dirty="0" err="1" smtClean="0">
                <a:latin typeface="Calibri" panose="020F0502020204030204" pitchFamily="34" charset="0"/>
                <a:cs typeface="Calibri" panose="020F0502020204030204" pitchFamily="34" charset="0"/>
                <a:sym typeface="Calibri"/>
              </a:rPr>
              <a:t>създаването</a:t>
            </a:r>
            <a:r>
              <a:rPr lang="ru-RU" sz="2400" dirty="0" smtClean="0">
                <a:latin typeface="Calibri" panose="020F0502020204030204" pitchFamily="34" charset="0"/>
                <a:cs typeface="Calibri" panose="020F0502020204030204" pitchFamily="34" charset="0"/>
                <a:sym typeface="Calibri"/>
              </a:rPr>
              <a:t> на устойчиво </a:t>
            </a:r>
            <a:r>
              <a:rPr lang="ru-RU" sz="2400" dirty="0" err="1" smtClean="0">
                <a:latin typeface="Calibri" panose="020F0502020204030204" pitchFamily="34" charset="0"/>
                <a:cs typeface="Calibri" panose="020F0502020204030204" pitchFamily="34" charset="0"/>
                <a:sym typeface="Calibri"/>
              </a:rPr>
              <a:t>бъдеще</a:t>
            </a:r>
            <a:r>
              <a:rPr lang="en-US" sz="2400" dirty="0" smtClean="0">
                <a:latin typeface="Calibri" panose="020F0502020204030204" pitchFamily="34" charset="0"/>
                <a:cs typeface="Calibri" panose="020F0502020204030204" pitchFamily="34" charset="0"/>
                <a:sym typeface="Calibri"/>
              </a:rPr>
              <a:t>.</a:t>
            </a:r>
            <a:endParaRPr lang="en-US" sz="2400" dirty="0">
              <a:latin typeface="Calibri" panose="020F0502020204030204" pitchFamily="34" charset="0"/>
              <a:cs typeface="Calibri" panose="020F0502020204030204" pitchFamily="34" charset="0"/>
              <a:sym typeface="Calibri"/>
            </a:endParaRPr>
          </a:p>
          <a:p>
            <a:pPr algn="ctr">
              <a:lnSpc>
                <a:spcPct val="90000"/>
              </a:lnSpc>
              <a:buSzPts val="3600"/>
            </a:pPr>
            <a:endParaRPr lang="en-US" sz="2400" u="sng" dirty="0">
              <a:solidFill>
                <a:schemeClr val="hlink"/>
              </a:solidFill>
              <a:latin typeface="Calibri" panose="020F0502020204030204" pitchFamily="34" charset="0"/>
              <a:cs typeface="Calibri" panose="020F0502020204030204" pitchFamily="34" charset="0"/>
              <a:sym typeface="Calibri"/>
            </a:endParaRPr>
          </a:p>
          <a:p>
            <a:pPr algn="ctr">
              <a:lnSpc>
                <a:spcPct val="90000"/>
              </a:lnSpc>
              <a:buSzPts val="3600"/>
            </a:pPr>
            <a:r>
              <a:rPr lang="bg-BG" sz="2400" dirty="0" smtClean="0">
                <a:latin typeface="Calibri" panose="020F0502020204030204" pitchFamily="34" charset="0"/>
                <a:cs typeface="Calibri" panose="020F0502020204030204" pitchFamily="34" charset="0"/>
                <a:sym typeface="Calibri"/>
              </a:rPr>
              <a:t>Гледай в </a:t>
            </a:r>
            <a:r>
              <a:rPr lang="en-US" sz="2400" dirty="0" err="1" smtClean="0">
                <a:latin typeface="Calibri" panose="020F0502020204030204" pitchFamily="34" charset="0"/>
                <a:cs typeface="Calibri" panose="020F0502020204030204" pitchFamily="34" charset="0"/>
                <a:sym typeface="Calibri"/>
              </a:rPr>
              <a:t>youtube</a:t>
            </a:r>
            <a:r>
              <a:rPr lang="en-US" sz="2400" dirty="0" smtClean="0">
                <a:latin typeface="Calibri" panose="020F0502020204030204" pitchFamily="34" charset="0"/>
                <a:cs typeface="Calibri" panose="020F0502020204030204" pitchFamily="34" charset="0"/>
                <a:sym typeface="Calibri"/>
              </a:rPr>
              <a:t>:</a:t>
            </a:r>
            <a:endParaRPr lang="en-US" sz="2400" dirty="0">
              <a:latin typeface="Calibri" panose="020F0502020204030204" pitchFamily="34" charset="0"/>
              <a:cs typeface="Calibri" panose="020F0502020204030204" pitchFamily="34" charset="0"/>
              <a:sym typeface="Calibri"/>
            </a:endParaRPr>
          </a:p>
          <a:p>
            <a:pPr algn="ctr">
              <a:lnSpc>
                <a:spcPct val="90000"/>
              </a:lnSpc>
              <a:buSzPts val="3600"/>
            </a:pPr>
            <a:r>
              <a:rPr lang="en-US" sz="1600" dirty="0">
                <a:latin typeface="Calibri" panose="020F0502020204030204" pitchFamily="34" charset="0"/>
                <a:cs typeface="Calibri" panose="020F0502020204030204" pitchFamily="34" charset="0"/>
                <a:hlinkClick r:id="rId3"/>
              </a:rPr>
              <a:t>The Sustainable Development Goals Explained: Quality Education – YouTube</a:t>
            </a:r>
            <a:r>
              <a:rPr lang="en-US" sz="1600" u="sng" dirty="0">
                <a:solidFill>
                  <a:schemeClr val="hlink"/>
                </a:solidFill>
                <a:latin typeface="Calibri" panose="020F0502020204030204" pitchFamily="34" charset="0"/>
                <a:cs typeface="Calibri" panose="020F0502020204030204" pitchFamily="34" charset="0"/>
                <a:sym typeface="Calibri"/>
              </a:rPr>
              <a:t> </a:t>
            </a:r>
            <a:endParaRPr lang="en-US" sz="1600" dirty="0">
              <a:solidFill>
                <a:srgbClr val="0070C0"/>
              </a:solidFill>
              <a:latin typeface="Calibri" panose="020F0502020204030204" pitchFamily="34" charset="0"/>
              <a:cs typeface="Calibri" panose="020F0502020204030204" pitchFamily="34" charset="0"/>
              <a:sym typeface="Calibri"/>
            </a:endParaRPr>
          </a:p>
        </p:txBody>
      </p:sp>
      <p:sp>
        <p:nvSpPr>
          <p:cNvPr id="10" name="Google Shape;416;p35">
            <a:extLst>
              <a:ext uri="{FF2B5EF4-FFF2-40B4-BE49-F238E27FC236}">
                <a16:creationId xmlns="" xmlns:a16="http://schemas.microsoft.com/office/drawing/2014/main" id="{E5D87F00-ECA5-DDA8-E29C-3C2093EDD380}"/>
              </a:ext>
            </a:extLst>
          </p:cNvPr>
          <p:cNvSpPr txBox="1"/>
          <p:nvPr/>
        </p:nvSpPr>
        <p:spPr>
          <a:xfrm>
            <a:off x="5939972" y="5954123"/>
            <a:ext cx="569005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alibri" panose="020F0502020204030204" pitchFamily="34" charset="0"/>
                <a:cs typeface="Calibri" panose="020F0502020204030204" pitchFamily="34" charset="0"/>
                <a:sym typeface="Arial"/>
                <a:hlinkClick r:id="rId4"/>
              </a:rPr>
              <a:t>https://apa.sdg4education2030.org/sdg-4-targets-and-means-implementation</a:t>
            </a:r>
            <a:r>
              <a:rPr lang="en-US" sz="1600" b="0" i="0" u="none" strike="noStrike" cap="none" dirty="0">
                <a:solidFill>
                  <a:srgbClr val="000000"/>
                </a:solidFill>
                <a:latin typeface="Calibri" panose="020F0502020204030204" pitchFamily="34" charset="0"/>
                <a:cs typeface="Calibri" panose="020F0502020204030204" pitchFamily="34" charset="0"/>
                <a:sym typeface="Arial"/>
              </a:rPr>
              <a:t> </a:t>
            </a:r>
            <a:endParaRPr sz="1600" dirty="0">
              <a:latin typeface="Calibri" panose="020F0502020204030204" pitchFamily="34" charset="0"/>
              <a:cs typeface="Calibri" panose="020F0502020204030204" pitchFamily="34" charset="0"/>
            </a:endParaRPr>
          </a:p>
        </p:txBody>
      </p:sp>
      <p:pic>
        <p:nvPicPr>
          <p:cNvPr id="1027" name="Picture 3"/>
          <p:cNvPicPr>
            <a:picLocks noChangeAspect="1" noChangeArrowheads="1"/>
          </p:cNvPicPr>
          <p:nvPr/>
        </p:nvPicPr>
        <p:blipFill>
          <a:blip r:embed="rId5"/>
          <a:srcRect/>
          <a:stretch>
            <a:fillRect/>
          </a:stretch>
        </p:blipFill>
        <p:spPr bwMode="auto">
          <a:xfrm>
            <a:off x="6247047" y="705531"/>
            <a:ext cx="5619750" cy="5076825"/>
          </a:xfrm>
          <a:prstGeom prst="rect">
            <a:avLst/>
          </a:prstGeom>
          <a:noFill/>
          <a:ln w="9525">
            <a:noFill/>
            <a:miter lim="800000"/>
            <a:headEnd/>
            <a:tailEnd/>
          </a:ln>
        </p:spPr>
      </p:pic>
    </p:spTree>
    <p:extLst>
      <p:ext uri="{BB962C8B-B14F-4D97-AF65-F5344CB8AC3E}">
        <p14:creationId xmlns="" xmlns:p14="http://schemas.microsoft.com/office/powerpoint/2010/main" val="1864231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15" name="CaixaDeTexto 14">
            <a:extLst>
              <a:ext uri="{FF2B5EF4-FFF2-40B4-BE49-F238E27FC236}">
                <a16:creationId xmlns="" xmlns:a16="http://schemas.microsoft.com/office/drawing/2014/main" id="{737543DD-C4B1-1F0B-3FB8-6833248CD8B1}"/>
              </a:ext>
            </a:extLst>
          </p:cNvPr>
          <p:cNvSpPr txBox="1"/>
          <p:nvPr/>
        </p:nvSpPr>
        <p:spPr>
          <a:xfrm>
            <a:off x="1781773" y="3858655"/>
            <a:ext cx="7460197" cy="2000548"/>
          </a:xfrm>
          <a:prstGeom prst="rect">
            <a:avLst/>
          </a:prstGeom>
          <a:noFill/>
        </p:spPr>
        <p:txBody>
          <a:bodyPr wrap="square">
            <a:spAutoFit/>
          </a:bodyPr>
          <a:lstStyle/>
          <a:p>
            <a:pPr algn="just">
              <a:spcBef>
                <a:spcPts val="1200"/>
              </a:spcBef>
              <a:buSzPts val="1800"/>
            </a:pPr>
            <a:r>
              <a:rPr lang="ru-RU" sz="2400" dirty="0" err="1" smtClean="0">
                <a:latin typeface="Calibri" panose="020F0502020204030204" pitchFamily="34" charset="0"/>
                <a:cs typeface="Calibri" panose="020F0502020204030204" pitchFamily="34" charset="0"/>
              </a:rPr>
              <a:t>Рамката</a:t>
            </a:r>
            <a:r>
              <a:rPr lang="ru-RU" sz="2400" dirty="0" smtClean="0">
                <a:latin typeface="Calibri" panose="020F0502020204030204" pitchFamily="34" charset="0"/>
                <a:cs typeface="Calibri" panose="020F0502020204030204" pitchFamily="34" charset="0"/>
              </a:rPr>
              <a:t> за действие до 2030 г. </a:t>
            </a:r>
            <a:r>
              <a:rPr lang="ru-RU" sz="2400" dirty="0" err="1" smtClean="0">
                <a:latin typeface="Calibri" panose="020F0502020204030204" pitchFamily="34" charset="0"/>
                <a:cs typeface="Calibri" panose="020F0502020204030204" pitchFamily="34" charset="0"/>
              </a:rPr>
              <a:t>установява</a:t>
            </a:r>
            <a:r>
              <a:rPr lang="ru-RU" sz="2400" dirty="0" smtClean="0">
                <a:latin typeface="Calibri" panose="020F0502020204030204" pitchFamily="34" charset="0"/>
                <a:cs typeface="Calibri" panose="020F0502020204030204" pitchFamily="34" charset="0"/>
              </a:rPr>
              <a:t> набор от </a:t>
            </a:r>
            <a:r>
              <a:rPr lang="ru-RU" sz="2400" dirty="0" err="1" smtClean="0">
                <a:latin typeface="Calibri" panose="020F0502020204030204" pitchFamily="34" charset="0"/>
                <a:cs typeface="Calibri" panose="020F0502020204030204" pitchFamily="34" charset="0"/>
              </a:rPr>
              <a:t>насоки</a:t>
            </a:r>
            <a:r>
              <a:rPr lang="ru-RU" sz="2400" dirty="0" smtClean="0">
                <a:latin typeface="Calibri" panose="020F0502020204030204" pitchFamily="34" charset="0"/>
                <a:cs typeface="Calibri" panose="020F0502020204030204" pitchFamily="34" charset="0"/>
              </a:rPr>
              <a:t> за </a:t>
            </a:r>
            <a:r>
              <a:rPr lang="ru-RU" sz="2400" dirty="0" err="1" smtClean="0">
                <a:latin typeface="Calibri" panose="020F0502020204030204" pitchFamily="34" charset="0"/>
                <a:cs typeface="Calibri" panose="020F0502020204030204" pitchFamily="34" charset="0"/>
              </a:rPr>
              <a:t>постигане</a:t>
            </a:r>
            <a:r>
              <a:rPr lang="ru-RU" sz="2400" dirty="0" smtClean="0">
                <a:latin typeface="Calibri" panose="020F0502020204030204" pitchFamily="34" charset="0"/>
                <a:cs typeface="Calibri" panose="020F0502020204030204" pitchFamily="34" charset="0"/>
              </a:rPr>
              <a:t> на целите и </a:t>
            </a:r>
            <a:r>
              <a:rPr lang="ru-RU" sz="2400" dirty="0" err="1" smtClean="0">
                <a:latin typeface="Calibri" panose="020F0502020204030204" pitchFamily="34" charset="0"/>
                <a:cs typeface="Calibri" panose="020F0502020204030204" pitchFamily="34" charset="0"/>
              </a:rPr>
              <a:t>техните</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ангажименти</a:t>
            </a:r>
            <a:r>
              <a:rPr lang="ru-RU" sz="2400" dirty="0" smtClean="0">
                <a:latin typeface="Calibri" panose="020F0502020204030204" pitchFamily="34" charset="0"/>
                <a:cs typeface="Calibri" panose="020F0502020204030204" pitchFamily="34" charset="0"/>
              </a:rPr>
              <a:t>.</a:t>
            </a:r>
          </a:p>
          <a:p>
            <a:pPr algn="just">
              <a:spcBef>
                <a:spcPts val="1200"/>
              </a:spcBef>
              <a:buSzPts val="1800"/>
            </a:pPr>
            <a:r>
              <a:rPr lang="bg-BG" sz="2400" b="0" dirty="0" smtClean="0">
                <a:solidFill>
                  <a:srgbClr val="000000"/>
                </a:solidFill>
                <a:latin typeface="Calibri" panose="020F0502020204030204" pitchFamily="34" charset="0"/>
                <a:cs typeface="Calibri" panose="020F0502020204030204" pitchFamily="34" charset="0"/>
              </a:rPr>
              <a:t>Повече ще научите</a:t>
            </a:r>
            <a:r>
              <a:rPr lang="en-US" sz="2400" b="0" dirty="0" smtClean="0">
                <a:solidFill>
                  <a:srgbClr val="000000"/>
                </a:solidFill>
                <a:latin typeface="Calibri" panose="020F0502020204030204" pitchFamily="34" charset="0"/>
                <a:cs typeface="Calibri" panose="020F0502020204030204" pitchFamily="34" charset="0"/>
              </a:rPr>
              <a:t> </a:t>
            </a:r>
            <a:endParaRPr lang="bg-BG" sz="2400" dirty="0" smtClean="0">
              <a:latin typeface="Calibri" panose="020F0502020204030204" pitchFamily="34" charset="0"/>
              <a:cs typeface="Calibri" panose="020F0502020204030204" pitchFamily="34" charset="0"/>
            </a:endParaRPr>
          </a:p>
          <a:p>
            <a:pPr algn="just">
              <a:spcBef>
                <a:spcPts val="1200"/>
              </a:spcBef>
              <a:buSzPts val="1800"/>
            </a:pPr>
            <a:r>
              <a:rPr lang="en-US" sz="1600" u="sng" dirty="0" smtClean="0">
                <a:solidFill>
                  <a:schemeClr val="accent4"/>
                </a:solidFill>
                <a:latin typeface="Calibri" panose="020F0502020204030204" pitchFamily="34" charset="0"/>
                <a:cs typeface="Calibri" panose="020F0502020204030204" pitchFamily="34" charset="0"/>
              </a:rPr>
              <a:t>https://www.europarl.europa.eu/meetdocs/2014_2019/plmrep/COMMITTEES/DEVE/RE/2015/11-09/1073241BG.pdf</a:t>
            </a:r>
            <a:endParaRPr lang="en-US" sz="1600" b="0" dirty="0">
              <a:solidFill>
                <a:schemeClr val="accent4"/>
              </a:solidFill>
              <a:latin typeface="Calibri" panose="020F0502020204030204" pitchFamily="34" charset="0"/>
              <a:cs typeface="Calibri" panose="020F0502020204030204" pitchFamily="34" charset="0"/>
            </a:endParaRPr>
          </a:p>
        </p:txBody>
      </p:sp>
      <p:sp>
        <p:nvSpPr>
          <p:cNvPr id="346" name="Google Shape;346;p29"/>
          <p:cNvSpPr txBox="1">
            <a:spLocks noGrp="1"/>
          </p:cNvSpPr>
          <p:nvPr>
            <p:ph type="body" idx="1"/>
          </p:nvPr>
        </p:nvSpPr>
        <p:spPr>
          <a:xfrm>
            <a:off x="729344" y="0"/>
            <a:ext cx="7813038" cy="7024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sz="3200" dirty="0" smtClean="0"/>
              <a:t>Образованието като основен приоритет</a:t>
            </a:r>
            <a:endParaRPr sz="3200" dirty="0"/>
          </a:p>
        </p:txBody>
      </p:sp>
      <p:sp>
        <p:nvSpPr>
          <p:cNvPr id="7" name="Google Shape;390;p33">
            <a:extLst>
              <a:ext uri="{FF2B5EF4-FFF2-40B4-BE49-F238E27FC236}">
                <a16:creationId xmlns="" xmlns:a16="http://schemas.microsoft.com/office/drawing/2014/main" id="{62D35717-AE87-AB76-9487-6A9B47E38E39}"/>
              </a:ext>
            </a:extLst>
          </p:cNvPr>
          <p:cNvSpPr txBox="1">
            <a:spLocks/>
          </p:cNvSpPr>
          <p:nvPr/>
        </p:nvSpPr>
        <p:spPr>
          <a:xfrm>
            <a:off x="1208316" y="526144"/>
            <a:ext cx="10366784" cy="322942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1200"/>
              </a:spcBef>
              <a:buClr>
                <a:srgbClr val="000000"/>
              </a:buClr>
              <a:buSzPts val="2800"/>
            </a:pPr>
            <a:r>
              <a:rPr lang="ru-RU" sz="2400" b="0" dirty="0" err="1" smtClean="0">
                <a:solidFill>
                  <a:srgbClr val="000000"/>
                </a:solidFill>
                <a:latin typeface="Calibri" panose="020F0502020204030204" pitchFamily="34" charset="0"/>
                <a:cs typeface="Calibri" panose="020F0502020204030204" pitchFamily="34" charset="0"/>
              </a:rPr>
              <a:t>Образованието</a:t>
            </a:r>
            <a:r>
              <a:rPr lang="ru-RU" sz="2400" b="0" dirty="0" smtClean="0">
                <a:solidFill>
                  <a:srgbClr val="000000"/>
                </a:solidFill>
                <a:latin typeface="Calibri" panose="020F0502020204030204" pitchFamily="34" charset="0"/>
                <a:cs typeface="Calibri" panose="020F0502020204030204" pitchFamily="34" charset="0"/>
              </a:rPr>
              <a:t> е </a:t>
            </a:r>
            <a:r>
              <a:rPr lang="ru-RU" sz="2400" b="0" dirty="0" err="1" smtClean="0">
                <a:solidFill>
                  <a:srgbClr val="000000"/>
                </a:solidFill>
                <a:latin typeface="Calibri" panose="020F0502020204030204" pitchFamily="34" charset="0"/>
                <a:cs typeface="Calibri" panose="020F0502020204030204" pitchFamily="34" charset="0"/>
              </a:rPr>
              <a:t>основен</a:t>
            </a:r>
            <a:r>
              <a:rPr lang="ru-RU" sz="2400" b="0" dirty="0" smtClean="0">
                <a:solidFill>
                  <a:srgbClr val="000000"/>
                </a:solidFill>
                <a:latin typeface="Calibri" panose="020F0502020204030204" pitchFamily="34" charset="0"/>
                <a:cs typeface="Calibri" panose="020F0502020204030204" pitchFamily="34" charset="0"/>
              </a:rPr>
              <a:t> приоритет за ЮНЕСКО в </a:t>
            </a:r>
            <a:r>
              <a:rPr lang="ru-RU" sz="2400" b="0" dirty="0" err="1" smtClean="0">
                <a:solidFill>
                  <a:srgbClr val="000000"/>
                </a:solidFill>
                <a:latin typeface="Calibri" panose="020F0502020204030204" pitchFamily="34" charset="0"/>
                <a:cs typeface="Calibri" panose="020F0502020204030204" pitchFamily="34" charset="0"/>
              </a:rPr>
              <a:t>борбата</a:t>
            </a:r>
            <a:r>
              <a:rPr lang="ru-RU" sz="2400" b="0" dirty="0" smtClean="0">
                <a:solidFill>
                  <a:srgbClr val="000000"/>
                </a:solidFill>
                <a:latin typeface="Calibri" panose="020F0502020204030204" pitchFamily="34" charset="0"/>
                <a:cs typeface="Calibri" panose="020F0502020204030204" pitchFamily="34" charset="0"/>
              </a:rPr>
              <a:t> с </a:t>
            </a:r>
            <a:r>
              <a:rPr lang="ru-RU" sz="2400" b="0" dirty="0" err="1" smtClean="0">
                <a:solidFill>
                  <a:srgbClr val="000000"/>
                </a:solidFill>
                <a:latin typeface="Calibri" panose="020F0502020204030204" pitchFamily="34" charset="0"/>
                <a:cs typeface="Calibri" panose="020F0502020204030204" pitchFamily="34" charset="0"/>
              </a:rPr>
              <a:t>бедността</a:t>
            </a:r>
            <a:r>
              <a:rPr lang="ru-RU" sz="2400" b="0" dirty="0" smtClean="0">
                <a:solidFill>
                  <a:srgbClr val="000000"/>
                </a:solidFill>
                <a:latin typeface="Calibri" panose="020F0502020204030204" pitchFamily="34" charset="0"/>
                <a:cs typeface="Calibri" panose="020F0502020204030204" pitchFamily="34" charset="0"/>
              </a:rPr>
              <a:t> до 2030 г.</a:t>
            </a:r>
          </a:p>
          <a:p>
            <a:pPr marL="0" indent="0" algn="just">
              <a:lnSpc>
                <a:spcPct val="100000"/>
              </a:lnSpc>
              <a:spcBef>
                <a:spcPts val="1200"/>
              </a:spcBef>
              <a:buClr>
                <a:srgbClr val="000000"/>
              </a:buClr>
              <a:buSzPts val="1800"/>
            </a:pPr>
            <a:r>
              <a:rPr lang="ru-RU" sz="2400" b="0" dirty="0" smtClean="0">
                <a:solidFill>
                  <a:srgbClr val="000000"/>
                </a:solidFill>
                <a:latin typeface="Calibri" panose="020F0502020204030204" pitchFamily="34" charset="0"/>
                <a:cs typeface="Calibri" panose="020F0502020204030204" pitchFamily="34" charset="0"/>
              </a:rPr>
              <a:t>ЮНЕСКО, </a:t>
            </a:r>
            <a:r>
              <a:rPr lang="ru-RU" sz="2400" b="0" dirty="0" err="1" smtClean="0">
                <a:solidFill>
                  <a:srgbClr val="000000"/>
                </a:solidFill>
                <a:latin typeface="Calibri" panose="020F0502020204030204" pitchFamily="34" charset="0"/>
                <a:cs typeface="Calibri" panose="020F0502020204030204" pitchFamily="34" charset="0"/>
              </a:rPr>
              <a:t>съвместно</a:t>
            </a:r>
            <a:r>
              <a:rPr lang="ru-RU" sz="2400" b="0" dirty="0" smtClean="0">
                <a:solidFill>
                  <a:srgbClr val="000000"/>
                </a:solidFill>
                <a:latin typeface="Calibri" panose="020F0502020204030204" pitchFamily="34" charset="0"/>
                <a:cs typeface="Calibri" panose="020F0502020204030204" pitchFamily="34" charset="0"/>
              </a:rPr>
              <a:t> с УНИЦЕФ, </a:t>
            </a:r>
            <a:r>
              <a:rPr lang="ru-RU" sz="2400" b="0" dirty="0" err="1" smtClean="0">
                <a:solidFill>
                  <a:srgbClr val="000000"/>
                </a:solidFill>
                <a:latin typeface="Calibri" panose="020F0502020204030204" pitchFamily="34" charset="0"/>
                <a:cs typeface="Calibri" panose="020F0502020204030204" pitchFamily="34" charset="0"/>
              </a:rPr>
              <a:t>Световната</a:t>
            </a:r>
            <a:r>
              <a:rPr lang="ru-RU" sz="2400" b="0" dirty="0" smtClean="0">
                <a:solidFill>
                  <a:srgbClr val="000000"/>
                </a:solidFill>
                <a:latin typeface="Calibri" panose="020F0502020204030204" pitchFamily="34" charset="0"/>
                <a:cs typeface="Calibri" panose="020F0502020204030204" pitchFamily="34" charset="0"/>
              </a:rPr>
              <a:t> банка, Фонда на ООН за </a:t>
            </a:r>
            <a:r>
              <a:rPr lang="ru-RU" sz="2400" b="0" dirty="0" err="1" smtClean="0">
                <a:solidFill>
                  <a:srgbClr val="000000"/>
                </a:solidFill>
                <a:latin typeface="Calibri" panose="020F0502020204030204" pitchFamily="34" charset="0"/>
                <a:cs typeface="Calibri" panose="020F0502020204030204" pitchFamily="34" charset="0"/>
              </a:rPr>
              <a:t>населението</a:t>
            </a:r>
            <a:r>
              <a:rPr lang="ru-RU" sz="2400" b="0" dirty="0" smtClean="0">
                <a:solidFill>
                  <a:srgbClr val="000000"/>
                </a:solidFill>
                <a:latin typeface="Calibri" panose="020F0502020204030204" pitchFamily="34" charset="0"/>
                <a:cs typeface="Calibri" panose="020F0502020204030204" pitchFamily="34" charset="0"/>
              </a:rPr>
              <a:t>, ПРООН и «ООН жени» </a:t>
            </a:r>
            <a:r>
              <a:rPr lang="ru-RU" sz="2400" b="0" dirty="0" err="1" smtClean="0">
                <a:solidFill>
                  <a:srgbClr val="000000"/>
                </a:solidFill>
                <a:latin typeface="Calibri" panose="020F0502020204030204" pitchFamily="34" charset="0"/>
                <a:cs typeface="Calibri" panose="020F0502020204030204" pitchFamily="34" charset="0"/>
              </a:rPr>
              <a:t>организираха</a:t>
            </a:r>
            <a:r>
              <a:rPr lang="ru-RU" sz="2400" b="0" dirty="0" smtClean="0">
                <a:solidFill>
                  <a:srgbClr val="000000"/>
                </a:solidFill>
                <a:latin typeface="Calibri" panose="020F0502020204030204" pitchFamily="34" charset="0"/>
                <a:cs typeface="Calibri" panose="020F0502020204030204" pitchFamily="34" charset="0"/>
              </a:rPr>
              <a:t> </a:t>
            </a:r>
            <a:r>
              <a:rPr lang="ru-RU" sz="2400" b="0" dirty="0" err="1" smtClean="0">
                <a:solidFill>
                  <a:srgbClr val="000000"/>
                </a:solidFill>
                <a:latin typeface="Calibri" panose="020F0502020204030204" pitchFamily="34" charset="0"/>
                <a:cs typeface="Calibri" panose="020F0502020204030204" pitchFamily="34" charset="0"/>
              </a:rPr>
              <a:t>световен</a:t>
            </a:r>
            <a:r>
              <a:rPr lang="ru-RU" sz="2400" b="0" dirty="0" smtClean="0">
                <a:solidFill>
                  <a:srgbClr val="000000"/>
                </a:solidFill>
                <a:latin typeface="Calibri" panose="020F0502020204030204" pitchFamily="34" charset="0"/>
                <a:cs typeface="Calibri" panose="020F0502020204030204" pitchFamily="34" charset="0"/>
              </a:rPr>
              <a:t> </a:t>
            </a:r>
            <a:r>
              <a:rPr lang="ru-RU" sz="2400" b="0" dirty="0" err="1" smtClean="0">
                <a:solidFill>
                  <a:srgbClr val="000000"/>
                </a:solidFill>
                <a:latin typeface="Calibri" panose="020F0502020204030204" pitchFamily="34" charset="0"/>
                <a:cs typeface="Calibri" panose="020F0502020204030204" pitchFamily="34" charset="0"/>
              </a:rPr>
              <a:t>образователен</a:t>
            </a:r>
            <a:r>
              <a:rPr lang="ru-RU" sz="2400" b="0" dirty="0" smtClean="0">
                <a:solidFill>
                  <a:srgbClr val="000000"/>
                </a:solidFill>
                <a:latin typeface="Calibri" panose="020F0502020204030204" pitchFamily="34" charset="0"/>
                <a:cs typeface="Calibri" panose="020F0502020204030204" pitchFamily="34" charset="0"/>
              </a:rPr>
              <a:t> форум </a:t>
            </a:r>
            <a:r>
              <a:rPr lang="ru-RU" sz="2400" b="0" dirty="0" err="1" smtClean="0">
                <a:solidFill>
                  <a:srgbClr val="000000"/>
                </a:solidFill>
                <a:latin typeface="Calibri" panose="020F0502020204030204" pitchFamily="34" charset="0"/>
                <a:cs typeface="Calibri" panose="020F0502020204030204" pitchFamily="34" charset="0"/>
              </a:rPr>
              <a:t>през</a:t>
            </a:r>
            <a:r>
              <a:rPr lang="ru-RU" sz="2400" b="0" dirty="0" smtClean="0">
                <a:solidFill>
                  <a:srgbClr val="000000"/>
                </a:solidFill>
                <a:latin typeface="Calibri" panose="020F0502020204030204" pitchFamily="34" charset="0"/>
                <a:cs typeface="Calibri" panose="020F0502020204030204" pitchFamily="34" charset="0"/>
              </a:rPr>
              <a:t> 2015 г., </a:t>
            </a:r>
            <a:r>
              <a:rPr lang="ru-RU" sz="2400" b="0" dirty="0" err="1" smtClean="0">
                <a:solidFill>
                  <a:srgbClr val="000000"/>
                </a:solidFill>
                <a:latin typeface="Calibri" panose="020F0502020204030204" pitchFamily="34" charset="0"/>
                <a:cs typeface="Calibri" panose="020F0502020204030204" pitchFamily="34" charset="0"/>
              </a:rPr>
              <a:t>където</a:t>
            </a:r>
            <a:r>
              <a:rPr lang="ru-RU" sz="2400" b="0" dirty="0" smtClean="0">
                <a:solidFill>
                  <a:srgbClr val="000000"/>
                </a:solidFill>
                <a:latin typeface="Calibri" panose="020F0502020204030204" pitchFamily="34" charset="0"/>
                <a:cs typeface="Calibri" panose="020F0502020204030204" pitchFamily="34" charset="0"/>
              </a:rPr>
              <a:t> </a:t>
            </a:r>
            <a:r>
              <a:rPr lang="ru-RU" sz="2400" b="0" dirty="0" err="1" smtClean="0">
                <a:solidFill>
                  <a:srgbClr val="000000"/>
                </a:solidFill>
                <a:latin typeface="Calibri" panose="020F0502020204030204" pitchFamily="34" charset="0"/>
                <a:cs typeface="Calibri" panose="020F0502020204030204" pitchFamily="34" charset="0"/>
              </a:rPr>
              <a:t>беше</a:t>
            </a:r>
            <a:r>
              <a:rPr lang="ru-RU" sz="2400" b="0" dirty="0" smtClean="0">
                <a:solidFill>
                  <a:srgbClr val="000000"/>
                </a:solidFill>
                <a:latin typeface="Calibri" panose="020F0502020204030204" pitchFamily="34" charset="0"/>
                <a:cs typeface="Calibri" panose="020F0502020204030204" pitchFamily="34" charset="0"/>
              </a:rPr>
              <a:t> подписана </a:t>
            </a:r>
            <a:r>
              <a:rPr lang="ru-RU" sz="2400" b="0" dirty="0" err="1" smtClean="0">
                <a:solidFill>
                  <a:srgbClr val="000000"/>
                </a:solidFill>
                <a:latin typeface="Calibri" panose="020F0502020204030204" pitchFamily="34" charset="0"/>
                <a:cs typeface="Calibri" panose="020F0502020204030204" pitchFamily="34" charset="0"/>
              </a:rPr>
              <a:t>Декларацията</a:t>
            </a:r>
            <a:r>
              <a:rPr lang="ru-RU" sz="2400" b="0" dirty="0" smtClean="0">
                <a:solidFill>
                  <a:srgbClr val="000000"/>
                </a:solidFill>
                <a:latin typeface="Calibri" panose="020F0502020204030204" pitchFamily="34" charset="0"/>
                <a:cs typeface="Calibri" panose="020F0502020204030204" pitchFamily="34" charset="0"/>
              </a:rPr>
              <a:t> от </a:t>
            </a:r>
            <a:r>
              <a:rPr lang="bg-BG" sz="2400" b="0" dirty="0" err="1" smtClean="0">
                <a:solidFill>
                  <a:srgbClr val="000000"/>
                </a:solidFill>
                <a:latin typeface="Calibri" panose="020F0502020204030204" pitchFamily="34" charset="0"/>
                <a:cs typeface="Calibri" panose="020F0502020204030204" pitchFamily="34" charset="0"/>
              </a:rPr>
              <a:t>Инчеон</a:t>
            </a:r>
            <a:r>
              <a:rPr lang="bg-BG" sz="2400" b="0" dirty="0" smtClean="0">
                <a:solidFill>
                  <a:srgbClr val="000000"/>
                </a:solidFill>
                <a:latin typeface="Calibri" panose="020F0502020204030204" pitchFamily="34" charset="0"/>
                <a:cs typeface="Calibri" panose="020F0502020204030204" pitchFamily="34" charset="0"/>
              </a:rPr>
              <a:t> </a:t>
            </a:r>
            <a:r>
              <a:rPr lang="ru-RU" sz="2400" b="0" dirty="0" smtClean="0">
                <a:solidFill>
                  <a:srgbClr val="000000"/>
                </a:solidFill>
                <a:latin typeface="Calibri" panose="020F0502020204030204" pitchFamily="34" charset="0"/>
                <a:cs typeface="Calibri" panose="020F0502020204030204" pitchFamily="34" charset="0"/>
              </a:rPr>
              <a:t>за образование 2030, прилагайки обща програма за образование и  давайки нова визия за образованието през следващите 15 години.</a:t>
            </a:r>
          </a:p>
        </p:txBody>
      </p:sp>
      <p:pic>
        <p:nvPicPr>
          <p:cNvPr id="11" name="Google Shape;395;p33" descr="Indicador de costas da mão a apontar para a direita">
            <a:extLst>
              <a:ext uri="{FF2B5EF4-FFF2-40B4-BE49-F238E27FC236}">
                <a16:creationId xmlns="" xmlns:a16="http://schemas.microsoft.com/office/drawing/2014/main" id="{25042221-0A6E-7FA5-05C8-AE02FDF601BF}"/>
              </a:ext>
            </a:extLst>
          </p:cNvPr>
          <p:cNvPicPr preferRelativeResize="0"/>
          <p:nvPr/>
        </p:nvPicPr>
        <p:blipFill rotWithShape="1">
          <a:blip r:embed="rId3">
            <a:alphaModFix/>
          </a:blip>
          <a:srcRect/>
          <a:stretch/>
        </p:blipFill>
        <p:spPr>
          <a:xfrm rot="5400000">
            <a:off x="4287609" y="4884435"/>
            <a:ext cx="470639" cy="470639"/>
          </a:xfrm>
          <a:prstGeom prst="rect">
            <a:avLst/>
          </a:prstGeom>
          <a:noFill/>
          <a:ln>
            <a:noFill/>
          </a:ln>
        </p:spPr>
      </p:pic>
      <p:pic>
        <p:nvPicPr>
          <p:cNvPr id="65538" name="Picture 2" descr="Education 2030: Incheon Declaration and Framework for Action for the  implementation of Sustainable Development Goal 4: Ensure in"/>
          <p:cNvPicPr>
            <a:picLocks noChangeAspect="1" noChangeArrowheads="1"/>
          </p:cNvPicPr>
          <p:nvPr/>
        </p:nvPicPr>
        <p:blipFill>
          <a:blip r:embed="rId4"/>
          <a:srcRect/>
          <a:stretch>
            <a:fillRect/>
          </a:stretch>
        </p:blipFill>
        <p:spPr bwMode="auto">
          <a:xfrm>
            <a:off x="9604375" y="3616098"/>
            <a:ext cx="2028825" cy="2028826"/>
          </a:xfrm>
          <a:prstGeom prst="rect">
            <a:avLst/>
          </a:prstGeom>
          <a:noFill/>
        </p:spPr>
      </p:pic>
    </p:spTree>
    <p:extLst>
      <p:ext uri="{BB962C8B-B14F-4D97-AF65-F5344CB8AC3E}">
        <p14:creationId xmlns="" xmlns:p14="http://schemas.microsoft.com/office/powerpoint/2010/main" val="2904709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0" name="Marcador de Posição da Imagem 19">
            <a:extLst>
              <a:ext uri="{FF2B5EF4-FFF2-40B4-BE49-F238E27FC236}">
                <a16:creationId xmlns="" xmlns:a16="http://schemas.microsoft.com/office/drawing/2014/main" id="{167845D2-C492-7E5D-B71B-4331731FF402}"/>
              </a:ext>
            </a:extLst>
          </p:cNvPr>
          <p:cNvPicPr>
            <a:picLocks noGrp="1" noChangeAspect="1"/>
          </p:cNvPicPr>
          <p:nvPr>
            <p:ph type="pic" idx="2"/>
          </p:nvPr>
        </p:nvPicPr>
        <p:blipFill>
          <a:blip r:embed="rId3"/>
          <a:srcRect l="24712" r="24712"/>
          <a:stretch>
            <a:fillRect/>
          </a:stretch>
        </p:blipFill>
        <p:spPr/>
      </p:pic>
      <p:sp>
        <p:nvSpPr>
          <p:cNvPr id="214" name="Google Shape;214;p19"/>
          <p:cNvSpPr txBox="1">
            <a:spLocks noGrp="1"/>
          </p:cNvSpPr>
          <p:nvPr>
            <p:ph type="body" idx="1"/>
          </p:nvPr>
        </p:nvSpPr>
        <p:spPr>
          <a:xfrm>
            <a:off x="4546948" y="1544876"/>
            <a:ext cx="7064679" cy="4455092"/>
          </a:xfrm>
          <a:prstGeom prst="rect">
            <a:avLst/>
          </a:prstGeom>
          <a:noFill/>
          <a:ln>
            <a:noFill/>
          </a:ln>
        </p:spPr>
        <p:txBody>
          <a:bodyPr spcFirstLastPara="1" wrap="square" lIns="91425" tIns="45700" rIns="91425" bIns="45700" anchor="t" anchorCtr="0">
            <a:noAutofit/>
          </a:bodyPr>
          <a:lstStyle/>
          <a:p>
            <a:pPr marL="0" indent="0" algn="just">
              <a:lnSpc>
                <a:spcPct val="100000"/>
              </a:lnSpc>
              <a:spcBef>
                <a:spcPts val="600"/>
              </a:spcBef>
            </a:pPr>
            <a:r>
              <a:rPr lang="ru-RU" dirty="0" err="1" smtClean="0">
                <a:solidFill>
                  <a:schemeClr val="bg1"/>
                </a:solidFill>
              </a:rPr>
              <a:t>Този</a:t>
            </a:r>
            <a:r>
              <a:rPr lang="ru-RU" dirty="0" smtClean="0">
                <a:solidFill>
                  <a:schemeClr val="bg1"/>
                </a:solidFill>
              </a:rPr>
              <a:t> </a:t>
            </a:r>
            <a:r>
              <a:rPr lang="ru-RU" dirty="0" err="1" smtClean="0">
                <a:solidFill>
                  <a:schemeClr val="bg1"/>
                </a:solidFill>
              </a:rPr>
              <a:t>модул</a:t>
            </a:r>
            <a:r>
              <a:rPr lang="ru-RU" dirty="0" smtClean="0">
                <a:solidFill>
                  <a:schemeClr val="bg1"/>
                </a:solidFill>
              </a:rPr>
              <a:t> е </a:t>
            </a:r>
            <a:r>
              <a:rPr lang="ru-RU" dirty="0" err="1" smtClean="0">
                <a:solidFill>
                  <a:schemeClr val="bg1"/>
                </a:solidFill>
              </a:rPr>
              <a:t>въведение</a:t>
            </a:r>
            <a:r>
              <a:rPr lang="ru-RU" dirty="0" smtClean="0">
                <a:solidFill>
                  <a:schemeClr val="bg1"/>
                </a:solidFill>
              </a:rPr>
              <a:t> в курса </a:t>
            </a:r>
            <a:r>
              <a:rPr lang="en-US" dirty="0" smtClean="0">
                <a:solidFill>
                  <a:schemeClr val="bg1"/>
                </a:solidFill>
              </a:rPr>
              <a:t>“</a:t>
            </a:r>
            <a:r>
              <a:rPr lang="bg-BG" dirty="0" smtClean="0">
                <a:solidFill>
                  <a:schemeClr val="bg1"/>
                </a:solidFill>
              </a:rPr>
              <a:t>Шампиони в борбата с климатичните промени</a:t>
            </a:r>
            <a:r>
              <a:rPr lang="en-US" dirty="0" smtClean="0">
                <a:solidFill>
                  <a:schemeClr val="bg1"/>
                </a:solidFill>
              </a:rPr>
              <a:t>”</a:t>
            </a:r>
            <a:r>
              <a:rPr lang="bg-BG" dirty="0" smtClean="0">
                <a:solidFill>
                  <a:schemeClr val="bg1"/>
                </a:solidFill>
              </a:rPr>
              <a:t> </a:t>
            </a:r>
            <a:r>
              <a:rPr lang="ru-RU" dirty="0" smtClean="0">
                <a:solidFill>
                  <a:schemeClr val="bg1"/>
                </a:solidFill>
              </a:rPr>
              <a:t> и е </a:t>
            </a:r>
            <a:r>
              <a:rPr lang="ru-RU" dirty="0" err="1" smtClean="0">
                <a:solidFill>
                  <a:schemeClr val="bg1"/>
                </a:solidFill>
              </a:rPr>
              <a:t>посветен</a:t>
            </a:r>
            <a:r>
              <a:rPr lang="ru-RU" dirty="0" smtClean="0">
                <a:solidFill>
                  <a:schemeClr val="bg1"/>
                </a:solidFill>
              </a:rPr>
              <a:t> на Цел 4 от целите на ООН за устойчиво развитие</a:t>
            </a:r>
            <a:r>
              <a:rPr lang="en-US" dirty="0" smtClean="0">
                <a:solidFill>
                  <a:schemeClr val="bg1"/>
                </a:solidFill>
              </a:rPr>
              <a:t> (</a:t>
            </a:r>
            <a:r>
              <a:rPr lang="bg-BG" dirty="0" smtClean="0">
                <a:solidFill>
                  <a:schemeClr val="bg1"/>
                </a:solidFill>
              </a:rPr>
              <a:t>ЦУР 4)</a:t>
            </a:r>
            <a:r>
              <a:rPr lang="ru-RU" dirty="0" smtClean="0">
                <a:solidFill>
                  <a:schemeClr val="bg1"/>
                </a:solidFill>
              </a:rPr>
              <a:t> – </a:t>
            </a:r>
            <a:r>
              <a:rPr lang="ru-RU" b="1" dirty="0" smtClean="0">
                <a:solidFill>
                  <a:schemeClr val="bg1"/>
                </a:solidFill>
              </a:rPr>
              <a:t> </a:t>
            </a:r>
            <a:r>
              <a:rPr lang="ru-RU" dirty="0" smtClean="0">
                <a:solidFill>
                  <a:schemeClr val="bg1"/>
                </a:solidFill>
              </a:rPr>
              <a:t>Качествено образование.</a:t>
            </a:r>
          </a:p>
          <a:p>
            <a:pPr marL="0" indent="0" algn="just">
              <a:lnSpc>
                <a:spcPct val="100000"/>
              </a:lnSpc>
              <a:spcBef>
                <a:spcPts val="600"/>
              </a:spcBef>
            </a:pPr>
            <a:r>
              <a:rPr lang="bg-BG" dirty="0" smtClean="0"/>
              <a:t>Основните теми на този модул са:</a:t>
            </a:r>
          </a:p>
          <a:p>
            <a:pPr marL="0" indent="0" algn="just">
              <a:lnSpc>
                <a:spcPct val="100000"/>
              </a:lnSpc>
              <a:spcBef>
                <a:spcPts val="600"/>
              </a:spcBef>
            </a:pPr>
            <a:r>
              <a:rPr lang="ru-RU" dirty="0" smtClean="0"/>
              <a:t>• Стратегия 2030 и Целите за устойчиво развитие</a:t>
            </a:r>
          </a:p>
          <a:p>
            <a:pPr marL="0" indent="0" algn="just">
              <a:lnSpc>
                <a:spcPct val="100000"/>
              </a:lnSpc>
              <a:spcBef>
                <a:spcPts val="600"/>
              </a:spcBef>
            </a:pPr>
            <a:r>
              <a:rPr lang="ru-RU" dirty="0" smtClean="0"/>
              <a:t>   (ЦУР) на ООН</a:t>
            </a:r>
          </a:p>
          <a:p>
            <a:pPr marL="0" indent="0" algn="just">
              <a:lnSpc>
                <a:spcPct val="100000"/>
              </a:lnSpc>
              <a:spcBef>
                <a:spcPts val="600"/>
              </a:spcBef>
              <a:buFont typeface="Arial" pitchFamily="34" charset="0"/>
              <a:buChar char="•"/>
            </a:pPr>
            <a:r>
              <a:rPr lang="ru-RU" dirty="0" smtClean="0"/>
              <a:t>  Що е то образование за устойчиво развитие (ESD)?</a:t>
            </a:r>
            <a:endParaRPr lang="en-US" dirty="0" smtClean="0"/>
          </a:p>
          <a:p>
            <a:pPr marL="0" indent="0" algn="just">
              <a:lnSpc>
                <a:spcPct val="100000"/>
              </a:lnSpc>
              <a:spcBef>
                <a:spcPts val="600"/>
              </a:spcBef>
              <a:buFont typeface="Arial" pitchFamily="34" charset="0"/>
              <a:buChar char="•"/>
            </a:pPr>
            <a:r>
              <a:rPr lang="en-US" dirty="0" smtClean="0"/>
              <a:t> </a:t>
            </a:r>
            <a:r>
              <a:rPr lang="bg-BG" dirty="0" smtClean="0"/>
              <a:t> </a:t>
            </a:r>
            <a:r>
              <a:rPr lang="ru-RU" dirty="0" smtClean="0"/>
              <a:t>Как </a:t>
            </a:r>
            <a:r>
              <a:rPr lang="bg-BG" dirty="0" smtClean="0"/>
              <a:t>общностите могат да се включат в дейности,</a:t>
            </a:r>
          </a:p>
          <a:p>
            <a:pPr marL="0" indent="0" algn="just">
              <a:lnSpc>
                <a:spcPct val="100000"/>
              </a:lnSpc>
              <a:spcBef>
                <a:spcPts val="600"/>
              </a:spcBef>
            </a:pPr>
            <a:r>
              <a:rPr lang="bg-BG" dirty="0" smtClean="0"/>
              <a:t>   насочени към устойчиво развитие</a:t>
            </a:r>
            <a:r>
              <a:rPr lang="en-US" dirty="0" smtClean="0"/>
              <a:t>?</a:t>
            </a:r>
            <a:r>
              <a:rPr lang="en-US" dirty="0"/>
              <a:t> </a:t>
            </a:r>
            <a:endParaRPr dirty="0"/>
          </a:p>
        </p:txBody>
      </p:sp>
      <p:grpSp>
        <p:nvGrpSpPr>
          <p:cNvPr id="217" name="Google Shape;217;p19"/>
          <p:cNvGrpSpPr/>
          <p:nvPr/>
        </p:nvGrpSpPr>
        <p:grpSpPr>
          <a:xfrm rot="-5400000">
            <a:off x="-1080133" y="3718665"/>
            <a:ext cx="3833889" cy="1673859"/>
            <a:chOff x="3357879" y="5072538"/>
            <a:chExt cx="593407" cy="259079"/>
          </a:xfrm>
        </p:grpSpPr>
        <p:sp>
          <p:nvSpPr>
            <p:cNvPr id="218" name="Google Shape;218;p19"/>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19"/>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19"/>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 name="Rectangle 9">
            <a:extLst>
              <a:ext uri="{FF2B5EF4-FFF2-40B4-BE49-F238E27FC236}">
                <a16:creationId xmlns:a16="http://schemas.microsoft.com/office/drawing/2014/main" xmlns="" id="{D9927D92-8775-D745-AAC4-D943074CF86E}"/>
              </a:ext>
            </a:extLst>
          </p:cNvPr>
          <p:cNvSpPr/>
          <p:nvPr/>
        </p:nvSpPr>
        <p:spPr>
          <a:xfrm>
            <a:off x="4789608" y="803101"/>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xmlns="" id="{81DF1614-A163-CB4E-961C-672CE2D41644}"/>
              </a:ext>
            </a:extLst>
          </p:cNvPr>
          <p:cNvSpPr txBox="1"/>
          <p:nvPr/>
        </p:nvSpPr>
        <p:spPr>
          <a:xfrm>
            <a:off x="4777082" y="790281"/>
            <a:ext cx="5168583" cy="646331"/>
          </a:xfrm>
          <a:prstGeom prst="rect">
            <a:avLst/>
          </a:prstGeom>
          <a:noFill/>
        </p:spPr>
        <p:txBody>
          <a:bodyPr wrap="square" lIns="91440" tIns="45720" rIns="91440" bIns="45720" rtlCol="0" anchor="t">
            <a:spAutoFit/>
          </a:bodyPr>
          <a:lstStyle/>
          <a:p>
            <a:r>
              <a:rPr lang="bg-BG" sz="3600" b="1" spc="324" dirty="0" smtClean="0">
                <a:solidFill>
                  <a:srgbClr val="EB7339"/>
                </a:solidFill>
                <a:latin typeface="Calibri"/>
                <a:cs typeface="Calibri"/>
              </a:rPr>
              <a:t>ДОБРЕ ДОШЛИ!</a:t>
            </a:r>
            <a:endParaRPr lang="en-US" sz="3600" b="1" spc="324" dirty="0">
              <a:solidFill>
                <a:srgbClr val="EB7339"/>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3" name="Marcador de Posição da Imagem 2">
            <a:extLst>
              <a:ext uri="{FF2B5EF4-FFF2-40B4-BE49-F238E27FC236}">
                <a16:creationId xmlns="" xmlns:a16="http://schemas.microsoft.com/office/drawing/2014/main" id="{F0342AC8-2B07-C230-8C6A-941817708A96}"/>
              </a:ext>
            </a:extLst>
          </p:cNvPr>
          <p:cNvPicPr>
            <a:picLocks noGrp="1" noChangeAspect="1"/>
          </p:cNvPicPr>
          <p:nvPr>
            <p:ph type="pic" idx="8"/>
          </p:nvPr>
        </p:nvPicPr>
        <p:blipFill>
          <a:blip r:embed="rId3"/>
          <a:srcRect l="1486" r="1486"/>
          <a:stretch>
            <a:fillRect/>
          </a:stretch>
        </p:blipFill>
        <p:spPr>
          <a:xfrm>
            <a:off x="-3502" y="0"/>
            <a:ext cx="3599369" cy="6913860"/>
          </a:xfrm>
          <a:prstGeom prst="rect">
            <a:avLst/>
          </a:prstGeom>
          <a:solidFill>
            <a:srgbClr val="D8D8D8"/>
          </a:solidFill>
          <a:ln>
            <a:noFill/>
          </a:ln>
        </p:spPr>
      </p:pic>
      <p:sp>
        <p:nvSpPr>
          <p:cNvPr id="425" name="Google Shape;425;p36"/>
          <p:cNvSpPr txBox="1">
            <a:spLocks noGrp="1"/>
          </p:cNvSpPr>
          <p:nvPr>
            <p:ph type="body" idx="7"/>
          </p:nvPr>
        </p:nvSpPr>
        <p:spPr>
          <a:xfrm>
            <a:off x="4506680" y="865802"/>
            <a:ext cx="7369626" cy="5915996"/>
          </a:xfrm>
          <a:prstGeom prst="rect">
            <a:avLst/>
          </a:prstGeom>
          <a:noFill/>
          <a:ln>
            <a:noFill/>
          </a:ln>
        </p:spPr>
        <p:txBody>
          <a:bodyPr spcFirstLastPara="1" wrap="square" lIns="91425" tIns="45700" rIns="91425" bIns="45700" anchor="t" anchorCtr="0">
            <a:noAutofit/>
          </a:bodyPr>
          <a:lstStyle/>
          <a:p>
            <a:pPr marL="342900" lvl="0" indent="0" algn="just">
              <a:spcBef>
                <a:spcPts val="600"/>
              </a:spcBef>
              <a:buSzPts val="2000"/>
            </a:pPr>
            <a:r>
              <a:rPr lang="bg-BG" sz="2100" b="1" dirty="0" smtClean="0"/>
              <a:t>Да развие умения, </a:t>
            </a:r>
            <a:r>
              <a:rPr lang="ru-RU" sz="2100" dirty="0" err="1" smtClean="0"/>
              <a:t>които</a:t>
            </a:r>
            <a:r>
              <a:rPr lang="ru-RU" sz="2100" dirty="0" smtClean="0"/>
              <a:t> </a:t>
            </a:r>
            <a:r>
              <a:rPr lang="ru-RU" sz="2100" dirty="0" err="1" smtClean="0"/>
              <a:t>позволяват</a:t>
            </a:r>
            <a:r>
              <a:rPr lang="ru-RU" sz="2100" dirty="0" smtClean="0"/>
              <a:t> на </a:t>
            </a:r>
            <a:r>
              <a:rPr lang="ru-RU" sz="2100" dirty="0" err="1" smtClean="0"/>
              <a:t>хората</a:t>
            </a:r>
            <a:r>
              <a:rPr lang="ru-RU" sz="2100" dirty="0" smtClean="0"/>
              <a:t> да </a:t>
            </a:r>
            <a:r>
              <a:rPr lang="ru-RU" sz="2100" dirty="0" err="1" smtClean="0"/>
              <a:t>мислят</a:t>
            </a:r>
            <a:r>
              <a:rPr lang="ru-RU" sz="2100" dirty="0" smtClean="0"/>
              <a:t> за </a:t>
            </a:r>
            <a:r>
              <a:rPr lang="ru-RU" sz="2100" dirty="0" err="1" smtClean="0"/>
              <a:t>собствените</a:t>
            </a:r>
            <a:r>
              <a:rPr lang="ru-RU" sz="2100" dirty="0" smtClean="0"/>
              <a:t> си действия и </a:t>
            </a:r>
            <a:r>
              <a:rPr lang="ru-RU" sz="2100" dirty="0" err="1" smtClean="0"/>
              <a:t>техните</a:t>
            </a:r>
            <a:r>
              <a:rPr lang="ru-RU" sz="2100" dirty="0" smtClean="0"/>
              <a:t> </a:t>
            </a:r>
            <a:r>
              <a:rPr lang="ru-RU" sz="2100" dirty="0" err="1" smtClean="0"/>
              <a:t>многобройни</a:t>
            </a:r>
            <a:r>
              <a:rPr lang="ru-RU" sz="2100" dirty="0" smtClean="0"/>
              <a:t> </a:t>
            </a:r>
            <a:r>
              <a:rPr lang="ru-RU" sz="2100" dirty="0" err="1" smtClean="0"/>
              <a:t>въздействия</a:t>
            </a:r>
            <a:r>
              <a:rPr lang="ru-RU" sz="2100" dirty="0" smtClean="0"/>
              <a:t>, </a:t>
            </a:r>
            <a:r>
              <a:rPr lang="ru-RU" sz="2100" dirty="0" err="1" smtClean="0"/>
              <a:t>като</a:t>
            </a:r>
            <a:r>
              <a:rPr lang="ru-RU" sz="2100" dirty="0" smtClean="0"/>
              <a:t> се </a:t>
            </a:r>
            <a:r>
              <a:rPr lang="ru-RU" sz="2100" dirty="0" err="1" smtClean="0"/>
              <a:t>има</a:t>
            </a:r>
            <a:r>
              <a:rPr lang="ru-RU" sz="2100" dirty="0" smtClean="0"/>
              <a:t> </a:t>
            </a:r>
            <a:r>
              <a:rPr lang="ru-RU" sz="2100" dirty="0" err="1" smtClean="0"/>
              <a:t>предвид</a:t>
            </a:r>
            <a:r>
              <a:rPr lang="ru-RU" sz="2100" dirty="0" smtClean="0"/>
              <a:t> </a:t>
            </a:r>
            <a:r>
              <a:rPr lang="ru-RU" sz="2100" dirty="0" err="1" smtClean="0"/>
              <a:t>локалната</a:t>
            </a:r>
            <a:r>
              <a:rPr lang="ru-RU" sz="2100" dirty="0" smtClean="0"/>
              <a:t> и </a:t>
            </a:r>
            <a:r>
              <a:rPr lang="ru-RU" sz="2100" dirty="0" err="1" smtClean="0"/>
              <a:t>глобалната</a:t>
            </a:r>
            <a:r>
              <a:rPr lang="ru-RU" sz="2100" dirty="0" smtClean="0"/>
              <a:t> </a:t>
            </a:r>
            <a:r>
              <a:rPr lang="ru-RU" sz="2100" dirty="0" err="1" smtClean="0"/>
              <a:t>реалност</a:t>
            </a:r>
            <a:r>
              <a:rPr lang="ru-RU" sz="2100" dirty="0" smtClean="0"/>
              <a:t>;</a:t>
            </a:r>
            <a:endParaRPr lang="en-US" sz="2100" dirty="0"/>
          </a:p>
          <a:p>
            <a:pPr marL="342900" lvl="0" indent="0" algn="just">
              <a:spcBef>
                <a:spcPts val="600"/>
              </a:spcBef>
              <a:buSzPts val="2000"/>
            </a:pPr>
            <a:r>
              <a:rPr lang="ru-RU" sz="2100" b="1" dirty="0" smtClean="0"/>
              <a:t>Информираност и вземане на решения, </a:t>
            </a:r>
            <a:r>
              <a:rPr lang="ru-RU" sz="2100" dirty="0" smtClean="0"/>
              <a:t>като предоставя на обучаващите се инструменти за отговорни избори, имайки предвид живота на бъдещите поколения;</a:t>
            </a:r>
          </a:p>
          <a:p>
            <a:pPr marL="342900" lvl="0" indent="0" algn="just">
              <a:spcBef>
                <a:spcPts val="600"/>
              </a:spcBef>
              <a:buSzPts val="2000"/>
            </a:pPr>
            <a:r>
              <a:rPr lang="bg-BG" sz="2100" b="1" dirty="0" smtClean="0"/>
              <a:t>Промяна на фокуса </a:t>
            </a:r>
            <a:r>
              <a:rPr lang="ru-RU" sz="2100" dirty="0" smtClean="0"/>
              <a:t>към учене чрез действие, участие и сътрудничество;</a:t>
            </a:r>
            <a:endParaRPr lang="en-US" sz="2100" dirty="0"/>
          </a:p>
          <a:p>
            <a:pPr marL="342900" lvl="0" indent="0" algn="just" rtl="0">
              <a:spcBef>
                <a:spcPts val="600"/>
              </a:spcBef>
              <a:spcAft>
                <a:spcPts val="0"/>
              </a:spcAft>
              <a:buClr>
                <a:srgbClr val="000000"/>
              </a:buClr>
              <a:buSzPts val="2000"/>
            </a:pPr>
            <a:r>
              <a:rPr lang="bg-BG" sz="2100" b="1" dirty="0" smtClean="0"/>
              <a:t>Търсене на решения </a:t>
            </a:r>
            <a:r>
              <a:rPr lang="bg-BG" sz="2100" dirty="0" smtClean="0"/>
              <a:t>вместо фокусиране върху пречките като се прилагат различни подходи и ресурси</a:t>
            </a:r>
            <a:r>
              <a:rPr lang="en-US" sz="2100" dirty="0" smtClean="0"/>
              <a:t>;</a:t>
            </a:r>
            <a:endParaRPr lang="en-US" sz="2100" dirty="0"/>
          </a:p>
          <a:p>
            <a:pPr marL="342900" lvl="0" indent="0" algn="just">
              <a:spcBef>
                <a:spcPts val="600"/>
              </a:spcBef>
              <a:buSzPts val="2000"/>
            </a:pPr>
            <a:r>
              <a:rPr lang="bg-BG" sz="2100" b="1" dirty="0" smtClean="0"/>
              <a:t>Сътрудничество</a:t>
            </a:r>
            <a:r>
              <a:rPr lang="ru-RU" sz="2100" dirty="0" smtClean="0"/>
              <a:t>, </a:t>
            </a:r>
            <a:r>
              <a:rPr lang="ru-RU" sz="2100" dirty="0" err="1" smtClean="0"/>
              <a:t>като</a:t>
            </a:r>
            <a:r>
              <a:rPr lang="ru-RU" sz="2100" dirty="0" smtClean="0"/>
              <a:t> се </a:t>
            </a:r>
            <a:r>
              <a:rPr lang="ru-RU" sz="2100" dirty="0" err="1" smtClean="0"/>
              <a:t>използва</a:t>
            </a:r>
            <a:r>
              <a:rPr lang="ru-RU" sz="2100" dirty="0" smtClean="0"/>
              <a:t> </a:t>
            </a:r>
            <a:r>
              <a:rPr lang="ru-RU" sz="2100" dirty="0" err="1" smtClean="0"/>
              <a:t>най-добрата</a:t>
            </a:r>
            <a:r>
              <a:rPr lang="ru-RU" sz="2100" dirty="0" smtClean="0"/>
              <a:t> </a:t>
            </a:r>
            <a:r>
              <a:rPr lang="ru-RU" sz="2100" dirty="0" err="1" smtClean="0"/>
              <a:t>налична</a:t>
            </a:r>
            <a:r>
              <a:rPr lang="ru-RU" sz="2100" dirty="0" smtClean="0"/>
              <a:t> информация и се </a:t>
            </a:r>
            <a:r>
              <a:rPr lang="ru-RU" sz="2100" dirty="0" err="1" smtClean="0"/>
              <a:t>прилагат</a:t>
            </a:r>
            <a:r>
              <a:rPr lang="ru-RU" sz="2100" dirty="0" smtClean="0"/>
              <a:t> нови подходи при </a:t>
            </a:r>
            <a:r>
              <a:rPr lang="ru-RU" sz="2100" dirty="0" err="1" smtClean="0"/>
              <a:t>разглеждане</a:t>
            </a:r>
            <a:r>
              <a:rPr lang="ru-RU" sz="2100" dirty="0" smtClean="0"/>
              <a:t> на </a:t>
            </a:r>
            <a:r>
              <a:rPr lang="ru-RU" sz="2100" dirty="0" err="1" smtClean="0"/>
              <a:t>проблемите</a:t>
            </a:r>
            <a:r>
              <a:rPr lang="ru-RU" sz="2100" dirty="0" smtClean="0"/>
              <a:t>; </a:t>
            </a:r>
            <a:r>
              <a:rPr lang="bg-BG" sz="2100" dirty="0" smtClean="0"/>
              <a:t> </a:t>
            </a:r>
            <a:endParaRPr lang="en-US" sz="2100" dirty="0"/>
          </a:p>
          <a:p>
            <a:pPr marL="342900" lvl="0" indent="0" algn="just">
              <a:spcBef>
                <a:spcPts val="600"/>
              </a:spcBef>
              <a:buSzPts val="2000"/>
            </a:pPr>
            <a:r>
              <a:rPr lang="ru-RU" sz="2100" b="1" dirty="0" err="1" smtClean="0"/>
              <a:t>Насърчаване</a:t>
            </a:r>
            <a:r>
              <a:rPr lang="ru-RU" sz="2100" b="1" dirty="0" smtClean="0"/>
              <a:t> </a:t>
            </a:r>
            <a:r>
              <a:rPr lang="ru-RU" sz="2100" dirty="0" smtClean="0"/>
              <a:t>на </a:t>
            </a:r>
            <a:r>
              <a:rPr lang="ru-RU" sz="2100" dirty="0" err="1" smtClean="0"/>
              <a:t>хората</a:t>
            </a:r>
            <a:r>
              <a:rPr lang="ru-RU" sz="2100" dirty="0" smtClean="0"/>
              <a:t> да </a:t>
            </a:r>
            <a:r>
              <a:rPr lang="ru-RU" sz="2100" dirty="0" err="1" smtClean="0"/>
              <a:t>участват</a:t>
            </a:r>
            <a:r>
              <a:rPr lang="ru-RU" sz="2100" dirty="0" smtClean="0"/>
              <a:t> в </a:t>
            </a:r>
            <a:r>
              <a:rPr lang="ru-RU" sz="2100" dirty="0" err="1" smtClean="0"/>
              <a:t>устойчивото</a:t>
            </a:r>
            <a:r>
              <a:rPr lang="ru-RU" sz="2100" dirty="0" smtClean="0"/>
              <a:t> развитие чрез </a:t>
            </a:r>
            <a:r>
              <a:rPr lang="ru-RU" sz="2100" dirty="0" err="1" smtClean="0"/>
              <a:t>промяна</a:t>
            </a:r>
            <a:r>
              <a:rPr lang="ru-RU" sz="2100" dirty="0" smtClean="0"/>
              <a:t> в </a:t>
            </a:r>
            <a:r>
              <a:rPr lang="ru-RU" sz="2100" dirty="0" err="1" smtClean="0"/>
              <a:t>социалната</a:t>
            </a:r>
            <a:r>
              <a:rPr lang="ru-RU" sz="2100" dirty="0" smtClean="0"/>
              <a:t>, </a:t>
            </a:r>
            <a:r>
              <a:rPr lang="ru-RU" sz="2100" dirty="0" err="1" smtClean="0"/>
              <a:t>икономическата</a:t>
            </a:r>
            <a:r>
              <a:rPr lang="ru-RU" sz="2100" dirty="0" smtClean="0"/>
              <a:t> и </a:t>
            </a:r>
            <a:r>
              <a:rPr lang="ru-RU" sz="2100" dirty="0" err="1" smtClean="0"/>
              <a:t>политическата</a:t>
            </a:r>
            <a:r>
              <a:rPr lang="ru-RU" sz="2100" dirty="0" smtClean="0"/>
              <a:t> </a:t>
            </a:r>
            <a:r>
              <a:rPr lang="ru-RU" sz="2100" dirty="0" err="1" smtClean="0"/>
              <a:t>сфери</a:t>
            </a:r>
            <a:r>
              <a:rPr lang="ru-RU" sz="2100" dirty="0" smtClean="0"/>
              <a:t>.</a:t>
            </a:r>
            <a:endParaRPr sz="2100" i="1" dirty="0"/>
          </a:p>
        </p:txBody>
      </p:sp>
      <p:sp>
        <p:nvSpPr>
          <p:cNvPr id="430" name="Google Shape;430;p36"/>
          <p:cNvSpPr txBox="1"/>
          <p:nvPr/>
        </p:nvSpPr>
        <p:spPr>
          <a:xfrm rot="-5400000">
            <a:off x="2664753" y="5268064"/>
            <a:ext cx="269878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FFFFFF"/>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https://www.coe.int/en</a:t>
            </a:r>
            <a:endParaRPr lang="en-US" sz="12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None/>
            </a:pPr>
            <a:endParaRPr sz="1200" dirty="0">
              <a:solidFill>
                <a:srgbClr val="FFFFFF"/>
              </a:solidFill>
            </a:endParaRPr>
          </a:p>
        </p:txBody>
      </p:sp>
      <p:sp>
        <p:nvSpPr>
          <p:cNvPr id="13" name="Google Shape;346;p29">
            <a:extLst>
              <a:ext uri="{FF2B5EF4-FFF2-40B4-BE49-F238E27FC236}">
                <a16:creationId xmlns="" xmlns:a16="http://schemas.microsoft.com/office/drawing/2014/main" id="{DFAE5407-DEC9-312B-95CC-9F53215D7316}"/>
              </a:ext>
            </a:extLst>
          </p:cNvPr>
          <p:cNvSpPr txBox="1">
            <a:spLocks noGrp="1"/>
          </p:cNvSpPr>
          <p:nvPr>
            <p:ph type="body" idx="1"/>
          </p:nvPr>
        </p:nvSpPr>
        <p:spPr>
          <a:xfrm>
            <a:off x="4815443" y="0"/>
            <a:ext cx="7067344" cy="9045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sz="3200" dirty="0" smtClean="0"/>
              <a:t>Какво да очакваме от образованието за устойчиво развитие?</a:t>
            </a:r>
            <a:endParaRPr sz="3200" dirty="0"/>
          </a:p>
        </p:txBody>
      </p:sp>
      <p:pic>
        <p:nvPicPr>
          <p:cNvPr id="8" name="Picture 24" descr="Цел 4: Качествено образование"/>
          <p:cNvPicPr>
            <a:picLocks noChangeAspect="1" noChangeArrowheads="1"/>
          </p:cNvPicPr>
          <p:nvPr/>
        </p:nvPicPr>
        <p:blipFill>
          <a:blip r:embed="rId5"/>
          <a:srcRect/>
          <a:stretch>
            <a:fillRect/>
          </a:stretch>
        </p:blipFill>
        <p:spPr bwMode="auto">
          <a:xfrm>
            <a:off x="3576373" y="256236"/>
            <a:ext cx="1213342" cy="121334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 xmlns:a16="http://schemas.microsoft.com/office/drawing/2014/main" id="{5F9C0A67-0C6D-4F38-9ED8-0012DB9CB36F}"/>
              </a:ext>
            </a:extLst>
          </p:cNvPr>
          <p:cNvSpPr/>
          <p:nvPr/>
        </p:nvSpPr>
        <p:spPr>
          <a:xfrm>
            <a:off x="3511247" y="-44245"/>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5" name="CaixaDeTexto 24">
            <a:extLst>
              <a:ext uri="{FF2B5EF4-FFF2-40B4-BE49-F238E27FC236}">
                <a16:creationId xmlns="" xmlns:a16="http://schemas.microsoft.com/office/drawing/2014/main" id="{5A0F043A-00E2-8B83-FF7D-530BA0F7331E}"/>
              </a:ext>
            </a:extLst>
          </p:cNvPr>
          <p:cNvSpPr txBox="1"/>
          <p:nvPr/>
        </p:nvSpPr>
        <p:spPr>
          <a:xfrm>
            <a:off x="3501444" y="544286"/>
            <a:ext cx="4347156" cy="2246769"/>
          </a:xfrm>
          <a:prstGeom prst="rect">
            <a:avLst/>
          </a:prstGeom>
          <a:noFill/>
        </p:spPr>
        <p:txBody>
          <a:bodyPr wrap="square">
            <a:spAutoFit/>
          </a:bodyPr>
          <a:lstStyle/>
          <a:p>
            <a:r>
              <a:rPr lang="bg-BG" sz="2000" dirty="0" smtClean="0">
                <a:latin typeface="Calibri" pitchFamily="34" charset="0"/>
                <a:cs typeface="Calibri" pitchFamily="34" charset="0"/>
              </a:rPr>
              <a:t>В пътната карта</a:t>
            </a:r>
            <a:r>
              <a:rPr lang="en-US" sz="2000" dirty="0" smtClean="0">
                <a:latin typeface="Calibri" pitchFamily="34" charset="0"/>
                <a:cs typeface="Calibri" pitchFamily="34" charset="0"/>
              </a:rPr>
              <a:t>`</a:t>
            </a:r>
            <a:r>
              <a:rPr lang="bg-BG" sz="2000" dirty="0" smtClean="0">
                <a:latin typeface="Calibri" pitchFamily="34" charset="0"/>
                <a:cs typeface="Calibri" pitchFamily="34" charset="0"/>
              </a:rPr>
              <a:t>са изброени всички предизвикателства, пред които е изправена планетата, и посочва новите акценти и действия,  които ЮНЕСКО ще предприеме,</a:t>
            </a:r>
          </a:p>
          <a:p>
            <a:r>
              <a:rPr lang="bg-BG" sz="2000" dirty="0" smtClean="0">
                <a:latin typeface="Calibri" pitchFamily="34" charset="0"/>
                <a:cs typeface="Calibri" pitchFamily="34" charset="0"/>
              </a:rPr>
              <a:t>за да им отговори чрез прилагане на различни форми на обучение.</a:t>
            </a:r>
            <a:endParaRPr lang="bg-BG" sz="2000" dirty="0">
              <a:latin typeface="Calibri" pitchFamily="34" charset="0"/>
              <a:cs typeface="Calibri" pitchFamily="34" charset="0"/>
            </a:endParaRPr>
          </a:p>
        </p:txBody>
      </p:sp>
      <p:sp>
        <p:nvSpPr>
          <p:cNvPr id="27" name="CaixaDeTexto 26">
            <a:extLst>
              <a:ext uri="{FF2B5EF4-FFF2-40B4-BE49-F238E27FC236}">
                <a16:creationId xmlns="" xmlns:a16="http://schemas.microsoft.com/office/drawing/2014/main" id="{6F7B018B-2C77-16A5-E62A-21D3050E4071}"/>
              </a:ext>
            </a:extLst>
          </p:cNvPr>
          <p:cNvSpPr txBox="1"/>
          <p:nvPr/>
        </p:nvSpPr>
        <p:spPr>
          <a:xfrm>
            <a:off x="0" y="158286"/>
            <a:ext cx="3303373" cy="1569660"/>
          </a:xfrm>
          <a:prstGeom prst="rect">
            <a:avLst/>
          </a:prstGeom>
          <a:noFill/>
        </p:spPr>
        <p:txBody>
          <a:bodyPr wrap="square">
            <a:spAutoFit/>
          </a:bodyPr>
          <a:lstStyle/>
          <a:p>
            <a:r>
              <a:rPr lang="ru-RU" sz="2400" dirty="0" smtClean="0">
                <a:solidFill>
                  <a:schemeClr val="bg1"/>
                </a:solidFill>
                <a:latin typeface="Calibri" panose="020F0502020204030204" pitchFamily="34" charset="0"/>
                <a:cs typeface="Calibri" panose="020F0502020204030204" pitchFamily="34" charset="0"/>
              </a:rPr>
              <a:t>Образование за устойчиво развитие: пътна карта - </a:t>
            </a:r>
            <a:r>
              <a:rPr lang="bg-BG" sz="2400" dirty="0" smtClean="0">
                <a:solidFill>
                  <a:schemeClr val="bg1"/>
                </a:solidFill>
                <a:latin typeface="Calibri" panose="020F0502020204030204" pitchFamily="34" charset="0"/>
                <a:cs typeface="Calibri" panose="020F0502020204030204" pitchFamily="34" charset="0"/>
              </a:rPr>
              <a:t>д</a:t>
            </a:r>
            <a:r>
              <a:rPr lang="ru-RU" sz="2400" dirty="0" smtClean="0">
                <a:solidFill>
                  <a:schemeClr val="bg1"/>
                </a:solidFill>
                <a:latin typeface="Calibri" panose="020F0502020204030204" pitchFamily="34" charset="0"/>
                <a:cs typeface="Calibri" panose="020F0502020204030204" pitchFamily="34" charset="0"/>
              </a:rPr>
              <a:t>игитална библиотека на ЮНЕСКО</a:t>
            </a:r>
            <a:endParaRPr lang="pt-PT" sz="2400" dirty="0">
              <a:solidFill>
                <a:schemeClr val="bg1"/>
              </a:solidFill>
              <a:latin typeface="Calibri" panose="020F0502020204030204" pitchFamily="34" charset="0"/>
              <a:cs typeface="Calibri" panose="020F0502020204030204" pitchFamily="34" charset="0"/>
            </a:endParaRPr>
          </a:p>
        </p:txBody>
      </p:sp>
      <p:sp>
        <p:nvSpPr>
          <p:cNvPr id="2" name="CaixaDeTexto 1">
            <a:extLst>
              <a:ext uri="{FF2B5EF4-FFF2-40B4-BE49-F238E27FC236}">
                <a16:creationId xmlns="" xmlns:a16="http://schemas.microsoft.com/office/drawing/2014/main" id="{6BDA2C4D-674F-639A-3C4A-F0044A4FDD11}"/>
              </a:ext>
            </a:extLst>
          </p:cNvPr>
          <p:cNvSpPr txBox="1"/>
          <p:nvPr/>
        </p:nvSpPr>
        <p:spPr>
          <a:xfrm>
            <a:off x="8077201" y="54425"/>
            <a:ext cx="4114800" cy="2246769"/>
          </a:xfrm>
          <a:prstGeom prst="rect">
            <a:avLst/>
          </a:prstGeom>
          <a:noFill/>
        </p:spPr>
        <p:txBody>
          <a:bodyPr wrap="square" lIns="91440" tIns="45720" rIns="91440" bIns="45720" rtlCol="0" anchor="t">
            <a:spAutoFit/>
          </a:bodyPr>
          <a:lstStyle/>
          <a:p>
            <a:r>
              <a:rPr lang="ru-RU" sz="2000" b="1" dirty="0" err="1" smtClean="0">
                <a:latin typeface="Calibri"/>
                <a:cs typeface="Calibri"/>
              </a:rPr>
              <a:t>Когнитивно</a:t>
            </a:r>
            <a:r>
              <a:rPr lang="ru-RU" sz="2000" b="1" dirty="0" smtClean="0">
                <a:latin typeface="Calibri"/>
                <a:cs typeface="Calibri"/>
              </a:rPr>
              <a:t> обучение: </a:t>
            </a:r>
            <a:r>
              <a:rPr lang="ru-RU" sz="2000" dirty="0" err="1" smtClean="0">
                <a:latin typeface="Calibri"/>
                <a:cs typeface="Calibri"/>
              </a:rPr>
              <a:t>помага</a:t>
            </a:r>
            <a:r>
              <a:rPr lang="ru-RU" sz="2000" dirty="0" smtClean="0">
                <a:latin typeface="Calibri"/>
                <a:cs typeface="Calibri"/>
              </a:rPr>
              <a:t> да се </a:t>
            </a:r>
            <a:r>
              <a:rPr lang="ru-RU" sz="2000" dirty="0" err="1" smtClean="0">
                <a:latin typeface="Calibri"/>
                <a:cs typeface="Calibri"/>
              </a:rPr>
              <a:t>възприемат</a:t>
            </a:r>
            <a:r>
              <a:rPr lang="ru-RU" sz="2000" dirty="0" smtClean="0">
                <a:latin typeface="Calibri"/>
                <a:cs typeface="Calibri"/>
              </a:rPr>
              <a:t> и </a:t>
            </a:r>
            <a:r>
              <a:rPr lang="ru-RU" sz="2000" dirty="0" err="1" smtClean="0">
                <a:latin typeface="Calibri"/>
                <a:cs typeface="Calibri"/>
              </a:rPr>
              <a:t>осъзнаят</a:t>
            </a:r>
            <a:r>
              <a:rPr lang="ru-RU" sz="2000" dirty="0" smtClean="0">
                <a:latin typeface="Calibri"/>
                <a:cs typeface="Calibri"/>
              </a:rPr>
              <a:t> </a:t>
            </a:r>
            <a:r>
              <a:rPr lang="ru-RU" sz="2000" dirty="0" err="1" smtClean="0">
                <a:latin typeface="Calibri"/>
                <a:cs typeface="Calibri"/>
              </a:rPr>
              <a:t>предизвикателствата</a:t>
            </a:r>
            <a:r>
              <a:rPr lang="ru-RU" sz="2000" dirty="0" smtClean="0">
                <a:latin typeface="Calibri"/>
                <a:cs typeface="Calibri"/>
              </a:rPr>
              <a:t> пред </a:t>
            </a:r>
            <a:r>
              <a:rPr lang="ru-RU" sz="2000" dirty="0" err="1" smtClean="0">
                <a:latin typeface="Calibri"/>
                <a:cs typeface="Calibri"/>
              </a:rPr>
              <a:t>устойчивото</a:t>
            </a:r>
            <a:r>
              <a:rPr lang="ru-RU" sz="2000" dirty="0" smtClean="0">
                <a:latin typeface="Calibri"/>
                <a:cs typeface="Calibri"/>
              </a:rPr>
              <a:t> развитие, </a:t>
            </a:r>
            <a:r>
              <a:rPr lang="ru-RU" sz="2000" dirty="0" err="1" smtClean="0">
                <a:latin typeface="Calibri"/>
                <a:cs typeface="Calibri"/>
              </a:rPr>
              <a:t>сложните</a:t>
            </a:r>
            <a:r>
              <a:rPr lang="ru-RU" sz="2000" dirty="0" smtClean="0">
                <a:latin typeface="Calibri"/>
                <a:cs typeface="Calibri"/>
              </a:rPr>
              <a:t> </a:t>
            </a:r>
            <a:r>
              <a:rPr lang="ru-RU" sz="2000" dirty="0" err="1" smtClean="0">
                <a:latin typeface="Calibri"/>
                <a:cs typeface="Calibri"/>
              </a:rPr>
              <a:t>взаимовръзки</a:t>
            </a:r>
            <a:r>
              <a:rPr lang="ru-RU" sz="2000" dirty="0" smtClean="0">
                <a:latin typeface="Calibri"/>
                <a:cs typeface="Calibri"/>
              </a:rPr>
              <a:t> между  </a:t>
            </a:r>
            <a:r>
              <a:rPr lang="ru-RU" sz="2000" dirty="0" err="1" smtClean="0">
                <a:latin typeface="Calibri"/>
                <a:cs typeface="Calibri"/>
              </a:rPr>
              <a:t>процесите</a:t>
            </a:r>
            <a:r>
              <a:rPr lang="ru-RU" sz="2000" dirty="0" smtClean="0">
                <a:latin typeface="Calibri"/>
                <a:cs typeface="Calibri"/>
              </a:rPr>
              <a:t> и </a:t>
            </a:r>
            <a:r>
              <a:rPr lang="ru-RU" sz="2000" dirty="0" err="1" smtClean="0">
                <a:latin typeface="Calibri"/>
                <a:cs typeface="Calibri"/>
              </a:rPr>
              <a:t>участниците</a:t>
            </a:r>
            <a:r>
              <a:rPr lang="ru-RU" sz="2000" dirty="0" smtClean="0">
                <a:latin typeface="Calibri"/>
                <a:cs typeface="Calibri"/>
              </a:rPr>
              <a:t> </a:t>
            </a:r>
            <a:r>
              <a:rPr lang="ru-RU" sz="2000" dirty="0" err="1" smtClean="0">
                <a:latin typeface="Calibri"/>
                <a:cs typeface="Calibri"/>
              </a:rPr>
              <a:t>и</a:t>
            </a:r>
            <a:r>
              <a:rPr lang="ru-RU" sz="2000" dirty="0" smtClean="0">
                <a:latin typeface="Calibri"/>
                <a:cs typeface="Calibri"/>
              </a:rPr>
              <a:t> </a:t>
            </a:r>
            <a:r>
              <a:rPr lang="ru-RU" sz="2000" dirty="0" err="1" smtClean="0">
                <a:latin typeface="Calibri"/>
                <a:cs typeface="Calibri"/>
              </a:rPr>
              <a:t>намирането</a:t>
            </a:r>
            <a:r>
              <a:rPr lang="ru-RU" sz="2000" dirty="0" smtClean="0">
                <a:latin typeface="Calibri"/>
                <a:cs typeface="Calibri"/>
              </a:rPr>
              <a:t> на </a:t>
            </a:r>
            <a:r>
              <a:rPr lang="ru-RU" sz="2000" dirty="0" err="1" smtClean="0">
                <a:latin typeface="Calibri"/>
                <a:cs typeface="Calibri"/>
              </a:rPr>
              <a:t>алтернативни</a:t>
            </a:r>
            <a:r>
              <a:rPr lang="ru-RU" sz="2000" dirty="0" smtClean="0">
                <a:latin typeface="Calibri"/>
                <a:cs typeface="Calibri"/>
              </a:rPr>
              <a:t> решения</a:t>
            </a:r>
            <a:endParaRPr lang="pt-PT" sz="2000" dirty="0">
              <a:latin typeface="Calibri"/>
              <a:cs typeface="Calibri"/>
            </a:endParaRPr>
          </a:p>
        </p:txBody>
      </p:sp>
      <p:sp>
        <p:nvSpPr>
          <p:cNvPr id="12" name="CaixaDeTexto 11">
            <a:extLst>
              <a:ext uri="{FF2B5EF4-FFF2-40B4-BE49-F238E27FC236}">
                <a16:creationId xmlns="" xmlns:a16="http://schemas.microsoft.com/office/drawing/2014/main" id="{D126AE4B-33BB-8750-C0F9-A667C5AADA70}"/>
              </a:ext>
            </a:extLst>
          </p:cNvPr>
          <p:cNvSpPr txBox="1"/>
          <p:nvPr/>
        </p:nvSpPr>
        <p:spPr>
          <a:xfrm>
            <a:off x="3792431" y="3516706"/>
            <a:ext cx="3295291" cy="2862322"/>
          </a:xfrm>
          <a:prstGeom prst="rect">
            <a:avLst/>
          </a:prstGeom>
          <a:noFill/>
        </p:spPr>
        <p:txBody>
          <a:bodyPr wrap="square" rtlCol="0">
            <a:spAutoFit/>
          </a:bodyPr>
          <a:lstStyle/>
          <a:p>
            <a:r>
              <a:rPr lang="ru-RU" sz="2000" b="1" dirty="0" err="1" smtClean="0">
                <a:latin typeface="Calibri" panose="020F0502020204030204" pitchFamily="34" charset="0"/>
                <a:cs typeface="Calibri" panose="020F0502020204030204" pitchFamily="34" charset="0"/>
              </a:rPr>
              <a:t>Социално</a:t>
            </a:r>
            <a:r>
              <a:rPr lang="ru-RU" sz="2000" b="1" dirty="0" smtClean="0">
                <a:latin typeface="Calibri" panose="020F0502020204030204" pitchFamily="34" charset="0"/>
                <a:cs typeface="Calibri" panose="020F0502020204030204" pitchFamily="34" charset="0"/>
              </a:rPr>
              <a:t> и </a:t>
            </a:r>
            <a:r>
              <a:rPr lang="ru-RU" sz="2000" b="1" dirty="0" err="1" smtClean="0">
                <a:latin typeface="Calibri" panose="020F0502020204030204" pitchFamily="34" charset="0"/>
                <a:cs typeface="Calibri" panose="020F0502020204030204" pitchFamily="34" charset="0"/>
              </a:rPr>
              <a:t>емоционално</a:t>
            </a:r>
            <a:r>
              <a:rPr lang="ru-RU" sz="2000" b="1" dirty="0" smtClean="0">
                <a:latin typeface="Calibri" panose="020F0502020204030204" pitchFamily="34" charset="0"/>
                <a:cs typeface="Calibri" panose="020F0502020204030204" pitchFamily="34" charset="0"/>
              </a:rPr>
              <a:t> обучение: </a:t>
            </a:r>
            <a:r>
              <a:rPr lang="ru-RU" sz="2000" dirty="0" err="1" smtClean="0">
                <a:latin typeface="Calibri" panose="020F0502020204030204" pitchFamily="34" charset="0"/>
                <a:cs typeface="Calibri" panose="020F0502020204030204" pitchFamily="34" charset="0"/>
              </a:rPr>
              <a:t>помага</a:t>
            </a:r>
            <a:r>
              <a:rPr lang="ru-RU" sz="2000" dirty="0" smtClean="0">
                <a:latin typeface="Calibri" panose="020F0502020204030204" pitchFamily="34" charset="0"/>
                <a:cs typeface="Calibri" panose="020F0502020204030204" pitchFamily="34" charset="0"/>
              </a:rPr>
              <a:t> за </a:t>
            </a:r>
            <a:r>
              <a:rPr lang="ru-RU" sz="2000" dirty="0" err="1" smtClean="0">
                <a:latin typeface="Calibri" panose="020F0502020204030204" pitchFamily="34" charset="0"/>
                <a:cs typeface="Calibri" panose="020F0502020204030204" pitchFamily="34" charset="0"/>
              </a:rPr>
              <a:t>изграждане</a:t>
            </a:r>
            <a:r>
              <a:rPr lang="ru-RU" sz="2000" dirty="0" smtClean="0">
                <a:latin typeface="Calibri" panose="020F0502020204030204" pitchFamily="34" charset="0"/>
                <a:cs typeface="Calibri" panose="020F0502020204030204" pitchFamily="34" charset="0"/>
              </a:rPr>
              <a:t> на </a:t>
            </a:r>
            <a:r>
              <a:rPr lang="ru-RU" sz="2000" dirty="0" err="1" smtClean="0">
                <a:latin typeface="Calibri" panose="020F0502020204030204" pitchFamily="34" charset="0"/>
                <a:cs typeface="Calibri" panose="020F0502020204030204" pitchFamily="34" charset="0"/>
              </a:rPr>
              <a:t>ценностна</a:t>
            </a:r>
            <a:r>
              <a:rPr lang="ru-RU" sz="2000" dirty="0" smtClean="0">
                <a:latin typeface="Calibri" panose="020F0502020204030204" pitchFamily="34" charset="0"/>
                <a:cs typeface="Calibri" panose="020F0502020204030204" pitchFamily="34" charset="0"/>
              </a:rPr>
              <a:t> система, </a:t>
            </a:r>
            <a:r>
              <a:rPr lang="ru-RU" sz="2000" dirty="0" err="1" smtClean="0">
                <a:latin typeface="Calibri" panose="020F0502020204030204" pitchFamily="34" charset="0"/>
                <a:cs typeface="Calibri" panose="020F0502020204030204" pitchFamily="34" charset="0"/>
              </a:rPr>
              <a:t>която</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допринася</a:t>
            </a:r>
            <a:r>
              <a:rPr lang="ru-RU" sz="2000" dirty="0" smtClean="0">
                <a:latin typeface="Calibri" panose="020F0502020204030204" pitchFamily="34" charset="0"/>
                <a:cs typeface="Calibri" panose="020F0502020204030204" pitchFamily="34" charset="0"/>
              </a:rPr>
              <a:t> за устойчиво развитие, и </a:t>
            </a:r>
            <a:r>
              <a:rPr lang="ru-RU" sz="2000" dirty="0" err="1" smtClean="0">
                <a:latin typeface="Calibri" panose="020F0502020204030204" pitchFamily="34" charset="0"/>
                <a:cs typeface="Calibri" panose="020F0502020204030204" pitchFamily="34" charset="0"/>
              </a:rPr>
              <a:t>култивира</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съпричастност</a:t>
            </a:r>
            <a:r>
              <a:rPr lang="ru-RU" sz="2000" dirty="0" smtClean="0">
                <a:latin typeface="Calibri" panose="020F0502020204030204" pitchFamily="34" charset="0"/>
                <a:cs typeface="Calibri" panose="020F0502020204030204" pitchFamily="34" charset="0"/>
              </a:rPr>
              <a:t> и </a:t>
            </a:r>
            <a:r>
              <a:rPr lang="ru-RU" sz="2000" dirty="0" err="1" smtClean="0">
                <a:latin typeface="Calibri" panose="020F0502020204030204" pitchFamily="34" charset="0"/>
                <a:cs typeface="Calibri" panose="020F0502020204030204" pitchFamily="34" charset="0"/>
              </a:rPr>
              <a:t>състрадание</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към</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другите</a:t>
            </a:r>
            <a:r>
              <a:rPr lang="ru-RU" sz="2000" dirty="0" smtClean="0">
                <a:latin typeface="Calibri" panose="020F0502020204030204" pitchFamily="34" charset="0"/>
                <a:cs typeface="Calibri" panose="020F0502020204030204" pitchFamily="34" charset="0"/>
              </a:rPr>
              <a:t> хора и </a:t>
            </a:r>
            <a:r>
              <a:rPr lang="ru-RU" sz="2000" dirty="0" err="1" smtClean="0">
                <a:latin typeface="Calibri" panose="020F0502020204030204" pitchFamily="34" charset="0"/>
                <a:cs typeface="Calibri" panose="020F0502020204030204" pitchFamily="34" charset="0"/>
              </a:rPr>
              <a:t>планетата</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и</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ги</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мотивира</a:t>
            </a:r>
            <a:r>
              <a:rPr lang="ru-RU" sz="2000" dirty="0" smtClean="0">
                <a:latin typeface="Calibri" panose="020F0502020204030204" pitchFamily="34" charset="0"/>
                <a:cs typeface="Calibri" panose="020F0502020204030204" pitchFamily="34" charset="0"/>
              </a:rPr>
              <a:t> за </a:t>
            </a:r>
            <a:r>
              <a:rPr lang="ru-RU" sz="2000" dirty="0" err="1" smtClean="0">
                <a:latin typeface="Calibri" panose="020F0502020204030204" pitchFamily="34" charset="0"/>
                <a:cs typeface="Calibri" panose="020F0502020204030204" pitchFamily="34" charset="0"/>
              </a:rPr>
              <a:t>промяна</a:t>
            </a:r>
            <a:r>
              <a:rPr lang="ru-RU" sz="2000" dirty="0" smtClean="0">
                <a:latin typeface="Calibri" panose="020F0502020204030204" pitchFamily="34" charset="0"/>
                <a:cs typeface="Calibri" panose="020F0502020204030204" pitchFamily="34" charset="0"/>
              </a:rPr>
              <a:t>.</a:t>
            </a:r>
            <a:endParaRPr lang="pt-PT" sz="20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 xmlns:a16="http://schemas.microsoft.com/office/drawing/2014/main" id="{E2FE5E86-22C8-23E0-057D-0693F09524CF}"/>
              </a:ext>
            </a:extLst>
          </p:cNvPr>
          <p:cNvSpPr txBox="1"/>
          <p:nvPr/>
        </p:nvSpPr>
        <p:spPr>
          <a:xfrm>
            <a:off x="7168979" y="5226784"/>
            <a:ext cx="4703805" cy="1631216"/>
          </a:xfrm>
          <a:prstGeom prst="rect">
            <a:avLst/>
          </a:prstGeom>
          <a:noFill/>
        </p:spPr>
        <p:txBody>
          <a:bodyPr wrap="square" rtlCol="0">
            <a:spAutoFit/>
          </a:bodyPr>
          <a:lstStyle/>
          <a:p>
            <a:r>
              <a:rPr lang="ru-RU" sz="2000" b="1" dirty="0" err="1" smtClean="0">
                <a:latin typeface="Calibri" panose="020F0502020204030204" pitchFamily="34" charset="0"/>
                <a:cs typeface="Calibri" panose="020F0502020204030204" pitchFamily="34" charset="0"/>
              </a:rPr>
              <a:t>Поведенческо</a:t>
            </a:r>
            <a:r>
              <a:rPr lang="ru-RU" sz="2000" b="1" dirty="0" smtClean="0">
                <a:latin typeface="Calibri" panose="020F0502020204030204" pitchFamily="34" charset="0"/>
                <a:cs typeface="Calibri" panose="020F0502020204030204" pitchFamily="34" charset="0"/>
              </a:rPr>
              <a:t> обучение: </a:t>
            </a:r>
            <a:r>
              <a:rPr lang="ru-RU" sz="2000" dirty="0" err="1" smtClean="0">
                <a:latin typeface="Calibri" panose="020F0502020204030204" pitchFamily="34" charset="0"/>
                <a:cs typeface="Calibri" panose="020F0502020204030204" pitchFamily="34" charset="0"/>
              </a:rPr>
              <a:t>спомага</a:t>
            </a:r>
            <a:r>
              <a:rPr lang="ru-RU" sz="2000" dirty="0" smtClean="0">
                <a:latin typeface="Calibri" panose="020F0502020204030204" pitchFamily="34" charset="0"/>
                <a:cs typeface="Calibri" panose="020F0502020204030204" pitchFamily="34" charset="0"/>
              </a:rPr>
              <a:t> за </a:t>
            </a:r>
            <a:r>
              <a:rPr lang="ru-RU" sz="2000" dirty="0" err="1" smtClean="0">
                <a:latin typeface="Calibri" panose="020F0502020204030204" pitchFamily="34" charset="0"/>
                <a:cs typeface="Calibri" panose="020F0502020204030204" pitchFamily="34" charset="0"/>
              </a:rPr>
              <a:t>промяна</a:t>
            </a:r>
            <a:r>
              <a:rPr lang="ru-RU" sz="2000" dirty="0" smtClean="0">
                <a:latin typeface="Calibri" panose="020F0502020204030204" pitchFamily="34" charset="0"/>
                <a:cs typeface="Calibri" panose="020F0502020204030204" pitchFamily="34" charset="0"/>
              </a:rPr>
              <a:t> в </a:t>
            </a:r>
            <a:r>
              <a:rPr lang="ru-RU" sz="2000" dirty="0" err="1" smtClean="0">
                <a:latin typeface="Calibri" panose="020F0502020204030204" pitchFamily="34" charset="0"/>
                <a:cs typeface="Calibri" panose="020F0502020204030204" pitchFamily="34" charset="0"/>
              </a:rPr>
              <a:t>поведението</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предприемане</a:t>
            </a:r>
            <a:r>
              <a:rPr lang="ru-RU" sz="2000" dirty="0" smtClean="0">
                <a:latin typeface="Calibri" panose="020F0502020204030204" pitchFamily="34" charset="0"/>
                <a:cs typeface="Calibri" panose="020F0502020204030204" pitchFamily="34" charset="0"/>
              </a:rPr>
              <a:t> на  практически действия за </a:t>
            </a:r>
            <a:r>
              <a:rPr lang="ru-RU" sz="2000" dirty="0" err="1" smtClean="0">
                <a:latin typeface="Calibri" panose="020F0502020204030204" pitchFamily="34" charset="0"/>
                <a:cs typeface="Calibri" panose="020F0502020204030204" pitchFamily="34" charset="0"/>
              </a:rPr>
              <a:t>устойчиви</a:t>
            </a:r>
            <a:r>
              <a:rPr lang="ru-RU" sz="2000" dirty="0" smtClean="0">
                <a:latin typeface="Calibri" panose="020F0502020204030204" pitchFamily="34" charset="0"/>
                <a:cs typeface="Calibri" panose="020F0502020204030204" pitchFamily="34" charset="0"/>
              </a:rPr>
              <a:t> трансформации в </a:t>
            </a:r>
            <a:r>
              <a:rPr lang="ru-RU" sz="2000" dirty="0" err="1" smtClean="0">
                <a:latin typeface="Calibri" panose="020F0502020204030204" pitchFamily="34" charset="0"/>
                <a:cs typeface="Calibri" panose="020F0502020204030204" pitchFamily="34" charset="0"/>
              </a:rPr>
              <a:t>личната</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обществената</a:t>
            </a:r>
            <a:r>
              <a:rPr lang="ru-RU" sz="2000" dirty="0" smtClean="0">
                <a:latin typeface="Calibri" panose="020F0502020204030204" pitchFamily="34" charset="0"/>
                <a:cs typeface="Calibri" panose="020F0502020204030204" pitchFamily="34" charset="0"/>
              </a:rPr>
              <a:t> и </a:t>
            </a:r>
            <a:r>
              <a:rPr lang="ru-RU" sz="2000" dirty="0" err="1" smtClean="0">
                <a:latin typeface="Calibri" panose="020F0502020204030204" pitchFamily="34" charset="0"/>
                <a:cs typeface="Calibri" panose="020F0502020204030204" pitchFamily="34" charset="0"/>
              </a:rPr>
              <a:t>политическата</a:t>
            </a:r>
            <a:r>
              <a:rPr lang="ru-RU" sz="2000" dirty="0" smtClean="0">
                <a:latin typeface="Calibri" panose="020F0502020204030204" pitchFamily="34" charset="0"/>
                <a:cs typeface="Calibri" panose="020F0502020204030204" pitchFamily="34" charset="0"/>
              </a:rPr>
              <a:t> сфера</a:t>
            </a:r>
            <a:r>
              <a:rPr lang="pt-PT" sz="2000" dirty="0" smtClean="0">
                <a:latin typeface="Calibri" panose="020F0502020204030204" pitchFamily="34" charset="0"/>
                <a:cs typeface="Calibri" panose="020F0502020204030204" pitchFamily="34" charset="0"/>
              </a:rPr>
              <a:t>.</a:t>
            </a:r>
            <a:endParaRPr lang="pt-PT" sz="2000" dirty="0">
              <a:latin typeface="Calibri" panose="020F0502020204030204" pitchFamily="34" charset="0"/>
              <a:cs typeface="Calibri" panose="020F0502020204030204" pitchFamily="34" charset="0"/>
            </a:endParaRPr>
          </a:p>
        </p:txBody>
      </p:sp>
      <p:pic>
        <p:nvPicPr>
          <p:cNvPr id="61448" name="Picture 8" descr="5-те ключови компетентности, които децата усвояват през  социалнo-емоционално учене в клас | Приобщи се!"/>
          <p:cNvPicPr>
            <a:picLocks noChangeAspect="1" noChangeArrowheads="1"/>
          </p:cNvPicPr>
          <p:nvPr/>
        </p:nvPicPr>
        <p:blipFill>
          <a:blip r:embed="rId2"/>
          <a:srcRect/>
          <a:stretch>
            <a:fillRect/>
          </a:stretch>
        </p:blipFill>
        <p:spPr bwMode="auto">
          <a:xfrm>
            <a:off x="7598223" y="2203315"/>
            <a:ext cx="2993571" cy="3072152"/>
          </a:xfrm>
          <a:prstGeom prst="rect">
            <a:avLst/>
          </a:prstGeom>
          <a:noFill/>
        </p:spPr>
      </p:pic>
      <p:pic>
        <p:nvPicPr>
          <p:cNvPr id="2050" name="Picture 2"/>
          <p:cNvPicPr>
            <a:picLocks noChangeAspect="1" noChangeArrowheads="1"/>
          </p:cNvPicPr>
          <p:nvPr/>
        </p:nvPicPr>
        <p:blipFill>
          <a:blip r:embed="rId3"/>
          <a:srcRect/>
          <a:stretch>
            <a:fillRect/>
          </a:stretch>
        </p:blipFill>
        <p:spPr bwMode="auto">
          <a:xfrm>
            <a:off x="213630" y="1926092"/>
            <a:ext cx="3073853" cy="4359852"/>
          </a:xfrm>
          <a:prstGeom prst="rect">
            <a:avLst/>
          </a:prstGeom>
          <a:noFill/>
          <a:ln w="9525">
            <a:noFill/>
            <a:miter lim="800000"/>
            <a:headEnd/>
            <a:tailEnd/>
          </a:ln>
        </p:spPr>
      </p:pic>
    </p:spTree>
    <p:extLst>
      <p:ext uri="{BB962C8B-B14F-4D97-AF65-F5344CB8AC3E}">
        <p14:creationId xmlns="" xmlns:p14="http://schemas.microsoft.com/office/powerpoint/2010/main" val="1344994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8"/>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03</a:t>
            </a:r>
            <a:endParaRPr dirty="0"/>
          </a:p>
        </p:txBody>
      </p:sp>
      <p:pic>
        <p:nvPicPr>
          <p:cNvPr id="442" name="Google Shape;442;p38"/>
          <p:cNvPicPr preferRelativeResize="0">
            <a:picLocks noGrp="1"/>
          </p:cNvPicPr>
          <p:nvPr>
            <p:ph type="pic" idx="2"/>
          </p:nvPr>
        </p:nvPicPr>
        <p:blipFill rotWithShape="1">
          <a:blip r:embed="rId3">
            <a:alphaModFix/>
          </a:blip>
          <a:srcRect t="16874" b="16874"/>
          <a:stretch/>
        </p:blipFill>
        <p:spPr>
          <a:xfrm>
            <a:off x="238772" y="2626822"/>
            <a:ext cx="7708197" cy="3396830"/>
          </a:xfrm>
          <a:prstGeom prst="rect">
            <a:avLst/>
          </a:prstGeom>
          <a:solidFill>
            <a:srgbClr val="BFBFBF"/>
          </a:solidFill>
          <a:ln>
            <a:noFill/>
          </a:ln>
        </p:spPr>
      </p:pic>
      <p:sp>
        <p:nvSpPr>
          <p:cNvPr id="443" name="Google Shape;443;p38"/>
          <p:cNvSpPr/>
          <p:nvPr/>
        </p:nvSpPr>
        <p:spPr>
          <a:xfrm>
            <a:off x="5722297" y="3429000"/>
            <a:ext cx="5496300" cy="120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44" name="Google Shape;444;p38"/>
          <p:cNvSpPr txBox="1"/>
          <p:nvPr/>
        </p:nvSpPr>
        <p:spPr>
          <a:xfrm>
            <a:off x="5906320" y="3481298"/>
            <a:ext cx="5400900" cy="1200288"/>
          </a:xfrm>
          <a:prstGeom prst="rect">
            <a:avLst/>
          </a:prstGeom>
          <a:noFill/>
          <a:ln>
            <a:noFill/>
          </a:ln>
        </p:spPr>
        <p:txBody>
          <a:bodyPr spcFirstLastPara="1" wrap="square" lIns="91425" tIns="45700" rIns="91425" bIns="45700" anchor="t" anchorCtr="0">
            <a:spAutoFit/>
          </a:bodyPr>
          <a:lstStyle/>
          <a:p>
            <a:pPr lvl="0">
              <a:buSzPts val="3600"/>
            </a:pPr>
            <a:r>
              <a:rPr lang="ru-RU" sz="3600" b="1" dirty="0" smtClean="0">
                <a:solidFill>
                  <a:srgbClr val="EB7339"/>
                </a:solidFill>
                <a:latin typeface="Calibri"/>
                <a:ea typeface="Calibri"/>
                <a:cs typeface="Calibri"/>
                <a:sym typeface="Calibri"/>
              </a:rPr>
              <a:t>Учи и </a:t>
            </a:r>
            <a:r>
              <a:rPr lang="ru-RU" sz="3600" b="1" dirty="0" err="1" smtClean="0">
                <a:solidFill>
                  <a:srgbClr val="EB7339"/>
                </a:solidFill>
                <a:latin typeface="Calibri"/>
                <a:ea typeface="Calibri"/>
                <a:cs typeface="Calibri"/>
                <a:sym typeface="Calibri"/>
              </a:rPr>
              <a:t>действай</a:t>
            </a:r>
            <a:r>
              <a:rPr lang="ru-RU" sz="3600" b="1" dirty="0" smtClean="0">
                <a:solidFill>
                  <a:srgbClr val="EB7339"/>
                </a:solidFill>
                <a:latin typeface="Calibri"/>
                <a:ea typeface="Calibri"/>
                <a:cs typeface="Calibri"/>
                <a:sym typeface="Calibri"/>
              </a:rPr>
              <a:t> </a:t>
            </a:r>
            <a:r>
              <a:rPr lang="ru-RU" sz="3600" b="1" dirty="0" err="1" smtClean="0">
                <a:solidFill>
                  <a:srgbClr val="EB7339"/>
                </a:solidFill>
                <a:latin typeface="Calibri"/>
                <a:ea typeface="Calibri"/>
                <a:cs typeface="Calibri"/>
                <a:sym typeface="Calibri"/>
              </a:rPr>
              <a:t>заедно</a:t>
            </a:r>
            <a:r>
              <a:rPr lang="ru-RU" sz="3600" b="1" dirty="0" smtClean="0">
                <a:solidFill>
                  <a:srgbClr val="EB7339"/>
                </a:solidFill>
                <a:latin typeface="Calibri"/>
                <a:ea typeface="Calibri"/>
                <a:cs typeface="Calibri"/>
                <a:sym typeface="Calibri"/>
              </a:rPr>
              <a:t> с </a:t>
            </a:r>
            <a:r>
              <a:rPr lang="ru-RU" sz="3600" b="1" dirty="0" err="1" smtClean="0">
                <a:solidFill>
                  <a:srgbClr val="EB7339"/>
                </a:solidFill>
                <a:latin typeface="Calibri"/>
                <a:ea typeface="Calibri"/>
                <a:cs typeface="Calibri"/>
                <a:sym typeface="Calibri"/>
              </a:rPr>
              <a:t>общността</a:t>
            </a:r>
            <a:r>
              <a:rPr lang="ru-RU" sz="3600" b="1" dirty="0" smtClean="0">
                <a:solidFill>
                  <a:srgbClr val="EB7339"/>
                </a:solidFill>
                <a:latin typeface="Calibri"/>
                <a:ea typeface="Calibri"/>
                <a:cs typeface="Calibri"/>
                <a:sym typeface="Calibri"/>
              </a:rPr>
              <a:t> </a:t>
            </a:r>
          </a:p>
        </p:txBody>
      </p:sp>
      <p:grpSp>
        <p:nvGrpSpPr>
          <p:cNvPr id="445" name="Google Shape;445;p38"/>
          <p:cNvGrpSpPr/>
          <p:nvPr/>
        </p:nvGrpSpPr>
        <p:grpSpPr>
          <a:xfrm rot="-5400000">
            <a:off x="-1080031" y="1373787"/>
            <a:ext cx="3833884" cy="1673858"/>
            <a:chOff x="3357879" y="5072538"/>
            <a:chExt cx="593407" cy="259079"/>
          </a:xfrm>
        </p:grpSpPr>
        <p:sp>
          <p:nvSpPr>
            <p:cNvPr id="446" name="Google Shape;446;p3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3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 name="Google Shape;448;p3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Marcador de Posição da Imagem 4">
            <a:extLst>
              <a:ext uri="{FF2B5EF4-FFF2-40B4-BE49-F238E27FC236}">
                <a16:creationId xmlns="" xmlns:a16="http://schemas.microsoft.com/office/drawing/2014/main" id="{1211EFCD-9186-3B75-3576-2B0557643EF5}"/>
              </a:ext>
            </a:extLst>
          </p:cNvPr>
          <p:cNvPicPr>
            <a:picLocks noGrp="1" noChangeAspect="1"/>
          </p:cNvPicPr>
          <p:nvPr>
            <p:ph type="pic" idx="3"/>
          </p:nvPr>
        </p:nvPicPr>
        <p:blipFill>
          <a:blip r:embed="rId3"/>
          <a:srcRect l="20704" r="20704"/>
          <a:stretch>
            <a:fillRect/>
          </a:stretch>
        </p:blipFill>
        <p:spPr/>
      </p:pic>
      <p:sp>
        <p:nvSpPr>
          <p:cNvPr id="479" name="Google Shape;479;p43"/>
          <p:cNvSpPr txBox="1">
            <a:spLocks noGrp="1"/>
          </p:cNvSpPr>
          <p:nvPr>
            <p:ph type="body" idx="1"/>
          </p:nvPr>
        </p:nvSpPr>
        <p:spPr>
          <a:xfrm>
            <a:off x="560173" y="5281086"/>
            <a:ext cx="5387545" cy="776387"/>
          </a:xfrm>
          <a:prstGeom prst="rect">
            <a:avLst/>
          </a:prstGeom>
          <a:noFill/>
          <a:ln>
            <a:noFill/>
          </a:ln>
        </p:spPr>
        <p:txBody>
          <a:bodyPr spcFirstLastPara="1" wrap="square" lIns="91425" tIns="45700" rIns="91425" bIns="45700" anchor="t" anchorCtr="0">
            <a:noAutofit/>
          </a:bodyPr>
          <a:lstStyle/>
          <a:p>
            <a:r>
              <a:rPr lang="ru-RU" sz="1800" dirty="0" smtClean="0"/>
              <a:t>    </a:t>
            </a:r>
            <a:r>
              <a:rPr lang="ru-RU" sz="1800" i="1" dirty="0" smtClean="0"/>
              <a:t>ПРЕПОРЪКА НА СЪВЕТА НА ЕС от 16 </a:t>
            </a:r>
            <a:r>
              <a:rPr lang="ru-RU" sz="1800" i="1" dirty="0" err="1" smtClean="0"/>
              <a:t>юни</a:t>
            </a:r>
            <a:r>
              <a:rPr lang="ru-RU" sz="1800" i="1" dirty="0" smtClean="0"/>
              <a:t> 2022 година  </a:t>
            </a:r>
            <a:r>
              <a:rPr lang="ru-RU" sz="1800" i="1" dirty="0" err="1" smtClean="0"/>
              <a:t>относно</a:t>
            </a:r>
            <a:r>
              <a:rPr lang="ru-RU" sz="1800" i="1" dirty="0" smtClean="0"/>
              <a:t> </a:t>
            </a:r>
            <a:r>
              <a:rPr lang="ru-RU" sz="1800" i="1" dirty="0" err="1" smtClean="0"/>
              <a:t>ученето</a:t>
            </a:r>
            <a:r>
              <a:rPr lang="ru-RU" sz="1800" i="1" dirty="0" smtClean="0"/>
              <a:t>, </a:t>
            </a:r>
            <a:r>
              <a:rPr lang="ru-RU" sz="1800" i="1" dirty="0" err="1" smtClean="0"/>
              <a:t>насочено</a:t>
            </a:r>
            <a:r>
              <a:rPr lang="ru-RU" sz="1800" i="1" dirty="0" smtClean="0"/>
              <a:t> </a:t>
            </a:r>
            <a:r>
              <a:rPr lang="ru-RU" sz="1800" i="1" dirty="0" err="1" smtClean="0"/>
              <a:t>към</a:t>
            </a:r>
            <a:r>
              <a:rPr lang="ru-RU" sz="1800" i="1" dirty="0" smtClean="0"/>
              <a:t> </a:t>
            </a:r>
            <a:r>
              <a:rPr lang="ru-RU" sz="1800" i="1" dirty="0" err="1" smtClean="0"/>
              <a:t>екологичния</a:t>
            </a:r>
            <a:r>
              <a:rPr lang="ru-RU" sz="1800" i="1" dirty="0" smtClean="0"/>
              <a:t> </a:t>
            </a:r>
            <a:r>
              <a:rPr lang="ru-RU" sz="1800" i="1" dirty="0" err="1" smtClean="0"/>
              <a:t>преход</a:t>
            </a:r>
            <a:r>
              <a:rPr lang="ru-RU" sz="1800" i="1" dirty="0" smtClean="0"/>
              <a:t> и </a:t>
            </a:r>
            <a:r>
              <a:rPr lang="ru-RU" sz="1800" i="1" dirty="0" err="1" smtClean="0"/>
              <a:t>устойчивото</a:t>
            </a:r>
            <a:r>
              <a:rPr lang="ru-RU" sz="1800" i="1" dirty="0" smtClean="0"/>
              <a:t> развитие и </a:t>
            </a:r>
            <a:r>
              <a:rPr lang="ru-RU" sz="1800" i="1" dirty="0" err="1" smtClean="0"/>
              <a:t>Берлинска</a:t>
            </a:r>
            <a:r>
              <a:rPr lang="ru-RU" sz="1800" i="1" dirty="0" smtClean="0"/>
              <a:t> декларация за образование на ЮНЕСКО от 2021 година</a:t>
            </a:r>
            <a:endParaRPr lang="bg-BG" sz="1800" i="1" dirty="0" smtClean="0"/>
          </a:p>
          <a:p>
            <a:endParaRPr lang="ru-RU" sz="1800" dirty="0" smtClean="0"/>
          </a:p>
          <a:p>
            <a:r>
              <a:rPr lang="ru-RU" sz="1800" dirty="0" smtClean="0"/>
              <a:t> </a:t>
            </a:r>
          </a:p>
          <a:p>
            <a:endParaRPr lang="ru-RU" sz="1800" dirty="0" smtClean="0"/>
          </a:p>
          <a:p>
            <a:r>
              <a:rPr lang="bg-BG" sz="1800" dirty="0" smtClean="0"/>
              <a:t> </a:t>
            </a:r>
          </a:p>
          <a:p>
            <a:endParaRPr lang="bg-BG" sz="1800" dirty="0" smtClean="0"/>
          </a:p>
          <a:p>
            <a:r>
              <a:rPr lang="bg-BG" sz="1800" b="1" dirty="0" smtClean="0"/>
              <a:t> </a:t>
            </a:r>
            <a:endParaRPr sz="1800" dirty="0">
              <a:solidFill>
                <a:srgbClr val="FFFFFF"/>
              </a:solidFill>
              <a:latin typeface="Calibri" panose="020F0502020204030204" pitchFamily="34" charset="0"/>
              <a:cs typeface="Calibri" panose="020F0502020204030204" pitchFamily="34" charset="0"/>
            </a:endParaRPr>
          </a:p>
        </p:txBody>
      </p:sp>
      <p:sp>
        <p:nvSpPr>
          <p:cNvPr id="480" name="Google Shape;480;p43"/>
          <p:cNvSpPr txBox="1">
            <a:spLocks noGrp="1"/>
          </p:cNvSpPr>
          <p:nvPr>
            <p:ph type="body" idx="2"/>
          </p:nvPr>
        </p:nvSpPr>
        <p:spPr>
          <a:xfrm>
            <a:off x="163286" y="272143"/>
            <a:ext cx="5682343" cy="4005944"/>
          </a:xfrm>
          <a:prstGeom prst="rect">
            <a:avLst/>
          </a:prstGeom>
          <a:noFill/>
          <a:ln>
            <a:noFill/>
          </a:ln>
        </p:spPr>
        <p:txBody>
          <a:bodyPr spcFirstLastPara="1" wrap="square" lIns="91425" tIns="45700" rIns="91425" bIns="45700" anchor="t" anchorCtr="0">
            <a:noAutofit/>
          </a:bodyPr>
          <a:lstStyle/>
          <a:p>
            <a:pPr marL="0" lvl="0" indent="0" algn="just">
              <a:spcBef>
                <a:spcPts val="0"/>
              </a:spcBef>
            </a:pPr>
            <a:r>
              <a:rPr lang="en-US" b="0" dirty="0" smtClean="0"/>
              <a:t>“</a:t>
            </a:r>
            <a:r>
              <a:rPr lang="ru-RU" b="0" dirty="0" err="1" smtClean="0"/>
              <a:t>Трансформиращото</a:t>
            </a:r>
            <a:r>
              <a:rPr lang="ru-RU" b="0" dirty="0" smtClean="0"/>
              <a:t> обучение за </a:t>
            </a:r>
            <a:r>
              <a:rPr lang="ru-RU" b="0" dirty="0" err="1" smtClean="0"/>
              <a:t>хората</a:t>
            </a:r>
            <a:r>
              <a:rPr lang="ru-RU" b="0" dirty="0" smtClean="0"/>
              <a:t> и </a:t>
            </a:r>
            <a:r>
              <a:rPr lang="ru-RU" b="0" dirty="0" err="1" smtClean="0"/>
              <a:t>планетата</a:t>
            </a:r>
            <a:r>
              <a:rPr lang="ru-RU" b="0" dirty="0" smtClean="0"/>
              <a:t> е необходимо за </a:t>
            </a:r>
            <a:r>
              <a:rPr lang="ru-RU" b="0" dirty="0" err="1" smtClean="0"/>
              <a:t>нашето</a:t>
            </a:r>
            <a:r>
              <a:rPr lang="ru-RU" b="0" dirty="0" smtClean="0"/>
              <a:t> </a:t>
            </a:r>
            <a:r>
              <a:rPr lang="ru-RU" b="0" dirty="0" err="1" smtClean="0"/>
              <a:t>оцеляване</a:t>
            </a:r>
            <a:r>
              <a:rPr lang="ru-RU" b="0" dirty="0" smtClean="0"/>
              <a:t> и </a:t>
            </a:r>
            <a:r>
              <a:rPr lang="ru-RU" b="0" dirty="0" err="1" smtClean="0"/>
              <a:t>това</a:t>
            </a:r>
            <a:r>
              <a:rPr lang="ru-RU" b="0" dirty="0" smtClean="0"/>
              <a:t> на </a:t>
            </a:r>
            <a:r>
              <a:rPr lang="ru-RU" b="0" dirty="0" err="1" smtClean="0"/>
              <a:t>бъдещите</a:t>
            </a:r>
            <a:r>
              <a:rPr lang="ru-RU" b="0" dirty="0" smtClean="0"/>
              <a:t> поколения. </a:t>
            </a:r>
            <a:r>
              <a:rPr lang="ru-RU" b="0" dirty="0" err="1" smtClean="0"/>
              <a:t>Сега</a:t>
            </a:r>
            <a:r>
              <a:rPr lang="ru-RU" b="0" dirty="0" smtClean="0"/>
              <a:t> е </a:t>
            </a:r>
            <a:r>
              <a:rPr lang="ru-RU" b="0" dirty="0" err="1" smtClean="0"/>
              <a:t>времето</a:t>
            </a:r>
            <a:r>
              <a:rPr lang="ru-RU" b="0" dirty="0" smtClean="0"/>
              <a:t> да се учим и да </a:t>
            </a:r>
            <a:r>
              <a:rPr lang="ru-RU" b="0" dirty="0" err="1" smtClean="0"/>
              <a:t>действаме</a:t>
            </a:r>
            <a:r>
              <a:rPr lang="ru-RU" b="0" dirty="0" smtClean="0"/>
              <a:t> за </a:t>
            </a:r>
            <a:r>
              <a:rPr lang="ru-RU" b="0" dirty="0" err="1" smtClean="0"/>
              <a:t>нашата</a:t>
            </a:r>
            <a:r>
              <a:rPr lang="ru-RU" b="0" dirty="0" smtClean="0"/>
              <a:t> планета.</a:t>
            </a:r>
            <a:r>
              <a:rPr lang="en-US" b="0" dirty="0" smtClean="0"/>
              <a:t>” </a:t>
            </a:r>
            <a:endParaRPr lang="en-US" b="0" dirty="0">
              <a:solidFill>
                <a:srgbClr val="FFFFFF"/>
              </a:solidFill>
            </a:endParaRPr>
          </a:p>
        </p:txBody>
      </p:sp>
      <p:grpSp>
        <p:nvGrpSpPr>
          <p:cNvPr id="482" name="Google Shape;482;p43"/>
          <p:cNvGrpSpPr/>
          <p:nvPr/>
        </p:nvGrpSpPr>
        <p:grpSpPr>
          <a:xfrm rot="-5400000">
            <a:off x="5003661" y="1221778"/>
            <a:ext cx="3833889" cy="1673859"/>
            <a:chOff x="3357879" y="5072538"/>
            <a:chExt cx="593407" cy="259079"/>
          </a:xfrm>
        </p:grpSpPr>
        <p:sp>
          <p:nvSpPr>
            <p:cNvPr id="483" name="Google Shape;483;p43"/>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43"/>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43"/>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 xmlns:p14="http://schemas.microsoft.com/office/powerpoint/2010/main" val="28977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hlinkClick r:id="rId2"/>
            <a:extLst>
              <a:ext uri="{FF2B5EF4-FFF2-40B4-BE49-F238E27FC236}">
                <a16:creationId xmlns="" xmlns:a16="http://schemas.microsoft.com/office/drawing/2014/main" id="{18846964-B6F4-8D19-5BDB-57116E3EAABD}"/>
              </a:ext>
            </a:extLst>
          </p:cNvPr>
          <p:cNvPicPr>
            <a:picLocks noChangeAspect="1"/>
          </p:cNvPicPr>
          <p:nvPr/>
        </p:nvPicPr>
        <p:blipFill>
          <a:blip r:embed="rId3"/>
          <a:stretch>
            <a:fillRect/>
          </a:stretch>
        </p:blipFill>
        <p:spPr>
          <a:xfrm>
            <a:off x="256712" y="210727"/>
            <a:ext cx="2995876" cy="4257298"/>
          </a:xfrm>
          <a:prstGeom prst="rect">
            <a:avLst/>
          </a:prstGeom>
        </p:spPr>
      </p:pic>
      <p:sp>
        <p:nvSpPr>
          <p:cNvPr id="34" name="Retângulo 33">
            <a:extLst>
              <a:ext uri="{FF2B5EF4-FFF2-40B4-BE49-F238E27FC236}">
                <a16:creationId xmlns=""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CaixaDeTexto 26">
            <a:extLst>
              <a:ext uri="{FF2B5EF4-FFF2-40B4-BE49-F238E27FC236}">
                <a16:creationId xmlns="" xmlns:a16="http://schemas.microsoft.com/office/drawing/2014/main" id="{6F7B018B-2C77-16A5-E62A-21D3050E4071}"/>
              </a:ext>
            </a:extLst>
          </p:cNvPr>
          <p:cNvSpPr txBox="1"/>
          <p:nvPr/>
        </p:nvSpPr>
        <p:spPr>
          <a:xfrm>
            <a:off x="178846" y="4528013"/>
            <a:ext cx="2930113" cy="584775"/>
          </a:xfrm>
          <a:prstGeom prst="rect">
            <a:avLst/>
          </a:prstGeom>
          <a:noFill/>
        </p:spPr>
        <p:txBody>
          <a:bodyPr wrap="square">
            <a:spAutoFit/>
          </a:bodyPr>
          <a:lstStyle/>
          <a:p>
            <a:pPr algn="ctr"/>
            <a:r>
              <a:rPr lang="en-US" sz="1600" dirty="0">
                <a:solidFill>
                  <a:schemeClr val="bg1"/>
                </a:solidFill>
                <a:latin typeface="Calibri" panose="020F0502020204030204" pitchFamily="34" charset="0"/>
                <a:cs typeface="Calibri" panose="020F0502020204030204" pitchFamily="34" charset="0"/>
                <a:hlinkClick r:id="rId2">
                  <a:extLst>
                    <a:ext uri="{A12FA001-AC4F-418D-AE19-62706E023703}">
                      <ahyp:hlinkClr xmlns="" xmlns:ahyp="http://schemas.microsoft.com/office/drawing/2018/hyperlinkcolor" val="tx"/>
                    </a:ext>
                  </a:extLst>
                </a:hlinkClick>
              </a:rPr>
              <a:t>https://unesdoc.unesco.org/ark:/48223/pf0000381229</a:t>
            </a:r>
            <a:r>
              <a:rPr lang="en-US" sz="1600" dirty="0">
                <a:solidFill>
                  <a:schemeClr val="bg1"/>
                </a:solidFill>
                <a:latin typeface="Calibri" panose="020F0502020204030204" pitchFamily="34" charset="0"/>
                <a:cs typeface="Calibri" panose="020F0502020204030204" pitchFamily="34" charset="0"/>
              </a:rPr>
              <a:t> </a:t>
            </a:r>
            <a:endParaRPr lang="pt-PT" sz="1600" dirty="0">
              <a:solidFill>
                <a:schemeClr val="bg1"/>
              </a:solidFill>
              <a:latin typeface="Calibri" panose="020F0502020204030204" pitchFamily="34" charset="0"/>
              <a:cs typeface="Calibri" panose="020F0502020204030204" pitchFamily="34" charset="0"/>
            </a:endParaRPr>
          </a:p>
        </p:txBody>
      </p:sp>
      <p:sp>
        <p:nvSpPr>
          <p:cNvPr id="2" name="CaixaDeTexto 1">
            <a:extLst>
              <a:ext uri="{FF2B5EF4-FFF2-40B4-BE49-F238E27FC236}">
                <a16:creationId xmlns="" xmlns:a16="http://schemas.microsoft.com/office/drawing/2014/main" id="{C4E05C71-80D2-D78F-6759-F4CD8A58CE15}"/>
              </a:ext>
            </a:extLst>
          </p:cNvPr>
          <p:cNvSpPr txBox="1"/>
          <p:nvPr/>
        </p:nvSpPr>
        <p:spPr>
          <a:xfrm>
            <a:off x="3658924" y="0"/>
            <a:ext cx="8005538" cy="6555641"/>
          </a:xfrm>
          <a:prstGeom prst="rect">
            <a:avLst/>
          </a:prstGeom>
          <a:noFill/>
        </p:spPr>
        <p:txBody>
          <a:bodyPr wrap="square" rtlCol="0">
            <a:spAutoFit/>
          </a:bodyPr>
          <a:lstStyle/>
          <a:p>
            <a:pPr algn="just"/>
            <a:r>
              <a:rPr lang="ru-RU" sz="2000" b="1" dirty="0" err="1" smtClean="0">
                <a:latin typeface="Calibri" panose="020F0502020204030204" pitchFamily="34" charset="0"/>
                <a:cs typeface="Calibri" panose="020F0502020204030204" pitchFamily="34" charset="0"/>
              </a:rPr>
              <a:t>Берлинска</a:t>
            </a:r>
            <a:r>
              <a:rPr lang="ru-RU" sz="2000" b="1" dirty="0" smtClean="0">
                <a:latin typeface="Calibri" panose="020F0502020204030204" pitchFamily="34" charset="0"/>
                <a:cs typeface="Calibri" panose="020F0502020204030204" pitchFamily="34" charset="0"/>
              </a:rPr>
              <a:t> декларация от 2021 Конференция на ЮНЕСКО за образование за устойчиво развитие</a:t>
            </a:r>
          </a:p>
          <a:p>
            <a:pPr algn="just"/>
            <a:r>
              <a:rPr lang="ru-RU" sz="2000" dirty="0" err="1" smtClean="0">
                <a:latin typeface="Calibri" panose="020F0502020204030204" pitchFamily="34" charset="0"/>
                <a:cs typeface="Calibri" panose="020F0502020204030204" pitchFamily="34" charset="0"/>
              </a:rPr>
              <a:t>Основен</a:t>
            </a:r>
            <a:r>
              <a:rPr lang="ru-RU" sz="2000" dirty="0" smtClean="0">
                <a:latin typeface="Calibri" panose="020F0502020204030204" pitchFamily="34" charset="0"/>
                <a:cs typeface="Calibri" panose="020F0502020204030204" pitchFamily="34" charset="0"/>
              </a:rPr>
              <a:t> фокус:</a:t>
            </a:r>
          </a:p>
          <a:p>
            <a:pPr algn="just">
              <a:buFont typeface="Wingdings" pitchFamily="2" charset="2"/>
              <a:buChar char="v"/>
            </a:pPr>
            <a:r>
              <a:rPr lang="ru-RU" sz="2000" dirty="0" smtClean="0">
                <a:latin typeface="Calibri" panose="020F0502020204030204" pitchFamily="34" charset="0"/>
                <a:cs typeface="Calibri" panose="020F0502020204030204" pitchFamily="34" charset="0"/>
              </a:rPr>
              <a:t> Замърсяване  </a:t>
            </a:r>
          </a:p>
          <a:p>
            <a:pPr algn="just">
              <a:buFont typeface="Wingdings" pitchFamily="2" charset="2"/>
              <a:buChar char="v"/>
            </a:pPr>
            <a:r>
              <a:rPr lang="ru-RU" sz="2000" dirty="0" smtClean="0">
                <a:latin typeface="Calibri" panose="020F0502020204030204" pitchFamily="34" charset="0"/>
                <a:cs typeface="Calibri" panose="020F0502020204030204" pitchFamily="34" charset="0"/>
              </a:rPr>
              <a:t> Предизвикателства  </a:t>
            </a:r>
          </a:p>
          <a:p>
            <a:pPr algn="just">
              <a:buFont typeface="Wingdings" pitchFamily="2" charset="2"/>
              <a:buChar char="v"/>
            </a:pPr>
            <a:r>
              <a:rPr lang="ru-RU" sz="2000" dirty="0" smtClean="0">
                <a:latin typeface="Calibri" panose="020F0502020204030204" pitchFamily="34" charset="0"/>
                <a:cs typeface="Calibri" panose="020F0502020204030204" pitchFamily="34" charset="0"/>
              </a:rPr>
              <a:t> Климатична криза </a:t>
            </a:r>
          </a:p>
          <a:p>
            <a:pPr algn="just">
              <a:buFont typeface="Wingdings" pitchFamily="2" charset="2"/>
              <a:buChar char="v"/>
            </a:pPr>
            <a:r>
              <a:rPr lang="ru-RU" sz="2000" dirty="0" smtClean="0">
                <a:latin typeface="Calibri" panose="020F0502020204030204" pitchFamily="34" charset="0"/>
                <a:cs typeface="Calibri" panose="020F0502020204030204" pitchFamily="34" charset="0"/>
              </a:rPr>
              <a:t> Covid </a:t>
            </a:r>
          </a:p>
          <a:p>
            <a:pPr algn="just">
              <a:buFont typeface="Wingdings" pitchFamily="2" charset="2"/>
              <a:buChar char="v"/>
            </a:pPr>
            <a:r>
              <a:rPr lang="ru-RU" sz="2000" dirty="0" smtClean="0">
                <a:latin typeface="Calibri" panose="020F0502020204030204" pitchFamily="34" charset="0"/>
                <a:cs typeface="Calibri" panose="020F0502020204030204" pitchFamily="34" charset="0"/>
              </a:rPr>
              <a:t> Загуба на биоразнообразие </a:t>
            </a:r>
          </a:p>
          <a:p>
            <a:pPr algn="just">
              <a:buFont typeface="Wingdings" pitchFamily="2" charset="2"/>
              <a:buChar char="v"/>
            </a:pPr>
            <a:r>
              <a:rPr lang="ru-RU" sz="2000" dirty="0" smtClean="0">
                <a:latin typeface="Calibri" panose="020F0502020204030204" pitchFamily="34" charset="0"/>
                <a:cs typeface="Calibri" panose="020F0502020204030204" pitchFamily="34" charset="0"/>
              </a:rPr>
              <a:t> Ново поведение и мислене </a:t>
            </a:r>
          </a:p>
          <a:p>
            <a:pPr algn="just">
              <a:buFont typeface="Wingdings" pitchFamily="2" charset="2"/>
              <a:buChar char="v"/>
            </a:pPr>
            <a:r>
              <a:rPr lang="ru-RU" sz="2000" dirty="0" smtClean="0">
                <a:latin typeface="Calibri" panose="020F0502020204030204" pitchFamily="34" charset="0"/>
                <a:cs typeface="Calibri" panose="020F0502020204030204" pitchFamily="34" charset="0"/>
              </a:rPr>
              <a:t> Образованието - мощен фактор </a:t>
            </a:r>
          </a:p>
          <a:p>
            <a:pPr algn="just"/>
            <a:r>
              <a:rPr lang="ru-RU" sz="2000" dirty="0" smtClean="0">
                <a:latin typeface="Calibri" panose="020F0502020204030204" pitchFamily="34" charset="0"/>
                <a:cs typeface="Calibri" panose="020F0502020204030204" pitchFamily="34" charset="0"/>
              </a:rPr>
              <a:t>    за </a:t>
            </a:r>
            <a:r>
              <a:rPr lang="ru-RU" sz="2000" dirty="0" err="1" smtClean="0">
                <a:latin typeface="Calibri" panose="020F0502020204030204" pitchFamily="34" charset="0"/>
                <a:cs typeface="Calibri" panose="020F0502020204030204" pitchFamily="34" charset="0"/>
              </a:rPr>
              <a:t>положителна</a:t>
            </a:r>
            <a:r>
              <a:rPr lang="ru-RU" sz="2000" dirty="0" smtClean="0">
                <a:latin typeface="Calibri" panose="020F0502020204030204" pitchFamily="34" charset="0"/>
                <a:cs typeface="Calibri" panose="020F0502020204030204" pitchFamily="34" charset="0"/>
              </a:rPr>
              <a:t> ПРОМЯНА в</a:t>
            </a:r>
          </a:p>
          <a:p>
            <a:pPr algn="just"/>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мисленето</a:t>
            </a:r>
            <a:r>
              <a:rPr lang="ru-RU" sz="2000" dirty="0" smtClean="0">
                <a:latin typeface="Calibri" panose="020F0502020204030204" pitchFamily="34" charset="0"/>
                <a:cs typeface="Calibri" panose="020F0502020204030204" pitchFamily="34" charset="0"/>
              </a:rPr>
              <a:t> и </a:t>
            </a:r>
            <a:r>
              <a:rPr lang="ru-RU" sz="2000" dirty="0" err="1" smtClean="0">
                <a:latin typeface="Calibri" panose="020F0502020204030204" pitchFamily="34" charset="0"/>
                <a:cs typeface="Calibri" panose="020F0502020204030204" pitchFamily="34" charset="0"/>
              </a:rPr>
              <a:t>мирогледа</a:t>
            </a:r>
            <a:r>
              <a:rPr lang="ru-RU" sz="2000" dirty="0" smtClean="0">
                <a:latin typeface="Calibri" panose="020F0502020204030204" pitchFamily="34" charset="0"/>
                <a:cs typeface="Calibri" panose="020F0502020204030204" pitchFamily="34" charset="0"/>
              </a:rPr>
              <a:t>  </a:t>
            </a:r>
          </a:p>
          <a:p>
            <a:pPr algn="just">
              <a:buFont typeface="Wingdings" pitchFamily="2" charset="2"/>
              <a:buChar char="v"/>
            </a:pPr>
            <a:r>
              <a:rPr lang="ru-RU" sz="2000" dirty="0" smtClean="0">
                <a:latin typeface="Calibri" panose="020F0502020204030204" pitchFamily="34" charset="0"/>
                <a:cs typeface="Calibri" panose="020F0502020204030204" pitchFamily="34" charset="0"/>
              </a:rPr>
              <a:t> Глобални консултации </a:t>
            </a:r>
          </a:p>
          <a:p>
            <a:pPr algn="just">
              <a:buFont typeface="Wingdings" pitchFamily="2" charset="2"/>
              <a:buChar char="v"/>
            </a:pPr>
            <a:r>
              <a:rPr lang="ru-RU" sz="2000" dirty="0" smtClean="0">
                <a:latin typeface="Calibri" panose="020F0502020204030204" pitchFamily="34" charset="0"/>
                <a:cs typeface="Calibri" panose="020F0502020204030204" pitchFamily="34" charset="0"/>
              </a:rPr>
              <a:t> Учителите играят решаваща роля  </a:t>
            </a:r>
          </a:p>
          <a:p>
            <a:pPr algn="just"/>
            <a:endParaRPr lang="ru-RU" sz="2000" dirty="0" smtClean="0">
              <a:latin typeface="Calibri" panose="020F0502020204030204" pitchFamily="34" charset="0"/>
              <a:cs typeface="Calibri" panose="020F0502020204030204" pitchFamily="34" charset="0"/>
            </a:endParaRPr>
          </a:p>
          <a:p>
            <a:pPr algn="just"/>
            <a:r>
              <a:rPr lang="ru-RU" sz="2000" b="1" dirty="0" smtClean="0">
                <a:latin typeface="Calibri" panose="020F0502020204030204" pitchFamily="34" charset="0"/>
                <a:cs typeface="Calibri" panose="020F0502020204030204" pitchFamily="34" charset="0"/>
              </a:rPr>
              <a:t>Образование за устойчиво развитие </a:t>
            </a:r>
            <a:r>
              <a:rPr lang="ru-RU" sz="2000" dirty="0" err="1" smtClean="0">
                <a:latin typeface="Calibri" panose="020F0502020204030204" pitchFamily="34" charset="0"/>
                <a:cs typeface="Calibri" panose="020F0502020204030204" pitchFamily="34" charset="0"/>
              </a:rPr>
              <a:t>трябва</a:t>
            </a:r>
            <a:r>
              <a:rPr lang="ru-RU" sz="2000" dirty="0" smtClean="0">
                <a:latin typeface="Calibri" panose="020F0502020204030204" pitchFamily="34" charset="0"/>
                <a:cs typeface="Calibri" panose="020F0502020204030204" pitchFamily="34" charset="0"/>
              </a:rPr>
              <a:t> да се </a:t>
            </a:r>
            <a:r>
              <a:rPr lang="ru-RU" sz="2000" dirty="0" err="1" smtClean="0">
                <a:latin typeface="Calibri" panose="020F0502020204030204" pitchFamily="34" charset="0"/>
                <a:cs typeface="Calibri" panose="020F0502020204030204" pitchFamily="34" charset="0"/>
              </a:rPr>
              <a:t>включва</a:t>
            </a:r>
            <a:r>
              <a:rPr lang="ru-RU" sz="2000" dirty="0" smtClean="0">
                <a:latin typeface="Calibri" panose="020F0502020204030204" pitchFamily="34" charset="0"/>
                <a:cs typeface="Calibri" panose="020F0502020204030204" pitchFamily="34" charset="0"/>
              </a:rPr>
              <a:t> в </a:t>
            </a:r>
            <a:r>
              <a:rPr lang="ru-RU" sz="2000" dirty="0" err="1" smtClean="0">
                <a:latin typeface="Calibri" panose="020F0502020204030204" pitchFamily="34" charset="0"/>
                <a:cs typeface="Calibri" panose="020F0502020204030204" pitchFamily="34" charset="0"/>
              </a:rPr>
              <a:t>съдържанието</a:t>
            </a:r>
            <a:r>
              <a:rPr lang="ru-RU" sz="2000" dirty="0" smtClean="0">
                <a:latin typeface="Calibri" panose="020F0502020204030204" pitchFamily="34" charset="0"/>
                <a:cs typeface="Calibri" panose="020F0502020204030204" pitchFamily="34" charset="0"/>
              </a:rPr>
              <a:t> на </a:t>
            </a:r>
            <a:r>
              <a:rPr lang="ru-RU" sz="2000" dirty="0" err="1" smtClean="0">
                <a:latin typeface="Calibri" panose="020F0502020204030204" pitchFamily="34" charset="0"/>
                <a:cs typeface="Calibri" panose="020F0502020204030204" pitchFamily="34" charset="0"/>
              </a:rPr>
              <a:t>учебните</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програми</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Основните</a:t>
            </a:r>
            <a:r>
              <a:rPr lang="ru-RU" sz="2000" dirty="0" smtClean="0">
                <a:latin typeface="Calibri" panose="020F0502020204030204" pitchFamily="34" charset="0"/>
                <a:cs typeface="Calibri" panose="020F0502020204030204" pitchFamily="34" charset="0"/>
              </a:rPr>
              <a:t> усилия в </a:t>
            </a:r>
            <a:r>
              <a:rPr lang="ru-RU" sz="2000" dirty="0" err="1" smtClean="0">
                <a:latin typeface="Calibri" panose="020F0502020204030204" pitchFamily="34" charset="0"/>
                <a:cs typeface="Calibri" panose="020F0502020204030204" pitchFamily="34" charset="0"/>
              </a:rPr>
              <a:t>образованието</a:t>
            </a:r>
            <a:r>
              <a:rPr lang="ru-RU" sz="2000" dirty="0" smtClean="0">
                <a:latin typeface="Calibri" panose="020F0502020204030204" pitchFamily="34" charset="0"/>
                <a:cs typeface="Calibri" panose="020F0502020204030204" pitchFamily="34" charset="0"/>
              </a:rPr>
              <a:t> да </a:t>
            </a:r>
            <a:r>
              <a:rPr lang="ru-RU" sz="2000" dirty="0" err="1" smtClean="0">
                <a:latin typeface="Calibri" panose="020F0502020204030204" pitchFamily="34" charset="0"/>
                <a:cs typeface="Calibri" panose="020F0502020204030204" pitchFamily="34" charset="0"/>
              </a:rPr>
              <a:t>са</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насочени</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към</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Учене</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през</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целия</a:t>
            </a:r>
            <a:r>
              <a:rPr lang="ru-RU" sz="2000" dirty="0" smtClean="0">
                <a:latin typeface="Calibri" panose="020F0502020204030204" pitchFamily="34" charset="0"/>
                <a:cs typeface="Calibri" panose="020F0502020204030204" pitchFamily="34" charset="0"/>
              </a:rPr>
              <a:t> живот; </a:t>
            </a:r>
            <a:r>
              <a:rPr lang="ru-RU" sz="2000" dirty="0" err="1" smtClean="0">
                <a:latin typeface="Calibri" panose="020F0502020204030204" pitchFamily="34" charset="0"/>
                <a:cs typeface="Calibri" panose="020F0502020204030204" pitchFamily="34" charset="0"/>
              </a:rPr>
              <a:t>Междусекторно</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сътрудничество</a:t>
            </a:r>
            <a:r>
              <a:rPr lang="ru-RU" sz="2000" dirty="0" smtClean="0">
                <a:latin typeface="Calibri" panose="020F0502020204030204" pitchFamily="34" charset="0"/>
                <a:cs typeface="Calibri" panose="020F0502020204030204" pitchFamily="34" charset="0"/>
              </a:rPr>
              <a:t>; Зелени технологии; Активно </a:t>
            </a:r>
            <a:r>
              <a:rPr lang="ru-RU" sz="2000" dirty="0" err="1" smtClean="0">
                <a:latin typeface="Calibri" panose="020F0502020204030204" pitchFamily="34" charset="0"/>
                <a:cs typeface="Calibri" panose="020F0502020204030204" pitchFamily="34" charset="0"/>
              </a:rPr>
              <a:t>ангажиране</a:t>
            </a:r>
            <a:r>
              <a:rPr lang="ru-RU" sz="2000" dirty="0" smtClean="0">
                <a:latin typeface="Calibri" panose="020F0502020204030204" pitchFamily="34" charset="0"/>
                <a:cs typeface="Calibri" panose="020F0502020204030204" pitchFamily="34" charset="0"/>
              </a:rPr>
              <a:t> на </a:t>
            </a:r>
            <a:r>
              <a:rPr lang="ru-RU" sz="2000" dirty="0" err="1" smtClean="0">
                <a:latin typeface="Calibri" panose="020F0502020204030204" pitchFamily="34" charset="0"/>
                <a:cs typeface="Calibri" panose="020F0502020204030204" pitchFamily="34" charset="0"/>
              </a:rPr>
              <a:t>множеството</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заинтересовани</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страни</a:t>
            </a:r>
            <a:r>
              <a:rPr lang="ru-RU" sz="2000" dirty="0" smtClean="0">
                <a:latin typeface="Calibri" panose="020F0502020204030204" pitchFamily="34" charset="0"/>
                <a:cs typeface="Calibri" panose="020F0502020204030204" pitchFamily="34" charset="0"/>
              </a:rPr>
              <a:t> – </a:t>
            </a:r>
            <a:r>
              <a:rPr lang="ru-RU" sz="2000" dirty="0" err="1" smtClean="0">
                <a:latin typeface="Calibri" panose="020F0502020204030204" pitchFamily="34" charset="0"/>
                <a:cs typeface="Calibri" panose="020F0502020204030204" pitchFamily="34" charset="0"/>
              </a:rPr>
              <a:t>образователни</a:t>
            </a:r>
            <a:r>
              <a:rPr lang="ru-RU" sz="2000" dirty="0" smtClean="0">
                <a:latin typeface="Calibri" panose="020F0502020204030204" pitchFamily="34" charset="0"/>
                <a:cs typeface="Calibri" panose="020F0502020204030204" pitchFamily="34" charset="0"/>
              </a:rPr>
              <a:t> институции, </a:t>
            </a:r>
            <a:r>
              <a:rPr lang="ru-RU" sz="2000" dirty="0" err="1" smtClean="0">
                <a:latin typeface="Calibri" panose="020F0502020204030204" pitchFamily="34" charset="0"/>
                <a:cs typeface="Calibri" panose="020F0502020204030204" pitchFamily="34" charset="0"/>
              </a:rPr>
              <a:t>научни</a:t>
            </a:r>
            <a:r>
              <a:rPr lang="ru-RU" sz="2000" dirty="0" smtClean="0">
                <a:latin typeface="Calibri" panose="020F0502020204030204" pitchFamily="34" charset="0"/>
                <a:cs typeface="Calibri" panose="020F0502020204030204" pitchFamily="34" charset="0"/>
              </a:rPr>
              <a:t> звена, НПО, бизнес, </a:t>
            </a:r>
            <a:r>
              <a:rPr lang="ru-RU" sz="2000" dirty="0" err="1" smtClean="0">
                <a:latin typeface="Calibri" panose="020F0502020204030204" pitchFamily="34" charset="0"/>
                <a:cs typeface="Calibri" panose="020F0502020204030204" pitchFamily="34" charset="0"/>
              </a:rPr>
              <a:t>публични</a:t>
            </a:r>
            <a:r>
              <a:rPr lang="ru-RU" sz="2000" dirty="0" smtClean="0">
                <a:latin typeface="Calibri" panose="020F0502020204030204" pitchFamily="34" charset="0"/>
                <a:cs typeface="Calibri" panose="020F0502020204030204" pitchFamily="34" charset="0"/>
              </a:rPr>
              <a:t> власти.</a:t>
            </a:r>
            <a:endParaRPr lang="pt-PT" sz="2000" dirty="0">
              <a:latin typeface="Calibri" panose="020F0502020204030204" pitchFamily="34" charset="0"/>
              <a:cs typeface="Calibri" panose="020F0502020204030204" pitchFamily="34" charset="0"/>
            </a:endParaRPr>
          </a:p>
        </p:txBody>
      </p:sp>
      <p:pic>
        <p:nvPicPr>
          <p:cNvPr id="13" name="Imagem 12">
            <a:extLst>
              <a:ext uri="{FF2B5EF4-FFF2-40B4-BE49-F238E27FC236}">
                <a16:creationId xmlns="" xmlns:a16="http://schemas.microsoft.com/office/drawing/2014/main" id="{3075A5E7-B1F8-D69E-7DB1-BC6ED8769DB0}"/>
              </a:ext>
            </a:extLst>
          </p:cNvPr>
          <p:cNvPicPr>
            <a:picLocks noChangeAspect="1"/>
          </p:cNvPicPr>
          <p:nvPr/>
        </p:nvPicPr>
        <p:blipFill>
          <a:blip r:embed="rId4"/>
          <a:stretch>
            <a:fillRect/>
          </a:stretch>
        </p:blipFill>
        <p:spPr>
          <a:xfrm>
            <a:off x="7784924" y="1056796"/>
            <a:ext cx="4105813" cy="2907956"/>
          </a:xfrm>
          <a:prstGeom prst="rect">
            <a:avLst/>
          </a:prstGeom>
        </p:spPr>
      </p:pic>
    </p:spTree>
    <p:extLst>
      <p:ext uri="{BB962C8B-B14F-4D97-AF65-F5344CB8AC3E}">
        <p14:creationId xmlns="" xmlns:p14="http://schemas.microsoft.com/office/powerpoint/2010/main" val="31991425"/>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5"/>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5" name="Google Shape;346;p29">
            <a:extLst>
              <a:ext uri="{FF2B5EF4-FFF2-40B4-BE49-F238E27FC236}">
                <a16:creationId xmlns="" xmlns:a16="http://schemas.microsoft.com/office/drawing/2014/main" id="{D4C34029-D5A6-74D0-2B49-037E72AD6E66}"/>
              </a:ext>
            </a:extLst>
          </p:cNvPr>
          <p:cNvSpPr txBox="1">
            <a:spLocks noGrp="1"/>
          </p:cNvSpPr>
          <p:nvPr>
            <p:ph type="body" idx="1"/>
          </p:nvPr>
        </p:nvSpPr>
        <p:spPr>
          <a:xfrm>
            <a:off x="718458" y="0"/>
            <a:ext cx="11473541" cy="99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sz="3200" dirty="0" smtClean="0"/>
              <a:t>Шампиони в борбата с климатичните промени – какво е нужно?</a:t>
            </a:r>
            <a:endParaRPr sz="3200" dirty="0"/>
          </a:p>
        </p:txBody>
      </p:sp>
      <p:sp>
        <p:nvSpPr>
          <p:cNvPr id="6" name="Google Shape;390;p33">
            <a:extLst>
              <a:ext uri="{FF2B5EF4-FFF2-40B4-BE49-F238E27FC236}">
                <a16:creationId xmlns="" xmlns:a16="http://schemas.microsoft.com/office/drawing/2014/main" id="{2BD65B11-0F08-BF60-37E8-51AE850F3A89}"/>
              </a:ext>
            </a:extLst>
          </p:cNvPr>
          <p:cNvSpPr txBox="1">
            <a:spLocks/>
          </p:cNvSpPr>
          <p:nvPr/>
        </p:nvSpPr>
        <p:spPr>
          <a:xfrm>
            <a:off x="1219202" y="1095632"/>
            <a:ext cx="10505438" cy="47463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1200"/>
              </a:spcBef>
              <a:buClr>
                <a:srgbClr val="000000"/>
              </a:buClr>
              <a:buSzPts val="2800"/>
            </a:pPr>
            <a:endParaRPr lang="en-US" sz="2400" b="0" dirty="0">
              <a:solidFill>
                <a:srgbClr val="000000"/>
              </a:solidFill>
            </a:endParaRPr>
          </a:p>
          <a:p>
            <a:pPr marL="0" indent="0" algn="just">
              <a:lnSpc>
                <a:spcPct val="100000"/>
              </a:lnSpc>
              <a:spcBef>
                <a:spcPts val="1200"/>
              </a:spcBef>
              <a:buClr>
                <a:srgbClr val="000000"/>
              </a:buClr>
              <a:buSzPts val="2800"/>
            </a:pPr>
            <a:r>
              <a:rPr lang="bg-BG" sz="2400" b="0" dirty="0" smtClean="0">
                <a:solidFill>
                  <a:srgbClr val="000000"/>
                </a:solidFill>
              </a:rPr>
              <a:t>Ще се запознаем с:</a:t>
            </a:r>
            <a:endParaRPr lang="en-US" sz="2400" b="0" dirty="0">
              <a:solidFill>
                <a:srgbClr val="000000"/>
              </a:solidFill>
            </a:endParaRPr>
          </a:p>
          <a:p>
            <a:pPr marL="0" indent="0" algn="just">
              <a:lnSpc>
                <a:spcPct val="100000"/>
              </a:lnSpc>
              <a:spcBef>
                <a:spcPts val="1200"/>
              </a:spcBef>
              <a:buClr>
                <a:srgbClr val="000000"/>
              </a:buClr>
              <a:buSzPts val="2800"/>
            </a:pPr>
            <a:endParaRPr lang="en-US" sz="2000" b="0" dirty="0">
              <a:solidFill>
                <a:srgbClr val="000000"/>
              </a:solidFill>
            </a:endParaRPr>
          </a:p>
          <a:p>
            <a:pPr marL="0" indent="0" algn="just">
              <a:lnSpc>
                <a:spcPct val="100000"/>
              </a:lnSpc>
              <a:spcBef>
                <a:spcPts val="1200"/>
              </a:spcBef>
              <a:buClr>
                <a:srgbClr val="000000"/>
              </a:buClr>
              <a:buSzPts val="2800"/>
            </a:pPr>
            <a:r>
              <a:rPr lang="en-US" sz="2000" b="0" dirty="0">
                <a:solidFill>
                  <a:srgbClr val="000000"/>
                </a:solidFill>
              </a:rPr>
              <a:t>	</a:t>
            </a:r>
            <a:r>
              <a:rPr lang="bg-BG" sz="2400" b="0" dirty="0" smtClean="0">
                <a:solidFill>
                  <a:srgbClr val="000000"/>
                </a:solidFill>
              </a:rPr>
              <a:t>Какви умения са необходими  </a:t>
            </a:r>
            <a:endParaRPr lang="en-US" sz="2400" b="0" dirty="0">
              <a:solidFill>
                <a:srgbClr val="000000"/>
              </a:solidFill>
            </a:endParaRPr>
          </a:p>
          <a:p>
            <a:pPr marL="0" indent="0" algn="just">
              <a:lnSpc>
                <a:spcPct val="100000"/>
              </a:lnSpc>
              <a:spcBef>
                <a:spcPts val="1200"/>
              </a:spcBef>
              <a:buClr>
                <a:srgbClr val="000000"/>
              </a:buClr>
              <a:buSzPts val="2800"/>
            </a:pPr>
            <a:r>
              <a:rPr lang="en-US" sz="2400" b="0" dirty="0">
                <a:solidFill>
                  <a:srgbClr val="000000"/>
                </a:solidFill>
              </a:rPr>
              <a:t>		</a:t>
            </a:r>
            <a:r>
              <a:rPr lang="bg-BG" sz="2400" b="0" dirty="0" smtClean="0">
                <a:solidFill>
                  <a:srgbClr val="000000"/>
                </a:solidFill>
              </a:rPr>
              <a:t>и </a:t>
            </a:r>
            <a:endParaRPr lang="en-US" sz="2400" b="0" dirty="0">
              <a:solidFill>
                <a:srgbClr val="000000"/>
              </a:solidFill>
            </a:endParaRPr>
          </a:p>
          <a:p>
            <a:pPr marL="0" indent="0" algn="just">
              <a:lnSpc>
                <a:spcPct val="100000"/>
              </a:lnSpc>
              <a:spcBef>
                <a:spcPts val="1200"/>
              </a:spcBef>
              <a:buClr>
                <a:srgbClr val="000000"/>
              </a:buClr>
              <a:buSzPts val="2800"/>
            </a:pPr>
            <a:r>
              <a:rPr lang="en-US" sz="2400" b="0" dirty="0">
                <a:solidFill>
                  <a:srgbClr val="000000"/>
                </a:solidFill>
              </a:rPr>
              <a:t>	         </a:t>
            </a:r>
            <a:r>
              <a:rPr lang="bg-BG" sz="2400" b="0" dirty="0" smtClean="0">
                <a:solidFill>
                  <a:srgbClr val="000000"/>
                </a:solidFill>
              </a:rPr>
              <a:t>Как да създадем проект на общността  </a:t>
            </a:r>
            <a:endParaRPr lang="en-US" sz="2400" b="0" dirty="0">
              <a:solidFill>
                <a:srgbClr val="000000"/>
              </a:solidFill>
            </a:endParaRPr>
          </a:p>
          <a:p>
            <a:pPr marL="0" indent="0" algn="just">
              <a:lnSpc>
                <a:spcPct val="100000"/>
              </a:lnSpc>
              <a:spcBef>
                <a:spcPts val="1200"/>
              </a:spcBef>
              <a:buClr>
                <a:srgbClr val="000000"/>
              </a:buClr>
              <a:buSzPts val="2800"/>
            </a:pPr>
            <a:endParaRPr lang="en-US" sz="2400" b="0" dirty="0">
              <a:solidFill>
                <a:srgbClr val="000000"/>
              </a:solidFill>
            </a:endParaRPr>
          </a:p>
        </p:txBody>
      </p:sp>
      <p:sp>
        <p:nvSpPr>
          <p:cNvPr id="53250" name="AutoShape 2" descr="data:image/jpg;base64,%20/9j/4AAQSkZJRgABAQEAYABgAAD/2wBDAAUDBAQEAwUEBAQFBQUGBwwIBwcHBw8LCwkMEQ8SEhEPERETFhwXExQaFRERGCEYGh0dHx8fExciJCIeJBweHx7/2wBDAQUFBQcGBw4ICA4eFBEUHh4eHh4eHh4eHh4eHh4eHh4eHh4eHh4eHh4eHh4eHh4eHh4eHh4eHh4eHh4eHh4eHh7/wAARCAGhAb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jnnhgQvNLHEo7uwArDv/ABl4cs8h9RSVh/DEC5/Smot7GVSvTpfHJL1Ogorg7z4maamRa2FzN6FyEH9ayLn4nai2fs2m2sY7F2Zv5YrRUZvocE84wcPt39Ez1OivG5/iF4kk+5NbRf7sI/rVSTxr4mf/AJijr/uxqP6VX1eRzS4gwy2Tf3f5nt9FeFN4t8SMcnWLn8MD+lKvi7xKpyNYuPxwf6U/q8u5H+sVD+V/h/me6UV4hH418TJ/zFGb/ejU/wBKuQfELxHHjfJbS/70IH8qX1eRceIMM90193+Z7HRXltt8TtQUj7RpttIO+x2X+ea17P4maXJgXVjdQe64cf0qXRmuh1U84wc/t29bnd0Vg2HjDw7e4EepRxsf4ZQUP61twzQzIHhlSRT3VgRWbi1ud1OtTqq8JJ+g+iiikahRRRQAUUUUAFFFFABRRRQAUUUUAFFFFABRRRQAUUUUAFFFFABRRRQAUUUUAFFFFABRRRQAUUUUAFFFFABRRRQAUUUUAFFFZ2t65pejxeZf3SRn+FBy7fQU0m9iZzjCPNJ2Ro1Be3lpZQma8uIoEH8TsBXmevfEi8n3RaTbi2T/AJ6yfM5+g6D9a4q+vby+mM15cyzyHu7E1vHDt7nhYnP6MNKS5n9yPU9Y+Iuk2uUsY5L1x3Hyp+ZrkNV8fa/eFlhkjs4z2iXn8zXJ0VvGlBdDwq+bYqt9qy8tP+CT3d5dXbl7q5lnY93cmoK2/BmjW+u6sbGe4eD92WUqASSO3NVBYzWt6r3VpK1rHceW7lCEbDYIzV8yvY5HRqSiqj2fUz6K67xxoKJ4rtrLSbZUS7jQxIvTPeqmveErnS9Oa+S+tbyON/LnEJ5ib0NSpp28zSpga0JTVrqO7MiLTL6TTJNSS3Y2kbbWlyMA+lU677wXbyal4B1bT4xlzMu0fXH+FU5fDOm3HjSPQrGSURRJm5kLZJIGSBSVTVpm0svk6dOdP7Vvvbe33HG0V6HP4f0FY7XUo7C6gt47wW9xDcEjepOAw/HFRaz4f0vTLXxBcSWoKxOiWYLH5Sw/WhVUOWVVYpttW/4F+3lb1OBorpPBGh2uqy3V1qMjpY2ce+XbwW9qvWei6FrU93qVt9o07R7OMeaT8zs3t1puaTsY08DUqQjJW12Xpu/RHG0V1mpeENmt6fZ2N2ZLbUE3wyyLyoxnkCm3vgPXYI3khWC62ybNkT5f6kdvzo9pHuDy/Eq9oXt21OVqezvLuzcPa3U0DDujkVPqek6lpt2tpeWkkczDKrjO4e2OtUiCrFWBBHUGr0ZzOM6ctdGjrNK+IGvWZCzvHeRjtIuD+Yrr9H+IukXW1L6OSyc9z8yfmK8jorOVKL6HfQzfFUftXXnr/wAE+ibK8tb2ETWlxFOh/iRganr53sL68sJhNZ3MsDjujEV22g/Ei8g2xavbi5Tp5sfyuPqOh/SsJYdrY93DZ/RqaVVyv70epUVm6Jrml6xF5lhdpIccxnh1+orSrBprc92E4zjzRd0FFFFIoKKKKACiiigAooooAKKKKACiiigAooooAKKKKACiiigAooooAKKKKACiiigAooooAKKKKACquqajZaZbG4vrhIYx3Y8n6DvXL+LfHVnpZe10/bd3Y4JB+RD7nufavLdX1S+1W6NzfXDzOemeij0A7VvTouWrPFx2dUsPeFP3pfgjsvEvxEurgtb6LH9ni6ec4y5+g7Vwk80s8rTTyPLIxyzOck0yrulaVfao0y2UBl8mMyPjsBXUoxgtD5WtiK+Mn7zu+3/AKVadpo8txoV1qy3EKx27BWjZvmOfSrWh+H/thmk1K8j0u3h272mGHO7phTXSaP4etdF8Vw2GoCO9s7+Ei3mZeN309amU0tjbDYGc2nOPuvTfZvRPvucno3h7VtWlVLSzcqwJEjjamPqals9It7fWprHxBcSWQhXJCJuZz2C/Wu1jF7H4R1TSYZpI7vSZt0ZBwWjB3D9KdqU2ny6r4d8VXWz7PMnlzMeivjgn6HNR7R3O1ZdSjGL66N32tez+5+ZS/sW18Paxoutae9wLSeURuk4wy7uOa3riea/1rWvDl4kZtjbCS3wuNuR/jzWL4k1bTIdFvdPuNZGoXTzfaLdoxuCc5C56Vlaj4/vp1lW2sbeBpIRF5pGZAO/NRyylqdjxOHwzcb2W9lr0aa0+TN+5u4Vfwprc5ATb5EjnscYz+YpnjFNUttM1SKz0iwh06b95JcCXLSc9cetefT6rfTaVDpck2bSFtyJgcH6/jVV55nQRvNIyDopckD8K0VI8+pmkZRlFJ6+m9rPo9PuOz+G+rw6ZpmseZcxQy7A8Ic/eYA8Crlxr2i23iix8QW1wjfaItl5Eg+ZCR1rzyiqdNNtnPTzKpClGmkvd2++//AO08YX0dxaN9j8VXGo+ZKGS0KH5R16+1XviXqD/ANgaXZyqY7qdFmuE78LgZrg7G5ks7yG6hwJInDrnpkVNq+pXeq3z3l7J5kr/AIAD0A9KFT1XkVLMOanU7ysutrfNs3fAmsafYx32m6ozR2t7HtMijO01r6KNGbSNW8NWusRYnZZIbiUbVYYGR+GK8/oolTu73M6OPlTjGLimldednuj1rTryyu/FlnbWkyTQaVZMGkXoWxjistLieLwHqF5HI6TajflUZTg8tjj8BXncckkZzG7IfVTirUep36W8NuLqQwwyCSOMnKqw74qfZHV/avMnzRs9dvOy/BI9Tu4RceO9Kik+b7BZGV2Pr0FZeqPH4h8JX901jAkovPLtXRMMx3Ade9Q+FdcmOnaz4k1GWGa7WNYkQ4G4D2/Gs2TxnDNeaZFFp6WWn204lkjQ53H1/Ws1GV9Oh6FTFUHC8pWU76euifySuTzeCbFI5rFdQmbVobb7Q6eX+6x/dzVPw74OOpaBcapJMzEIfJihwzFh2NbnirX7+2tri8sdW069sbrMaJx50QYdOOePeodUju9N8H6HpWntJHLeyB3lTIwTz1H1/SqUp23MZ4fCqo7Q0ivvu7R6u5546sjlGBDA4IPY0leur4Y0+ErpzaVBPbGBjcXzODIsmPzFcXpngu91LRTqNrMgZpikUbnbvUHG7NaKrFnn1spr02lFXev4W/zOagmlt5lmgkeKRTlWQ4IrufDPxEurfbb6yhuYunnKMOPqO9cXqVjdadeyWd5GY5oz8y1WqpRjNanNQxNfCT9x2fVf5o+hdK1Kx1S2FxY3CTRn+6eR7Edqt1896VqV9pdyLixuHhcdcHg+xHevUfCPjuz1Mpaalttbs8BicRufr2Ncs6Ljqj6nA51Sr2hU92X4M7OiiisD2wooooAKKKKACiiigAooooAKKKKACiiigAooooAKKKKACiiigAooooAKKKz9e1iy0Wxa6vZAo/gQfec+gFNK5M5xhFyk7JFq9ureytnubqZIokGWZjgCvKfGXjq61MvZ6Yz21n0Ljh5B/Qe1Y3irxJfa/dbp2Mdup/dwqeF9z6msSuunRUdWfIZjnMq16dHSP4sKK67wlpOm/wDCP3uv6lbyXiQN5aQIe/qfzqn4KstJ1DXHstTjkRZlYW+Wxhu2fWtOda+R5scFN8iuk57f15lDQ9GutU1K0tArQrcsQsjqcYHUj1ro9D1HT/Cnit7e2L3VtIVhkmlUoyHPOB3Ga3NNjvJ9On0Nn8vWdGbzLSTH307fUEcVV1nUpLzwZcyeIvsIuJAPsixf6wMDzkdqyc+Z2ex61LCxw8FODtJa3a7bx301/Qkl04J8TRNqjG4tpU8y2eUZTdj5Qe3B6fhR4svBb6HHDrGoQHWrWfz7fyhnI3cDgccVyNz4s1i40IaPLJG0AUKWKfOQOgzWEzMzFmYsT1JOTVKk9LmFXMqcYyjSV+a718/zt0Z1OreMrmbVJr7TYRaNcQCGbfh9+O+OgrmXmleNY2kdkX7qljgfQVHTgtZ1sTQwqvUkkcDlicXLq/y/yG0tOAFFeJX4lpR0pQb9dDsp5TN/HKw3aaXb70tFeTU4hxcvhsvl/nc7IZXQW92JtFLgUUVxyzbGS3qP8vyOhYKgvsIMD0qlrE72ul3VxHjfHEzLn1Aq7Wb4k/5AV9/1xb+Ve9kGKrVvae0k3ZLd+p5uZ0oQ5OWKR5uPFniDOf7QY+3lr/hU8XjTXU+9NDJ/vRD+lc5RXeq1T+ZnLyR7HXQ+PdSX/W2lrIPbcD/OtS08fWb4F1YzRH1Rgw/pXntFWsTVXUl0oPoetWfinQ7nAW+WNj2kBX+dasE8E67oJo5R6owNeIVJb3E9tIJLeZ4nHQo2K2jjX9pEPDroz2+tS31/VYorWA3TyQWsqyRRvyAR29cV4/pfjXVbXC3Wy7Qf3hhvzFdTpnjLSLvCzM1rIe0nT866Y4inMhKrS1i/uPU9X1zTdUmW6sJr7TNQunWO5HmYhKnhia6fbb6h4j0/SrKRTpmjwiaV0b5WbHHP+e9eTQyRzRiSKRZEPRlOQauWOoXtjHNHaXDxJMuyRVPDD3q3T00O6jmTUm6kd2r28tfxe53up22i3AuPFPiESyQ3Emy0t4zgso4B/TNZ2mafZx3Fz4n0e3VtMshkQ3p/1jY+YA89MjGc1WudX03WfC1lpl00lvfWrBIm/wCWbA8ZJ7cV16WmmTiDQVmjOl6bCtxeMG+WRj0BI7dSazbcVr/SPRhGGInzQt0d+vM+/kt7dkeUXk/2m7muPLSPzHLbE6Lk9BUVemeMLCGbw5cTSWNjG/nqmnNaYJkU9jjrXE6v4d1jSbdLi+s2iibgMCCAfQ46VtCaaPHxeBq0ZPqt72/M3fBnji60opZ6kXubLoGJy8Q9vUe1erWN3bX1ql1aTLNC4yrKa+dq2vCviO+0C7DwMXt2P72Fjww9vQ1nUoqWqO/Ls5lQtTrax/FHu1FZ2gazY63YrdWUm4dHQ/eQ+hFaNcjVj6+E4zipRd0wooopFBRRRQAUUUUAFFFFABRRRQAUUUUAFFFFABRRRQAUUVmeJNas9D05ru6bJ6Rxjq7egppNuyIqVI04uUnZIb4n16z0HTzc3TbnbiKIfec/4e9eKa/rF7rV+13eyEn+BB91B6AUmu6rd6xqL3t4+52+6vZB2AqhXbTpKC8z4jMszli5csdIL+rsKKKK1PLNrwz4l1DQWkFr5ckUn34pRlSfWuyj1FvEPhXUL/UNNisXtAJLa5jUr8w5GM89cfnXmdad/r2q32nw6fc3bNbQqAsYGAcdM+tZzp3d0ejhcfKlBwm2420XT/gd9Dor3x9cTWCGCyjg1PYEe7GMlR6fWuOuJpbiZ5ppGkkclmY9SajpwWs61ajhYOc3ZGU6uIxklFu/9f1qIKUL60tFfJ47iGrUbjh1yrv1/wCAenh8rhHWpq/wCiiivnZzlN80ndnqKKirIKKKKkYUUUUAFFFKAT0BP0oASs3xJ/yAr7/ri38q0qy/E526BfEf88Wr6jhv/l76L9TyM2+x8/0PHaKBRXpHGFFFFABRRRQAUUUUAXtK1bUNMk32dw6Duh5U/hXa6J44tZ8RalH9nf8A56Lyh/qK88orWnXnT2ZEqcZbnuEMsc0SywyLJGwyGU5Brc8La7JotzKWgW5trhPLnhY8Mv8AjXguia3qGkS7rWU+WT80Tcq34V6N4c8SWOsII9whuscxMev0PevQp4iFVcr3MUqlCSnB7Hp+g2dxqd+t7oTf6JZ3SOlhLNllHdueMVB8SrqaPxDeWcN5I9vIUkki35UPjpXLQTTQSeZBLJE/95GKn8xTGZmYszFmPJJOSa2UPeubTxidB00rNu710+S6CUUUVZwmhoOsXui363dlJtI4dD91x6EV7V4X16z17TxcW7BZBxLET8yH/D3rwWr+hard6PqKXtm+114Zezr3BrKpSU15nqZbmcsJLllrF/1dH0DRWX4Z1u013TVu7Y4bpJGTyjehrUriaadmfb06kakVKLumFFFFIsKKKKACiiigAooooAKKKKACiiigAoopJHWNGd2CqoySTwBQBW1bULXS7CW9vJAkUYyfUnsB714d4n1y617U2u7glUHEUeeEX/GtLx/4kfXdS8qBiLGAkRD++f7x/pXMV20afKrvc+LzfMniJ+zpv3V+IUUUVseKFFFFABQKUDJpwGK83Mczp4KOusnsjrwmDniH2XcAMUUUV8HisXVxU+eo/wDgH0lGhCjHlggooorlNQooooAKKKKACiipIIZbiZIYY2kkc7VVRkk00rjHWVrPeXUdrbRtJLIdqqB1r2Xwd4XtdE0/EqJNdyj985Gf+Aj2qHwH4Wi0O0Fxcqr38g+duvlj+6P611FfV5Zlqor2lRe9+X/BPQoUOVc0tz591lFj1e8jRQqrO4AHYZrA8U/8i/ff9cmr2CT4ctd3lxdXWp+WZZWcJHHnAJ7kmqmq/CWC+sJ7Ua3LGJUK7jbg4z+Na5Ph6mHlVdRW5tvxPFzDL69fl5I7PyPGf2ZLGzvviQFvLaK4WK0kdFkUMA3HODXb/H34TLMk3ijwvaqsijdeWcS4DAfxoB39RXS/C74Qt4G8VHWI9dF/E1u0Rja28tgTjnO456V6seRXfGHu2Z24bAXw3sqys7n5+Hg4or3j9oD4Uiz8/wAV+G7f9wSXvbVB9w95FHp6ivB6yaaZ4GJw88PPkkFFFFI5wooooAKKKKAClRmjcOjFWU5BBwRSUUAd14U8YEstnqzeyT//ABX+NdwrBlDKQQRkEd68NrpvCfiqbS2W1vC01mTx3aP6e3tXdQxVvdmc9SjfWJ6bRUdtPDcwJPBIskbjKsOhFSV6BzBRRRQBq+F9cutB1Nbu3JZDxLHnh1/xr3HSdQtdU0+K+s5A8UgyPUHuD718810/w/8AEr6FqPlTsTYzkCUf3D/eH9axrU+ZXW57WUZk8PP2dR+6/wAD2mikjdZEWRGDKwBUjoRS1xH2gUUUUAFFFFABRRRQAUUUUAFFFFABXnXxW8SbFOh2cnzMM3LKeg7L/jXWeMdbj0LRZLokGZvkhU/xMf8ADrXhlxNLcTvPM5eSRizMepJrooU7vmZ8/nmP9lD2EHq9/T/gkdFFFdZ8iFFFFABSgZNIKeOK8zM8yjgqd95PZfqdeDwjxE/Jbh0ooor8+q1p1puc3ds+nhCMIqMVoFFFFZlBRRRQAUUUUAFFFFABXp/wn0ax+wnWGKy3RYoo/wCeQH9TXmFbPhTxBdaDfiaIl4GOJYs8MP8AGu3AVqdGup1Fdfl5mtGSjO8j3Siqmk6ha6pYx3lnIHicfiD6H3q3X28ZKSTWx6qdwoqrDqNhMzrHeQMyMVZd4yCPUVL9ot8E+fFgdTvFCknsxXRLRUEd5aSTCGO6geUjIRZAWI9cVPTGI6q6FHUMrDBBGQRXyd+0X4P0nwt4pgm0l1ji1BWla1B/1LZ5x6Ke1fQXxU8d6d4G0I3U+Jr6YFbW2B5dvU+iivj7xNrmpeItZn1bVbhp7mZsknoo7KB2ArKo1seJnFenyez3l+Rm0UUVifOhRRRQAUUUUAFFFFABRRRQB0HhDxFJo8/kzbns3PzL3Q+or0+2miuIEmhkDxuMqw7ivEK6XwV4gbS7oWty5NnIec/8sz612YbEcvuy2MKtK+qPTqKRWDKGUggjII70tekcoUUUUAemfCrxJ5ijQ7yT5lGbZieo/u/4V6JXznbzS288c8LlJI2DKw6givc/B2tx67osV2MCZfkmT+6w/wAetclenZ8yPrsjx/tYewm9Vt6f8A2aKKK5z6AKKKKACiiigAooooAKCQASTgDqaK5H4oa2dM0T7JA2Lm8ygIPKp/Ef6VUYuTsY4ivGhSlUlsjgPiBrra3rjmNs2luTHCOx9W/E/piucoor0EklZH53WrSrVHUluwooopmYUUU5R3rnxWJhhqTqT2RpRpSrTUIigYooor83xWJniarqT3Z9ZRpRowUIhRRRXOaBRRRQAUUUUAFFFFABRRRQAUUUUAbnhDxFdaBf+YmZLaQgTRZ4I9R717Rpl9a6lZR3lnKJIpBkEdvY+9fPdbPhzxJqWgmT7G6lJBzHIMrn1+tevl2ZPDe5U1j+R00a/Jo9iHxRx4j1D/ru3865fxW7r4eviGI/dHvW1dzyXVzJcTNukkYsx9zWH4t/5F2+/wCuRr0+H5c068l/W54Gbu7g/N/oR/ssMzfEmTcxP+hSdT7ivoL4j+M9M8E+H31K/YPM2VtrcH5pn9B7epr5C8A+LNR8G6+usaYkMkoQxskoJVlPUcU3xx4s1jxhrTaprEwZ8bY4kyEiX0UV6kZ2idWHzBUMNyR+Ii8Y+JNU8Va7Nq+rTmSaQ/Ko+7GvZVHYCsaiiszypScm5SeoUUUUEhRRRQAUUUUAFFFFABRRRQAUUUUAd18PvEPC6Teyc/8ALu5P/jp/pXc14ajMjhlYqwOQR2NeseENZXV9MVnI+0RYWUevv+NejhK11yM5a1O3vI2qKKK7TAK6P4f66dE1xPNbFpcYjmHYejfh/KucopSSaszSjWlRqKpHdH0gCCAQQQehFFcl8MNbOqaJ9kmbNzaYQ56sn8J/pXW158ouLsfomHrxr0o1I7MKKKKk2CiiigAooooARmCqWYgADJJ7V4X411c614gnuVYmFT5cI/2R3/HrXp3xL1b+zPDckcbYnuv3SeoH8R/KvFq6sPH7R8txBiruNCPq/wBAooorpPmgooooAUcmnUi9KWvh8/x3t63sYv3Y/n/wD6LLcN7Onzvd/kFFFFfPnpBRRRQAUUUUAFFFNIk80EMvl7TldvOfXNA0r9R1FFFAgooooAKKSR1jRpJGCooyWJwAKUEEAg5B6Ggdna4UUUUCCsjxb/yLt9/1yNa9ZHi3/kXb7/rka+n4b/5e+i/U8jNfsev+R5BRRRXpnGFFFFABRRRQAUUUUAFFFFABRRRQAUUUUAFFFFABWn4b1WTSNUjuVyYz8sq+q1mUU4ycXdA1dWPcIJUmhSaNgyOoZSO4NPrj/htq3n2b6ZM37yH5o8919PwrsK9qnNTipHBOPK7BRRRVkm34K1dtF8QQXLMRC58uYf7J/wAOte6KwZQykEEZBHevnCvaPhnq39p+G445H3T2p8p89SP4T+X8q5sRH7R9Lw/irOVCXqv1OoooorlPqQooooAKKKq6veJp+l3N9J92GJn+pA4FApSUU5PZHk/xU1T7d4ka2RsxWa+WP948t/h+FcjT55ZJ55JpWLPIxZie5NMr0orlVj84xNZ16sqj6sKKKKZiFKOtJTl6VxZjivquHlU69PU6MLR9tVUeg6koor81bbd2fWLQKKKKQBRRRQAUUUUAFFFFABRRRQAUUUUABGRg8iiiigYUUUUCCsjxb/yLt9/1yNa9Y/jA48OX3/XM19Pw5/y99F+p5Ga/Y9f8jyGiiivTOMKKKKACiiigAooq94fis59csYNQ3fZJJ0SbacHaTg4NA0ruxRor2K7+G/h2w8ReM0uzdnTNG09bm0xLhmZxlQxxyK89n8F+KrfQk16fQbxNMZQ4uCvy7T0bHUD3xTaZ0VMLUp7rv+Bz9Fei/EbwMLXV7G18LaXczKdHivrpVcuVyMs/J4FcdN4f1uGLT5JNMuQupf8AHkQmfP8A93HWk0RUoVKcmmjLord1Xwf4o0vUbXTtQ0O9gu7v/j3iKZMp9Bjqara74e1vQtSj03VtOmtLuQKyRPgswPAxjNFiHTmt0zLoroNd8F+K9Dt4LjVtCvLSK4YJG7qMFj0HB4PscU7UPA/i7T9NuNSvfD99BaW5AlldMBf/AK3PXpRZj9jUV/df3HO0V6b8Ifh1ca5eG+8Q6JeHRJLKaSCfcY1aRQNvIOfX2NeaSALIyjoGIosOdGcIKUupa0a+k03UobyPrG3I9R3FeyW8qTwRzRnKSKGU+xrw+vSvhvqP2rR2s3bMls2B/uHp/Wu3B1LScTjrxurnU0UUV6JyhXW/CzVPsHiVbZ2xFdr5Z9N3Vf8AD8a5KnwSvDPHNGcPGwZT6EHIpSXMrG2GrOhVjUXRn0bRVTRr1NR0q1vo/uzRK/0OOR+dW681n6NGSklJbMKKKKCgrifi/qBt9AisUbDXUvzf7q8n9cV21eQfFu++0+Jxaq2UtYgv/Ajyf6VrRjeZ5ec1vZYSXd6f18jjqKKK7j4UKKKKACn01etOr5DiXE3lCiumr/Q9zKaVoyqP0Cuv0DwxbanodhdZkWWa7aOZt3yrGAST+lchXpvgm+js/B9hHMgMV1evbuT2DA142XU6dSo1U2t+qPeoRTlqcZc6NNfahcf2FZXE9mspijbOckepqpFo+py6i+nR2UzXafeixyPrXZW9vc6L4b1e0SR43i1GNQynBKkjH6Vramrzav4itbTjUJrGLyQDhm4OcfpXR9QhJJu6fVffovuNPYpnm82japCs7S2MyCBgspI+6T0obR9TSSZZLKVTAgklyPuqehNemF4rvVZNDmdTMdPiafn+NDk598Vm+K7+KTwxPqcJCvqDJb8eiMc/pRPLqUYuXNtf8P6QOjFK9zmvFGhLBrltp+kW0sjS2ySbAdxJI5rMGh6sdROniwm+1Bd3l45x616OphPimeF1LTS6QixKr7Wb1Cnsajt57m5N7YRafcWF+uneXbrNKGkcAnuK0ngKUpN3tq9F5dPUboxbOS8U+H1s30m1sbWb7VcwbpI8kkv347VkX+japYbPtljNDvfYu4feb0FelBmh8SaJHdyKtydNeNWY5/efX161WdZrO08NJrTgypev5hd92DzjJ/KirgKcnJrT8l8O/wB4Soxd/wCux55qWk6lpqRtfWcsCyfcLjrVGu9+IE00OmS2Uml3cMb3ZkW4mnDqx/2fQVwVeZi6MaNTli/6/AwqRUZWQUUUVzGYUU+KN5G2ouTXReHvC97qbgww5TPMj8IP8auEJVJcsVdlxg5bHOxxSSfcUmrUOnTyMFAyfRRk16rpPgjTrZQ14zXT+n3UH4V0lrZ2lqgW3toogP7qgV69HI601eo+X8Tqjhe54za+FdUuCPLs7k5PUpgfrWz4x+F0Vx4SvY7C4uZb4wZSI4wzeleqUV7mBwCwfNyybuOpgKNRWmrnxJqXgXxJp4JutI1CEDqXt2x+YrBmsLiJiCmSOo7/AJV98npWJrvhPw5rcTJqWj2k+f4/LCsP+BDmul0uzPPqZNH7Ej4YZSpwwIPvSV9K+NPgNZ3CPN4bvDG/UW90cqfo/UfjXhPirwprHh2+a01Kymt5B0Djhh6qehH0rNxa3PKxGBq0PiWhgUUUUjjClVirBl4IOR9aSigD6G+KGpRf8KcXXI5E8/xDBZ27nviNTuz+Va2laBFoPhPWbGxtLi5s5vDolOpTXZkFw5X7iJnChfYV8zvPO8KwvNK0SfdQuSq/Qdqk+3XvlrH9suAiqVVfNbAB6jGelVzHqLMVz8zj0t/n99z6VtV87x6tijL9ouvByxQoTjexXpUNnBHoet/C+z1wRwywWtzCQzghJtuFGemc8fWvm8Xl2syTC6nEqDCP5h3KPQHtTZbi4m2+bcSybSSu5ycH2z0o5h/2kt+XW/fzT/Q9/wBc1TX9H1vw7p2neCtUFxa6hcT24vbxZjcgg7wjduDkVx3xQ8N6ZH8TdFtUvLmyXVfKkuobibfJYs78ruzx6j0rzV9Qv3kSR766Z4/uMZWJX6HPFQzTSzSmWaV5JCcl3Ykn8TQ5XMauMVRNNdV/WiPpDxvph0n4ba5pcemXFrbWur2/2eWe6M8lyu5f3xyflz7VZ8SXd1PrXxBs5riWS3i8PwmOJmJRTt6gdK+a5b6+mBEt5cyAgAhpWOcdO/akN5dlnY3U5Lja5Mhyw9D6inzGzzFX0j/Wvl5n1RoEeo3Or6Pqunz58ON4WMKqkgCecBnG3PLcfpXynN/rn/3j/OpI728jjSOO7uERM7VWQgLnrgVBUt3ObFYpV1FWtb/gBW54HvzY+IYMtiOb90/49P1rDp0bNHIrqcMpBB96cJcskziaurHuNFVdJulvdMt7pf8AlpGGP171ar3E7q557CiiigD1n4P6h9o0GaxZstay/L/utz/PNdvXj/wmvvsvij7OzYS6iKf8CHI/ka9grhrRtM+5yat7XCR7rT+vkFFFFZHqgTgEngCvn3xBdm+1y9u85EszMPpnj9K9y8S3P2PQL+46FIGx9cYFfP8AXVh1uz5fiKr8FP1YUUUV0nzIUUUUAOXpS0DpRX5xmtb22LqS87fdofV4OnyUIoKeJJAgTzH2g5A3HAPrTKK886iRppmBDTSNk5OXJzQJphKJfOk8wdH3nP51cl0XVorAX8mnzrakAiUrxj1p8eg61JCZo9NuGjCeZuC8bfWtPZVb7MfLLsZ4lkDlxI4c9W3HJ/GkLuVCl2Kg5AzwK2/CWg3Gq6jbtJZzyWHmhZpF4A/Gqupac/8AwkNzpunwSSlZmSNF+ZiBVexqcinbRuw+WVrmeZZS4cyuXHRtxyPxpxuLgy+aZ5TJ/f3nP510WleHh/ZutHUraWK8s4VeNC2ME56gdaqQaO0Om376hY3qXMSI0RAG1QT1aq+rVUk+9391/wDIfJIz9OuIEvopNQjmuoEzlFlKt+B7c1oeJNci1K2tLGztGtbO1zsV5N7MT1JNb58MaT/a0tv5cvlrpf2kfvD9/H8vauR/srUv7N/tL7HKLT/nqR8ta1KdejBw6Pe3lbr2KcZxVitJNNIoWSaR1XoGYkCo6KVVZmCqpZj0AGTXFqzISprW3ad8Dp3NStp15GY/tFvLCsnKl1xketeleAfDCQxR6lex89YY2HT/AGjXRhsJUxFT2cV6+RrSpObIPCHgtTGl1qcZWPqkPdvdv8K72KOOKNY4kVEUYCqMAU6ivssLg6eGjywXz7npRgoqyCiiiuooKKKKACiiigArN8R6FpXiHTn0/V7OO5gbpuHzKfVT1BrSooE0mrM+Uvi/8Kb7wvK2oWG+70tjxLj5o/8AZfH868qZSrFWGCK+/bu3gu7aS2uYklhlUq6OMhgexr5a+Ovw2fwxf/2lpkbPpc7fJ38pv7h/pWE4W1R89mOXcn7ynseTVZs9Pv71S1nZXFwoYKTFGWwT0HFQiOQxNKI3ManDMFOAfc16t8HtQvNM+GvjS9sLhoLiIQNHIvVTuxkVCR5eHpKpPlk7b/gebT6HrUEVxLPpN9FHbECdngYCM/7RxxUcGl6nPYSX8Gn3ctpEcSTpCxRfq2MCvp7WdSvrzXde0m5naWybwmLhoWA2mQqcv9apeCvtcen+CYLAH/hGZNDnbUto/dGTb8xftnOevvVcp6H9mx5rKT+7zt9x4b/wgetReFtP8TXMLjTryfy8RRs0qJ3cjHA9PWqni7QY9P1i9j0ZNRutMtyo+0XFs0ZBIB+YY45PFes3d9q9x8HPDj6ZdXktsmsNDcmNiQIBIQqv/s9P0rdk/wCJx8UPG/g2VgV1G0t541J6vHsJx74/lRyh9SpySUetvvabPnuDw/rtxctbQaNqEs6oHMaW7Fgp6HGOla3h7wL4g1zR9W1S0tWWLTF/eo6N5jt/cRQOT617DYSXWpeL/FHiu1v9Ya2stQgsIrHTJNrShPlBc/3BzW3rVxqqXnxKtNGluo7xba3ntorckOrlPmZQO5xzQooIZfTtzNt7/r/kfPfiHRbGz0vRJdPk1Ca9vYSbmKa2KKkgONqHHzfhms640bV7e9SxuNLvYrqQbkheBg7D1Axk19A+GFhm1L4YNf7Xm/sy6aLze8+Plz75qzpUmpSTeA5fEnm/22dXuVUzDEhh+brnnHTFHKDy+Mne9tv0/wAz5yvNL1Kzghnu9PureKb/AFTyRMof6Ejmk1HTNS04RHULC6tBMu6Pzoim8eoz1r3rXNa1G+8ByaleQtq1xYeMQttAVySqucRqB+WK5L9oKCa7OkeJ/tupCDUxIyaff5ElowI3BQei5pOJhWwcYQcou+x5PRRRUnnnpPw0ujNoj27HJgkIH0PNdVXnnwuuNmp3NsTxJHuH1B/+vXodevhpc1NHFVVpsKKKK3My7oV0bHWbO7XjyplY/TPNfQSkMoYcgjIr5wr3/wAMXP2zw9YXGcl4FyfcDBrmxC2Z9Nw7V1nT9GaNFFFcp9Qct8UrjyfB9woODK6J+uf6V4xXqnxnm26PZQZ/1k5b8h/9evK67aC9w+Kz6fNi7dkv8wooorY8YKKKUdRSlLlTk+g4q7SHUUUV+VSk5Scn1Ps0rKwUo5IHSkoqQPVoNOGn6HqFtDDPLC2mh/tUkpZZGx91V6ACnaRPONS8O24kfyn012ZM8E47ivLftVzsCfaZtoG0L5hwB6fSkFxcBlYXEwKjCkOcqPQeleuszjFrlja1uvnfsdPt0tken+HY7qXTtDOnMRBDeS/awjYxycZ/Suc064u7X4hX8lpYvenzJFkiThthPJHvXJx3FxGpWOeVFJyQrkAn1ojnnjlM0c0qSHq6uQx/Gsp45SULJqzX4K2hLrXt5HqOk2tjpOo68skks1sIoZHV23Mmc/KT7VU1a3uYYPFTXDmQSpHJG/YoTxj6V5x583z/AL6X959/5z8319ac11cspVrmZlIwQZCQR6VbzGPJyqFt+ve/+Y/bK1rHp5/5D8//AGAv6ViX8Mt/4CSe/t57GSxhQQvuxHcIenHrXFfabjdu+0TZ27c+Yc49PpQ888kSxSTSvGv3VZyQPoKmePjNNOO9/wAf8gdZO+hPoq276vaJeJvt2lVZFzjIJr3LT9I0vT0H2Oxt4fdUGfz614ECVIYdRyK9XvfGJgt9KjtI0uJZolknUnoMYx9Sa6MpxFGjGbqdLF4aUVe4650W4vfGYm1aWAQY3QoHGWUdFx/Ot/StXgvtTvLGEDba7QCO/rXCeOE1MasLy8jMSOB5G1s7R6fWj4fXXkeI0Rm4nUofc9RW1LGqlivZKNry1b3d9joUrSsen0UUV9IbhRRRQAUUUUAFFFFABRRRQAVyfinUtE1LXP8AhBNUQMdQs2kBJ6HPAHv3H0rrK+Ufil4iubr4m32qWNw8T2swjt5EOCuzjI/HNROVkcmMr+xgvM6b4X+GPEHhf4q6hokmkNqGiyqY712jBiC9UfnjPt15NekeI/hT4XvrC8i097vQluRmcWEpSKTHI3R/dOK8t+DfizV9F1HVdX1KDUb/AEiSIve3AUybHH3WyfXOPxrvL74oafrPwj13XrFHtZoA9qsMjAurNwp/EHP4VEHGxyYd4dUmpebs+3kfOOra/rdvrV6LfxDqM4CtZ+e0xDSwgkBTz93Haqdr4g1y10mXSbbVr2Gwlzvt0mYRtnrkVmEkkk8k9aKyufOOpK97mlZa9rVlpsmm2eqXkFnIwd4ElIRmByDj8KVPEGuprJ1ldYvl1IjBuhM3m4xjG7r04rMooFzy01NLTNe1rTGuW07Vby0a6BE5imKmT6461ND4p8SQ6lJqUeu6gt5LGI5JxO291HQE9xWPRQCqTWzNCbWtYm+x+bqd2/2L/j1zKf3POfl9OfSprrxN4iutUh1S41u/lvoBiG4adi8f0PasmigPaS7mnH4g1yOHyY9XvVj+0fatomYDzv8Anp/ve9R61rOra1ci51fUbq+mA2h55C5A9BmqFFAnOTVrhRRRQSbPgmcweJrM9nYofxFetV4vo0nk6vaSf3ZlP617RXo4J+60cuIWqCiiiu0wCvZvhZced4QgUnJikeP9c/1rxmvU/gxNu0m9gz9ycMPxH/1qxrr3D2ciny4u3dP/ADO9oooriPtTzX41SfvdNh/2Xb+Qrzmu8+M7Z1iyXjiAn/x6uDrvpfAj4LN3fGT/AK6IKKKK0POClXrSUq9a58Y7Yeo/J/ka0FerH1Q6iiivy8+vCiiigAooooAKKKKACiiigAooooAK674b2H2zWoGcZWP942fQdP1rka9R+EtqFgurkjnCxj+Z/pXZl9L2uJhF97/dqb4eN5mvrfhqbWtT+0Xl55dug2xxoMnH1NZfim78EfDbQz4i8QXH2eGJwqSPl5Hc9FRR1P0rua8w/aM+H+reO/Ctg/h65gi1rRb5NQso7gZimdf4Gzxz78V9esFQU3U5byfV6noqCvc6z4d+NNF8eeHhrmgm6Np5rRf6RAYm3L14P1ro6+WNS+MXiTxFpXgmSAT+HdVTxT/ZeuWts+I5WUDI/wB0+namXni/4m3nhz4n/wBg6pqt5cabr6Qp5BDzWtpk+Z5II4IFdRZ9PX2q6ZY3draXuoWtvcXj+XbRSShXmb0UHlvwq5XxhrNrb+KvHHwjutH+I3ivUYtSluYVvbuRBd2ciEbsfLgPzg5yMAYrov2gfG2saF4mvLjwf408Z3N7ob20d9DGkf8AZkGcAiU4BZ269+tAj6MsfGGj3njm/wDBsP2r+1LC2S5m3QkRbHPGH6E10NfKHxY8e+L7PxL48fTtevbJbTw1ZXlskL4EUjMm4r9ckfjV3wD4r8V+HviTc6X4s8fahqGmah4TXV5551XFk5TdmJegx6d6APpnVL2HTdMutQuAxhtoXmk2jJ2qCTj34rH+Hfi/SvHXhO18TaKtytlclhGLhAj/ACsVOQCe49a+Z/AfjTxFL421TRBr/i3VvDmreG7u6t38RKgkcqhxJEF+6h7Disb4Kap4u8I2/wALdQtvFN3caLr+oXFjLoxUCGJQ5+YDu2TnPWgD6K/4XR4PNxZwomqM13rDaPH/AKLtAuF65yR8vv8ApW9ofxA8M6rHrky3jWcGh3Rtb2e9XyI1cejNwR718ttrusa5rfh1tY1Ce9a2+IcsEJlOdkYxhR7UvxS1DXPEPwn+Kcmpa9qEkOkeJUSG33Dy3jLABG4ztHUe4oGfZUMkVxbpNE6yRSoGRlPDKRwR+FeX+Kfgn4f1OSW5026udOuJGLEE+YhJ9jz+teTeLNa8V/CiXw3M3jLXNT0fVPDlx5a3syny7oRbowuAAMZAH0r3/wCDsesJ8MtAbX764vtTms0muZp23OzON3P0BApNJ7mVWjCqrTVzm/hx4J1/w7a6r4Z1c297o19E3lzRN9xyMEFTyMj68ivmbxHFfaJqep6GZXSITlZY88MUJwSK+6q+R/2kNNXT/iZdyIuFuUWb8SOf1FZVI2SPHzTDqnRi49P1PNKKKKyPngooooAKKKKACiiigAooooAKKKKAHRMVlRh1DA/rXt0Db4I29VB/SvDx1Fe22X/HlB/1zX+Vd+B+0c+I6E1FFFd5zBXovwVk/f6lD6qjfzFedV3nwYfGtXqetuD/AOPVnV+Bno5S7YyH9dD1SiiiuA+9PKPjJ/yH7X/r3/8AZjXDV3Pxl/5D1r/17/8Asxrhq76XwI+AzT/e6nqFFFFaHAFKvWkpV61zYxXw9ReT/I1w/wDFj6odRRRX5gfXhRRRQAUUUUAFFFFABRRRQAUUUUAKOor2P4ZRhfDzNj70zfoBXjg6ivZvhqwbw2AO0zf0r1sl/wB6+TOvCfEzpq5D4oeCrjxrptpa23inWfDsltKZBPpsgRnyMbW9RXX0V9ed549f/s+eEpvAFp4WtNQ1Szmtr/8AtAaosga5e4PV2J45qTQ/gfb6Bomr6foXjfxJYXGqXaXc18kiGfcoIIJI5DZJOa9dooA8cvP2ffDR8PeH9N03WtX0290O8kvIdRhdTPJLIQXLHGOSB06VH4u/Z70PxDq2r3h8Ta9YwauY5Ly0t5F8qWZMYkII5PHT3r2ckAEk4A6muT8H/Ebwf4u17UtE8O6sL+70z/j62ROEXnHDkbW59DQByXib4GaFr13rdzc6zqUb6xpcGmzbAnyJEVIZeOp281Yv/gn4c1DXv7Uvb6+lB0IaI0HyhWiC7d+cZ3d/SvUaKAPG/CvwC0vQ9Vg1J/FmvajNBps2mxi5ZCqQOpAVRjjaDxR4D/Z88OeFPEWj6sNe1nU4tHDvY2d1Iphhlf70gAHBPp617JRQB5FZ/AfQLa6tLhdZ1JmttefW1BCYMrdUPH3f1q8/wV8OzeHPGGh3F/fTW/im7N3cMdoaCTqNnHYjvXp9FAHzf8T/AIeahqEXgP4TQRatrkNndC+udcvQNsNspIMeR3xgAemK+jYIkggjhjXakahVHoAMCn0UAFfNX7WtuE8UaXcY5ktSCfXDH/GvpWvnD9rmUNrujQ91t2P5tUVPhPOzX/dpfI8LooornPkwooooAKKKKACiiigAooooAKKKKACvbNPz9gt89fKX+VeKxjdIq+rAV7dbrsgjT0UD9K7sDvI58R0H0UUV6BzBXcfBs/8AFQ3IwebY/wDoQrh67n4NA/2/dn0tv/ZhUVfgZ35X/vdP1PV6KKK88+/PLvjQmNUsH/vQsPyP/wBeuAr0r41RfJps/u6fyNea130fgR8HnEbYyfy/JBRRRWh5oUo6ikoFTOPNFx7ji7STH0UUV+VNWdj7NMKKKKQBRRRQAUUUUAFFFFABRRRQAV6x8JrjzNKuIc8q4YD6j/61eT13PwmvhDqzWzNgSoVH1HI/rXfllT2eKg++n3nRhpWmeqVFdu0dpNIvDLGxH1AqWob/AP48bj/rk38q+2PSPk3wr8YfitHaeHPF+ta1p15oF5rsmk3FilkiSMAfvlgOvpj05zVjRPj54o1H4i2M8eu2T6bda8dNbw8th+8it87RP52M7s9s/hVb9m74U33i3Q9M1nWdfuY9D0vXLi5TRmt8bplbAbcecH0r1zwf8Jde8H+Lpbjw94yWHwzPftezaVNp6SNuY5ZFlPKg0DOI8EeKPi7491HxzDH4m07TtF0Wa8tEkNgjys2DsAGMEKB6g/N3rgfg54h8b+Hfhf4X0nw3r1nb3Hi7WprS2kk09GNjtb95ISf9YWyMAjivo74Z/DRvBtp4ttzqwvP+EhvpbsHydnkb1I29TnGevFcjb/AF7X4a6F4ds/FDwazoOoyX+n6mtsMI7tkgoTyPxoA4DVfjV8SrXwVBa295YzeJbHxS2i3E5tVEd4uPkJXGFyeu3FaPjHxh8atI8VXfhJPF2kpe2Hho6pd3I09GBkUksEBUdRgcjArrF/Z9QeGdJ08+JXk1C318a3f3r2wJupc8qFB+UfnXTeLfhS2u/EHV/FQ1oQDUdBfSPI8jds3f8tM55+lAHmPws+KXxJvPHHgf/hJ9Y0680nxVYyuLWCzWI27R5G8t1JJGTzjnpSaJ8W/FEPxu0TRIfG0HivQtWvpbOZY9GFtDbMM4EU3WUjjJzXaaN8ChY3Pgl5fEPnR+GbOe1dRb7TciTdkg7vlxu96y/C/7PuqaLrXhy4fxw1zpvhzUpLuws2sVGEkOWVmByW96AODm+Lfxbt45vEb+INNfR7DxSdJks/sCCS4Qt3bHAA4GMH3ru7r4geOvEHxD8UzaJqtro/hbwWgkvoGtVlm1Bghdk3H7gOCMjFW7z4AvceFL7Q/+EmCm68R/215v2X7vOfLxu/X9K09Q+DN0nxAv/EWg+KpdO03W4xFrumNbiRLtdu1tpJ+UkHr2oEee/BP41eK/EfxF0Cz1PxBY6tZ6/HO0+nQWHlHSnUkxr5mPnyBzkmvqKvKvhN8MfEvgK/gsV8arqPhi0EgtdPk09FlUNkgGUcnGa9VoAK+Vf2pL4XPxGFsrZFtaomPQnJ/rX1S7KiM7EBVGST2FfD3xI1f+3PHGrakG3JLctsP+yDgfoKyqvQ8jOalqKj3Zz1FFFYnzIUUUUAFFFFABRRRQAUUUUAFFFFAFjTU8zUbaMfxSqP1Fe1jgAV5H4Og+0eJbNMZCvvP4c165Xo4Je62cuIeqCiiiu0wCu/8Agun/ABNNQk9IVX/x6uAr0r4Kxfu9Sm9WRf5ms63wM9LJ43xkPn+R6NRRRXAfeHEfGKAyeHYJh/yyuBn6EEV5NXt/xGt/tHg6+AGTGokH4EV4hXbQfunxmfw5cVzd0gooorY8QKKKKAHjpRSL0pa/NcypexxVSHn+ep9bhZ89GMvIKKKK4TcKKKsafbteX8Fqgy0sioPxNNJt2Q0dlo/w9k1DRIL5tQ8maZd4jMeVAPTJzms/UvAXiG0y0UMV2g7wvz+Rwa9gt4lgt44UGFjUKPoBT6+teTYdwSs0z0XhoNHz1eWV5Zvsu7WaBvSRCtV6+ipoopkKTRpIh6qygiuO8caB4Zt9IuLqSCGzn2nymjO0s3YbehrzsRkkqcXKM9F30MJ4VpXTPJqKKK8SMXJ8sVdnI2krsK2PB0nl+JLIecIQ0qjce1Z9lZ3N65W3jyFGXdjtRB6kngCqepeJNH0MlNNCavqK/wDLdgfs8R/2R1c/pX0GFydUrVcVK3ZLc0y7D4vMqyhgoXS3k9Ir5n0jRXknwW+Il5rV9No3iC6WS6f57aUqF3eqcfpXrdfQU6iqR5kfQ43B1MHVdKpuIiqgwihR6AYpaKKs5AooooAKKKKACiiigAooooAKKKRmVVLMwVQMknoBQBhfEK4+z+DNUKzGGSS3aKNx1DMMD+dfFOs6Tf6XOY72Erk8OOVb6GvdvHHxY1JvFE0Ok/ZptHhPlmGaIMtxjqSev0xTbYeF/GduYdPMdhfOPn067YbHP/TNz/I1jGpRqvlvZnPn3DmZKnHERhzRtqluj58orv8Axf8AD270+4k+xxSRSL962l4P/AT3rg54ZYJWimjaORTgqwwRSqUpQep8SnfQZSqrMwVVLMegAyTWl4UGlHxLpw1zcNM+0L9q29dmeelfZvhDQ/BttYQ3fhnTdLEDjKT28asSP97r+tTGPMehgsC8Vf3rWPkjQPh7411wqdP8O3zRnpJKnlJ+b4FehaB+zv4hudr61rFjYKeqQqZnH8h+tfTFFaqmj2aeT0I/FdnyV8avhdD4CtdPvbHUZ722uWMUnmoAUcDPbsefyrzGvsH9oXR/7X+F2o7V3S2ZW6T1+U8/oTXx9Wc1ZnkZlh40K1oqyYUUUVB5wUUUUAdX8MoPM1yWYjiKE/mTivSK5H4YWnl6XPdsOZpNoPsK66vWwseWmjirO8goooroMwr1r4OweX4cnmI/1twf0AFeS17f8Orf7N4PsVIwXUyH8TmscQ/dPbyCHNinLsmdDRRRXEfZlfU7cXWnXNsRkSxMn5ivnl1KOyN1UkGvo6vCPG1l9g8U39uFwvml1+jcj+ddOHe6PmuIqXuwqfIxqKKK6j5YKKKKAHLS00dadXxnEuH5asay6q3zR72U1bwcOwUUUV80esFdV8LrH7X4qilZcpbIZT9eg/U1yteofByy8vTru/YcyyCNT7L1/U135ZS9riYrtr9xtQjzTR3tFZeo6/pdjfQWMtwrXMzhFjTkjPc+lalfaRnGTaT2PTTTKOvSalFpc0mlRRy3SjKq54P0968M1a/vtQu2m1CeSWbJBDfw+wHavoGvJ/iholtp2qNq013DZ2E/MjtyQ/cKo5JNedj8BLFOPv8AKuvb/hzkxcKskvZRcntZHForO4jjUu7HAVRkk1JqU2maGu7WpjJc9VsIGHmf8Dbog/WsHVvGTRo9r4dheyiI2vdPzcSD2PRB7Dn3rkWZmYszFmJySTkmppuhg1y4da/zPc+gyngepWarZpLT+RbfN/16m54h8UalrCfZvls7AH5LWDhPq3dj7msKiiueUnJ3kz9IoYelh6ap0oqMV0RNZXM9ndxXdrI0U8Lh43XqCK+n/hb40tvF2jAuVj1G3AFzF6/7Q9jXy1Wh4f1jUdB1SLUtLuGguIzwR0YdwR3Fa0KzpvyPPzbLI4+lbaS2f6H2LRXH/Dnx7pfi6yVdyW2pIP31szck+q+o/lXYV60ZKSuj85r0KlCbp1FZoKKKKoxCiiszT/EGj3+rXWlWeoQzXlrjzolblf8AGk2kVGEpJtLY06KKKZIUUUUAFeQ/HPx8tnBJ4Z0iYG5kGLuVT/q1P8A9z3qx8WPihBpccuj+HZ0mvyCstwpysHsPVv5V4HNJJNK8srtJI5LMzHJJPc1w4nEWXLE+tyLJXKSxFdadF+rGUqkqwZSQQcgjtSUV559qd14d+IM0dumm+Jrb+19PHyq7HE8I/wBlu/0Naut+C9H8Uaa2oaFOuqW6jLbBtuYPZl6mvMKvaVe6ppNwmpadNcWsiHCzR5Az6Z6H6V2UMbOmuWWqPkc84PwWZ3qRXJU7r9TD8ReFdQ0lnkRTcW4PLqOV+orsP2eB4zufFYt/DeoNbWMeJL7zRuhCZ6bf7x7YrstE8X6N4qkjsPElqLHVJCEjv7WPKSseAJEH8xXsPgXwtYeFdKa2tIYhNO/mXEiLjzH/AP1V2r2dT3qb+R+Zy4exuX4tQxGy1TXU6AZwM8miisTxz4ktfCfhu41y8ieWGAqGRCAzZYDjPfmtWevKSim3saWq2keoaZdWMoBjuIWiYezDFfB+sWcmnatd6fKCHt5niYH/AGSRX294R8VaD4r08Xuh6hHcpj50ziSM+jL1FfLf7RGkDSfihfsigR3ircrj1Yc/qDWVTVXPFziCnSjUjr/wTzuiiisT50KByaK1vCVh/aOvW8JXMat5kn+6KcYuTSQm7K56d4dtPsWiWltjBWMFvqeTV+iivcSsrHnt3YUUUUwHRqZJFjXksQo/GvobTLcWunW1sowIolT8hXiPgiz+3eKrCDblRKJG+i8/0r3auXEPZH1PDtL3Z1PkFFFFcx9KFeW/GWx8vU7TUVHyzRmNj/tL0/Q/pXqVcz8TdP8At/hO4ZVzJbETL9B1/QmtKUrTR5+a0PbYWa6rX7jxWiiiu8+BCiiigAp69KZSqea83NsJ9awsordar5HXgq3sayb2eg6iiivzk+pCtXTPEGr6bYyWVleNDDIckADIPse1ZVAyzBVBZicADua7MHh8RWnagnf+upnUxEaC5pOxIs0q3AuPMYyht28nJz617p4V1aPWtEgvVI3kbZB6MOteCaleafo4P9pSmS4xxZwkb/8AgZ6J/P2rU+FHxEkg8UCw1LybbTbvEcSRrhYn7Enqc9CTX0uDw1LA+653k9+yPbynKcyxFOWJdPlp2ur/ABP0R75XP/ELQI/EnhS800oGmKb4D6SDp/hXQUV6ckpKzN6VSVKanHdHjvgP4NQQeXe+KZBPJwRaRn5B/vN3+grjvjxpui6V4sgtNHtI7U/Zg06RjC5JOOPpX0mTgZPSvkr4i6r/AGz421S/DZRpykf+6vyj+VcGJhCnBRSPrcjxWJx2MlVqy0S26a+Rz9FFFcJ9iFFFFAEtrcT2twlxbTSQzRncjo2GU+xr2HwN8ZmiSOy8UQtIBhReRDn/AIEvf6ivGaKunVlTfus4sZgKGMjy1Y38+qPsbRtZ0vWbZbjS76C6jIz+7cEj6jqKv18Y2V5dWM6z2dzNbyqch43Kn9K7bSPi14ysAqSXkN6i9riIEn8Rg13QxsftI+VxPC1WLvRmmvPT+vwPRPjH8QpNLjk0HQS7XzjE86AkQj0B/vfyrw7R9Q1PS9Vi1HT5Zo7tG3BwCST3z65r0+2+MEmpr/Ztz4etFlu/3HmxyfdLfLuwR706P4c6h4GceLbjUra/i03981uqMpkHTGT061jUvVlzRei/A9DBOnl9F0K0FGUttb87+W3bU9H+G3jODxXpg8yJ7bUYVHnwspAP+0ueorra8EvfjfqDKf7N0Kyt3P8AG7l/0GK5TXPiT4w1eNoptWaCJuqW6iMY9Mjn9a3+twirXuzynw5ia1RyUVCL6N3t9x9D+KfGPh/w3btJqWoRiQdIIzukY/Qf1rxDx/8AFbVvEEcljpitptg2Q21v3sg9z2HsK86kZpHLyMzserMck02uaripz0WiPfwGQYfCtSl70vPb7gooormPdCiiigAr6Y+E0Ol678LLCzubKCaFVaGaNkBBYE5P196+Z69x/Zn1PdZapo7NzG6zoPYjB/kK6cK0qln1PA4jpSlg+eO8Wn+n6m/oXwq0rRfGkWuWkzNaRhmS2kGfLk7EHuBXotFFelCnGHwo+ExGKq4lqVWV2lYK8M/abm1fVo7bRNOU/ZoD506EEGVscY7EAfzr0z4m+JG8MeFbi+hhlluHHlwlUJVGP8THoAK8S8O/Em58kad4stv7ZsCeHPE8We6t3+lROvTjLlmOWQ4zMcHKWHaXr1PIdI1TWPDuqC7027uLC8iONyEqfoR3HsaXxJrureItTbUtZvHu7plCl2wMAdAAOgr3DX/AmieLNNbU/DdyupQgZKp8tzB7MvevG/EXhbUtHd2aNpoFOC6ryv8AvDtTlSduaLuj4HEUsRhZOhXTi+zMGiiisTnCvQvhhp/l2M+ouvzTNsT/AHR1/X+VcJYWsl5eQ2sIy8rhRXsunWsdjYw2kIwkSBR7+9dmDp3lzdjCvKysT0UUV6RyhRRRQB3/AMGrHzNSvNQZflhjEan/AGm5P6D9a9Rrmfhnpx0/wpbl1xJckzt+PT9AK6auCrK82ffZXQ9jhYRe71+8KKKKzPQCmyxrLE8Ui7kdSrD1Bp1FAHz5rti+maxdWL5/cyFR7jsfyxVKvQvjFpXl3Vvq8a8Sjypceo6H8v5V57XowlzRTPzvHYd4evKn93oFFFFUcoUUUUAPHSgnFTadZ3d/crbWUDzSt0VRn8/SsvxHq8Wh3s+nxRLc38LFJGb/AFcbdwB/ER+VfL4nJcPCvKrUl7r6Lf8A4Y+ryehjs0tRwsLtbyeyXcvy+XBb/ar2dLW3/vv1b2UdWNc7qniuTa1vo0bWkZGGuG/1zj2P8A+nPvWBf3l1f3BuLyd5pD3Y9B6AdhVenPE2h7OkuWPZH6nkvBuEwDVbEfvKvd7L0X6/kXtDsJNX1q105JVjkuphH5jngEnqa+lfA3w60DwsqzpD9sv8c3MygkH/AGR0X+dfLyMyMGRirA5BBwQa67Q/iV4x0naserPcxD/lncgSD8zz+tRQqQg7yR7GcYLFYuCjQnZdVtf5n1LRXimifHI/Kms6L9ZLaT/2U/413Wh/Ezwdqu1U1ZLaU/wXIMZ/M8frXoxxFOWzPicRlGMofFTdvLX8jV8fap/Yvg7VNR3YeK3YJ/vHgfqa+RySSSTknqa91/aI8RWj+HbPSbK8hma5mEkgjcNhF6Zx6k/pXhNcOLnzTt2PreGsM6WGdSS1k/wX9MKKKK5T6MKKKKACiiigAooooA9X+DnjLSIpYdB8Q2FgQTi2vHgXKnsrHH5GvcdVfTLXTZrnURbrZohaQyKCu38etfG9buq+Lde1TQbXRb2+eWztvuqerem498dq6qWJ5ItNHzWYZAsTXVSnKye/+aNP4l+K7XxFqXlaXp9tY6bCT5YjhVGkP95iB+Qrj6KK5pScndnv0KEKFNU4bIKKKKRsFFFFABRRRQAV3vwI1P8As/4g20TNiO8RoG+p5H6iuCq5ot6+m6xZ6ghIa3mWTj2NVCXLJM5sXR9vQnT7pn2TRXB3fxa8F29okw1CSd2UHyooWLA+hzgVyWsfHNfmXSNDY+j3MmP0H+NetLEU49T85o5Pjar92m/np+Z7PNHHNE0U0ayRuMMrDII9CK8K+N/gLRdDsBrukuLQyTBHtM/KxOeU9PpXNaz8VvGWo7lTUEsoz/DbRhT+Zya5DUdR1DUZfNv724un9ZZC38646+IhNWSPpMqyTF4Sqqkqll1S1uO0fVNQ0e+S+0y7ltbhOjxtjPsfUexr0zSfG3h/xSi2ni23TTtQI2rqMC/I5/21/wA/hXk9FY0a86TvFnr5nk+EzOnyYiF/Pqdt4++FMkEZ1DT/ACjDJ8yXEHzQyD3x92vJtT06802cw3kDRt2PZvoa9J8G+Ntc8MSbLSYT2Tf6y0m+aNh9O34V6HZWHhX4k2cw0uBbLUUXfNYzDKH3U9ufSvRhWpV9NpH5LnfBmKy+9Wh79P8AFHj/AMM9LLSyarKvyqCkWfXua7yrF7otxoLrYT2RtQgwi4+Uj2Peq9etRpqEEkfA1ebnfMrMKKKK0Mwq7oVg+p6xa2Cf8tpArey9z+VUq9C+Dml+Zd3OryL8sY8qI+56n8v51M5csWzqwOH+sV40/v8AQ9MhjWKJIoxhEUKo9AKdRRXnH6IFFFFABRRRQBmeKNLXWNDubFsbnXMZ9GHIrwSWN4pXikUq6MVYHsRX0dXkXxW0X7DrI1GFMQXfJx0Djr+fWunDz15T5zP8JzQVePTR+hxlFFa/h3w7qmuTBbOEiIH5pn4Rfx710tpbny9OnOpJRgrsyRknAGTXY+FfAeoalsuNR3WVqeQCP3jj2Hb8a7jwv4N0vRQszqLu7H/LWQcKf9kdq6auadfpE+lwOQpWniPu/wAyjo2kafo9sLewt1iXu3Vm+p714j+0H4Sax1UeJrOL/RrshbkKPuS9m/4F/Me9e+VS1zTLTWdJudMvow8FwhRh6ehHuK4q1P2sWmfaZVi/7PrRlBe7s15HxvRWv4v0G78N6/c6Tdqd0TfI+OHQ9GFZFeK007M/Uac41IqcXdMKKKKCwooooAKKKKACiiigAooooAKKKKACiiigAooooAKKKKACiiigAooooAKKKKACiiigAooooAKKKKACiiigAr6B/Z88KvpmjSa/eRlLi+G2FSOViHf8Tz9MV5p8IvB7eKvEStcIf7NtCHuW7Oeyfj/Kvp2NFjjWONQqKAqqBwAO1d2Epa87PkeJMyUY/VYPV7/5FfU9PstStmtr63jnjPZh09we1ea+Kfh5dWu650VmuYephY/vF+n97+deqUV6cKko7H59i8BRxS99a9+p84yI8cjRyIyOpwVYYINNr3XxJ4Y0vXIybmHy7jHyzxjDD6+v415Z4n8IapohaRo/tFr2mjHT6jtXXCqpHyWNymthveXvR7r9Tn4o3llWONSzuQqgdya978LaYukaFbWIHzImZD6seTXmvwp0b7frR1CVcwWnIz0Lnp+XWvXayxE9eU9fIMLywdeXXRegUUUVzH0YUUUUAFFFFABWX4q0mPWtEnsWwHI3RMf4XHStSimnZ3IqQjUi4S2Z554W+Hcce251xhI/UW6H5R/vHvXoFvDFbwrDBGkcajCqowBT6KcpuW5hhcHRwseWmv8AMKKKKk6gooooA4j4t+Co/FmimW2RV1S2BaB+m8d0P1r5lnikgmeGaNo5I2KurDBUjqK+0a8c+OngF7rf4n0W33TKM3sKDlgP+WgHr6/nXFiqHMueO59Vw9m3spfVqr917Ps+3zPDaKKK84+4CiiigAooooAKKKKAClAJIABJPQCkrvPgZYW9743E1xGsgs7Z7hFYZBcdD+GaqEeaSRhia6w9GVVrZHE3Ntc2rhLm3mgYjIEiFSR681DXr91JN45+Htnea1Juu01oW6zqgDCNz0H0z+lUtZ+G2hwwX6aZrV5cXem3Mcd0kkaqoRyB8vuM/SrdJ7rY4aea017tZWle2l2t7b/NHltFeoeJfhzollY62ml6zd3Gp6SiTSxSxqEMbDoCOp96jPw304aU9t/atyfEC6d/aBg2L5Oz+7nrml7GVy45thnFSu/ufk7+mq1PM6K9Sg8EeFNKPh+51bVrySbU2haOzWIEMSRuDHH3eQPzqz4h8IeG9Y+JepaTYzXdn9ntnmmjjiRY0ZVXaE9iOtP2MrE/2tQ5rWdrN3t2djySnxRySyLFFG0kjHCqoySfQCvSNA+HOm6lbaFJJqV1E2pxzM+FUhCnTFTQ+DdNsb7wzq/h3W71o7rUPszzSRKGjkUn5lGMY4PBzSVKW45ZrQTcU9dejtpfr8meYSo8UjRyoyOpwysMEH0Ip81vPCqNNDJGJF3IXQjcPUZ6ivX4tH8N/wDCP+NLnWpLu5ure8KT3ggQyr83BTtz36VQ1Hwlc6/qXhiwl1i6mtn0wzl5I1zBEp+6oA5PTrTdFmcc2pt+8rJbvX+W+mh5VRXpp+G2n3Wt6NHY39/Fp2pRyORdQhbhDH1XHAJPauI8WWenWGuTWemf2gIIvlIvUCShu+QOKmUHFXZ10MdSry5YPW1/xt+aMmiiioOwKKKKACiiigAooooAK0PD+kX2u6tBpmnRGSeZsD0Ud2PoBVS0t5rq5jtraJpZpWCoijJYnoK+mfhP4Hh8JaR51wqyapcqDPJ/cH9wew/WtqFF1JeR5Wa5nDA0r7yey/X0NvwR4ctPC/h6DS7XDMo3TSY5kc9TW5RRXrpJKyPzWpUlUm5zd2wooopkBSMAylWAIPBB70tFAEFjZWljG0dnbxwIzF2VBgEnqanoooEkoqyCiiigYUUUUAFFFFABRRRQAUUUUAFFFFABRRRQAUHkYPSiigDwj4z/AA4axkm8RaDCTasS11boP9We7KPT1HavIa+1HVZEZHUMrDBBGQRXhfxY+Fj2fm634ahZ7fl57ReTH6snqPbtXn4nDfaifaZJniaWHxD16P8ARnj9FFFcJ9cFFFFABRRRQAV0Pw+8Rf8ACL+JoNUeJpoNrRzxqeWRhzj3rnqKabTujOrSjVg4S2Z6g3ibQZbjQ/DfheC7Sy/tRbqaS4wGZi3CjHYVv+NPEeiaZ4g1XR9PhujqmpX8C3TSY8tVUr93614nDLJDKk0LtHIhDKynBB9RUlxeXdxeG8nuJZbksGMrMSxI75rT2zseXLKKbmnd2Sfzd07v7j2P4peI9E0W/wDEdlaQ3ba1qUUUEzNjylQKOR36HpWTJ8Q9DOmtqSWt2PEDaYNPK4HkgdN+eteZXt3dX1y1zeXEtxM2N0kjFmOPc1BQ60m20Ojk9GNOMZttrd330St6abHbeKfFtjfXXhi5so5i+kwxrMJFA3MrA8e3Fbp8ceGIfiO/iO3iv2tb+1aK9VlG5GIA+X16V5ZRS9rI3lllFxUdbWa36N3/ADPXbX4g+FLGfRIrKHUhaaas6HzEBZg44PWsfTPGukW2jaBZyJdGTT9Va7mwgwUJJ455PNedUUe1l/X9eRCynDpdfv8AX/5Jno9n4x0CZfFtjqUd6tlrMxmgeJBvUjoCM8dqsWnxE02x1jQLq3gunhs9ONldDAVue6nPbivMKKPayG8qoO972fn5W/I7/VNf0G88Q2Mz+I/FE9nAHfzZSDLDIfu7OenrWP8AErxDa+JfEf2+zikWJIUiDygB5So+82O5rmKKTm2rG1LBU6U4zV7pWXzCiiioOwKKKKACiiigAp0UbyyLHGjO7kKqqMkn0FSWdtcXl1Ha2sLzTysFSNBksT2FfQ3wn+Gtv4diTVdXRJ9WYZVeq249B6t71rSoyqOyPOzHMqWBp809W9l3K/wY+HZ0KJdc1qFf7SkX9zEefIU+v+0f0r1GiivWhBQjyo/N8Xi6mLqurUerCiiirOYKKKKACiiigAooooAKKKKACiiigAooooAKKKKACiiigAooooAKKKKACiiigAooooA8n+Knwrj1R5NY8ORxw3py01t0SY+q+jfoa8IvbW5srqS1vIJIJ4zh43XBBr7Prl/HfgfRvFtqRdxeTeKP3V1GMOv19R7Vx1sKpe9Hc+myriCdBKliNY9+q/zR8pUV03jXwTrnhS5Zb63aS1z+7uowTGw9z2Psa5mvOlFxdmfb0q0K0FOm7phRRRSNQooooAKKKKACiiigAooooAKKKKACiiigAooooAKKKKACiiigArS8PaHqniDUUsNKtXuJm64HyoPVj2FdT8PvhrrHiaVLm5R7DTM5MzrhnH+wO/16V9CeF/Duk+G9OWx0q1WJB99+rufVj3rpo4aU9XojwMzz2lhLwp+9P8F6/wCRznwx+Hlj4Sg+1TlLrVZFw82OIx/dT/HvXc0UV6cYqCsj4LEYipiKjqVHdsKKKKoxCiiigAooooAKKKKACiiigAooooAKKKKACiiigAooooAKKKKACiiigAooooAKKKKACiiigAooooAZcQw3ELw3ESSxOMMjqCCPcGvKPHXwbsb3zLzwzItjcck2znMTn2PVf5V61RUTpxmrSR14THV8JLmpSt+R8e6/oOsaDcm31bT57V88F1+Vvo3Q1mV9nX9laahbNbX1tFcwt95JEDA/nXmXi34MaPfb7jQbhtNmPPlNl4if5j9a4KmDkvh1PrsFxPSqWjiFyvutv8/zPn6iuu8RfDnxbou5ptLe5hX/AJa237xcfQciuTdWRyjqysOoIwRXJKMo7o+jo16VZc1OSa8htFFFI2CiiigAooooAKKKKACiiigAooqSCGaeQRwRSSueiopYn8BQJuxHRXe+FvhT4p1rZLPbrplsf47nhiPZeteq+FvhH4Y0nZNfI+qXA5zPwgPso/rmt4YapPpY8jF55hMNpzcz7LX/AIB4f4S8GeIfE8oGmWLeRnDXEvyxL+Pf6DNe2+BvhLomhOl5qjDVb1cEb1xEh9l7/U16HDFHDEsMMaRxqMKqDAA9hT67qeFhDV6s+Sx+f4nFXjD3Y+W/3goCgKoAA4AHaiiiuk8IKKKKACiiigAooooAKKKKACiiigAooooAKKKKACiiigAooooAKKKKACiiigAooooAKKKKACiiigAooooAKKKKACiiigAooooAKxNf8J+HdcQjU9JtpmP/AC0C7XH/AAIc1t0Umk9y6dSdN80HZ+R5Zq/wS8PXGW06+vbJuwJEi/rz+tcdq/wT8R22W0+9sr5ewJMbfrx+tfQlFYSw1OXQ9ajn2Opfbv66/wDBPli9+Gvje1zu0GeUDvC6vn8jWJeeHtesyftWi6hDjrut2wPxxX2FRWTwUejPQp8VV18cE/vX+Z8YtZ3ajLWtwo942/wqN45E+/G6/VSK+0dq/wB0flSGNP7i/lU/Uf7xuuLH1pfj/wAA+NIbG+mx5Nlcy5/uRM38hV+38MeJLjHk6DqT56f6Mw/mK+vQoHQAfQUtNYJdyJcVz+zSX3/8A+XdN+F/ja+wRo7WynvcSKn6Zz+ldNpvwO1qXBv9XsrYdxGrSEfyFe+UVosHTW5x1eJcZP4bR+X+dzzXQvgz4Xsdr373OpSDr5jbE/If413Wk6Ho+kxiPTdNtbUD/nnGAfz61oUVvGnCPwo8ivjsRiP4s2/67BRRRVnK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2127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Tree>
    <p:extLst>
      <p:ext uri="{BB962C8B-B14F-4D97-AF65-F5344CB8AC3E}">
        <p14:creationId xmlns="" xmlns:p14="http://schemas.microsoft.com/office/powerpoint/2010/main" val="3387743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 xmlns:a16="http://schemas.microsoft.com/office/drawing/2014/main" id="{1882C676-5CB9-9146-8553-CE13526C9264}"/>
              </a:ext>
            </a:extLst>
          </p:cNvPr>
          <p:cNvGrpSpPr/>
          <p:nvPr/>
        </p:nvGrpSpPr>
        <p:grpSpPr>
          <a:xfrm>
            <a:off x="10026515" y="-4919"/>
            <a:ext cx="2037185" cy="931487"/>
            <a:chOff x="3357879" y="5072538"/>
            <a:chExt cx="593407" cy="259080"/>
          </a:xfrm>
          <a:solidFill>
            <a:srgbClr val="EB7339"/>
          </a:solidFill>
        </p:grpSpPr>
        <p:sp>
          <p:nvSpPr>
            <p:cNvPr id="30" name="Freeform 29">
              <a:extLst>
                <a:ext uri="{FF2B5EF4-FFF2-40B4-BE49-F238E27FC236}">
                  <a16:creationId xmlns=""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Text Placeholder 1"/>
          <p:cNvSpPr>
            <a:spLocks noGrp="1"/>
          </p:cNvSpPr>
          <p:nvPr>
            <p:ph type="body" sz="quarter" idx="4294967295"/>
          </p:nvPr>
        </p:nvSpPr>
        <p:spPr>
          <a:xfrm>
            <a:off x="3535027" y="0"/>
            <a:ext cx="7609821" cy="698704"/>
          </a:xfrm>
          <a:prstGeom prst="rect">
            <a:avLst/>
          </a:prstGeom>
        </p:spPr>
        <p:txBody>
          <a:body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Развитие на вашите компетенции</a:t>
            </a:r>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 xmlns:a16="http://schemas.microsoft.com/office/drawing/2014/main" id="{260A784E-95B9-6A1B-544A-69E7D38456B4}"/>
              </a:ext>
            </a:extLst>
          </p:cNvPr>
          <p:cNvSpPr txBox="1">
            <a:spLocks/>
          </p:cNvSpPr>
          <p:nvPr/>
        </p:nvSpPr>
        <p:spPr>
          <a:xfrm>
            <a:off x="3820536" y="799070"/>
            <a:ext cx="7741182" cy="59283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600"/>
              </a:spcBef>
              <a:buClr>
                <a:srgbClr val="000000"/>
              </a:buClr>
              <a:buSzPts val="2800"/>
            </a:pPr>
            <a:r>
              <a:rPr lang="ru-RU" sz="2400" dirty="0" smtClean="0">
                <a:solidFill>
                  <a:srgbClr val="354F92"/>
                </a:solidFill>
              </a:rPr>
              <a:t>ГЛАВА, СЪРЦЕ и РЪЦЕ</a:t>
            </a:r>
          </a:p>
          <a:p>
            <a:pPr marL="0" indent="0" algn="just">
              <a:lnSpc>
                <a:spcPct val="100000"/>
              </a:lnSpc>
              <a:spcBef>
                <a:spcPts val="600"/>
              </a:spcBef>
              <a:buClr>
                <a:srgbClr val="000000"/>
              </a:buClr>
              <a:buSzPts val="2800"/>
            </a:pPr>
            <a:r>
              <a:rPr lang="ru-RU" sz="2400" b="0" dirty="0" err="1" smtClean="0">
                <a:solidFill>
                  <a:srgbClr val="000000"/>
                </a:solidFill>
              </a:rPr>
              <a:t>Символизират</a:t>
            </a:r>
            <a:r>
              <a:rPr lang="ru-RU" sz="2400" b="0" dirty="0" smtClean="0">
                <a:solidFill>
                  <a:srgbClr val="000000"/>
                </a:solidFill>
              </a:rPr>
              <a:t> </a:t>
            </a:r>
            <a:r>
              <a:rPr lang="ru-RU" sz="2400" b="0" dirty="0" err="1" smtClean="0">
                <a:solidFill>
                  <a:srgbClr val="000000"/>
                </a:solidFill>
              </a:rPr>
              <a:t>различните</a:t>
            </a:r>
            <a:r>
              <a:rPr lang="ru-RU" sz="2400" b="0" dirty="0" smtClean="0">
                <a:solidFill>
                  <a:srgbClr val="000000"/>
                </a:solidFill>
              </a:rPr>
              <a:t> измерения на </a:t>
            </a:r>
            <a:r>
              <a:rPr lang="ru-RU" sz="2400" b="0" dirty="0" err="1" smtClean="0">
                <a:solidFill>
                  <a:srgbClr val="000000"/>
                </a:solidFill>
              </a:rPr>
              <a:t>образованието</a:t>
            </a:r>
            <a:r>
              <a:rPr lang="ru-RU" sz="2400" b="0" dirty="0" smtClean="0">
                <a:solidFill>
                  <a:srgbClr val="000000"/>
                </a:solidFill>
              </a:rPr>
              <a:t> за устойчиво развитие</a:t>
            </a:r>
            <a:r>
              <a:rPr lang="ru-RU" sz="2400" dirty="0" smtClean="0">
                <a:solidFill>
                  <a:srgbClr val="354F92"/>
                </a:solidFill>
              </a:rPr>
              <a:t>. </a:t>
            </a:r>
            <a:r>
              <a:rPr lang="ru-RU" sz="2400" b="0" dirty="0" smtClean="0">
                <a:solidFill>
                  <a:srgbClr val="000000"/>
                </a:solidFill>
              </a:rPr>
              <a:t>По прост начин те </a:t>
            </a:r>
            <a:r>
              <a:rPr lang="ru-RU" sz="2400" b="0" dirty="0" err="1" smtClean="0">
                <a:solidFill>
                  <a:srgbClr val="000000"/>
                </a:solidFill>
              </a:rPr>
              <a:t>изразяват</a:t>
            </a:r>
            <a:r>
              <a:rPr lang="ru-RU" sz="2400" b="0" dirty="0" smtClean="0">
                <a:solidFill>
                  <a:srgbClr val="000000"/>
                </a:solidFill>
              </a:rPr>
              <a:t> </a:t>
            </a:r>
            <a:r>
              <a:rPr lang="ru-RU" sz="2400" b="0" dirty="0" err="1" smtClean="0">
                <a:solidFill>
                  <a:srgbClr val="000000"/>
                </a:solidFill>
              </a:rPr>
              <a:t>разнообразното</a:t>
            </a:r>
            <a:r>
              <a:rPr lang="ru-RU" sz="2400" b="0" dirty="0" smtClean="0">
                <a:solidFill>
                  <a:srgbClr val="000000"/>
                </a:solidFill>
              </a:rPr>
              <a:t> естество на </a:t>
            </a:r>
            <a:r>
              <a:rPr lang="ru-RU" sz="2400" b="0" dirty="0" err="1" smtClean="0">
                <a:solidFill>
                  <a:srgbClr val="000000"/>
                </a:solidFill>
              </a:rPr>
              <a:t>компетенциите</a:t>
            </a:r>
            <a:r>
              <a:rPr lang="ru-RU" sz="2400" b="0" dirty="0" smtClean="0">
                <a:solidFill>
                  <a:srgbClr val="000000"/>
                </a:solidFill>
              </a:rPr>
              <a:t>, </a:t>
            </a:r>
            <a:r>
              <a:rPr lang="ru-RU" sz="2400" b="0" dirty="0" err="1" smtClean="0">
                <a:solidFill>
                  <a:srgbClr val="000000"/>
                </a:solidFill>
              </a:rPr>
              <a:t>които</a:t>
            </a:r>
            <a:r>
              <a:rPr lang="ru-RU" sz="2400" b="0" dirty="0" smtClean="0">
                <a:solidFill>
                  <a:srgbClr val="000000"/>
                </a:solidFill>
              </a:rPr>
              <a:t> </a:t>
            </a:r>
            <a:r>
              <a:rPr lang="ru-RU" sz="2400" b="0" dirty="0" err="1" smtClean="0">
                <a:solidFill>
                  <a:srgbClr val="000000"/>
                </a:solidFill>
              </a:rPr>
              <a:t>могат</a:t>
            </a:r>
            <a:r>
              <a:rPr lang="ru-RU" sz="2400" b="0" dirty="0" smtClean="0">
                <a:solidFill>
                  <a:srgbClr val="000000"/>
                </a:solidFill>
              </a:rPr>
              <a:t> да </a:t>
            </a:r>
            <a:r>
              <a:rPr lang="ru-RU" sz="2400" b="0" dirty="0" err="1" smtClean="0">
                <a:solidFill>
                  <a:srgbClr val="000000"/>
                </a:solidFill>
              </a:rPr>
              <a:t>бъдат</a:t>
            </a:r>
            <a:r>
              <a:rPr lang="ru-RU" sz="2400" b="0" dirty="0" smtClean="0">
                <a:solidFill>
                  <a:srgbClr val="000000"/>
                </a:solidFill>
              </a:rPr>
              <a:t> </a:t>
            </a:r>
            <a:r>
              <a:rPr lang="ru-RU" sz="2400" b="0" dirty="0" err="1" smtClean="0">
                <a:solidFill>
                  <a:srgbClr val="000000"/>
                </a:solidFill>
              </a:rPr>
              <a:t>развити</a:t>
            </a:r>
            <a:r>
              <a:rPr lang="ru-RU" sz="2400" b="0" dirty="0" smtClean="0">
                <a:solidFill>
                  <a:srgbClr val="000000"/>
                </a:solidFill>
              </a:rPr>
              <a:t> за </a:t>
            </a:r>
            <a:r>
              <a:rPr lang="ru-RU" sz="2400" b="0" dirty="0" err="1" smtClean="0">
                <a:solidFill>
                  <a:srgbClr val="000000"/>
                </a:solidFill>
              </a:rPr>
              <a:t>успешни</a:t>
            </a:r>
            <a:r>
              <a:rPr lang="ru-RU" sz="2400" b="0" dirty="0" smtClean="0">
                <a:solidFill>
                  <a:srgbClr val="000000"/>
                </a:solidFill>
              </a:rPr>
              <a:t> </a:t>
            </a:r>
            <a:r>
              <a:rPr lang="ru-RU" sz="2400" b="0" dirty="0" err="1" smtClean="0">
                <a:solidFill>
                  <a:srgbClr val="000000"/>
                </a:solidFill>
              </a:rPr>
              <a:t>проекти</a:t>
            </a:r>
            <a:r>
              <a:rPr lang="ru-RU" sz="2400" b="0" dirty="0" smtClean="0">
                <a:solidFill>
                  <a:srgbClr val="000000"/>
                </a:solidFill>
              </a:rPr>
              <a:t> </a:t>
            </a:r>
            <a:r>
              <a:rPr lang="ru-RU" sz="2400" b="0" dirty="0" err="1" smtClean="0">
                <a:solidFill>
                  <a:srgbClr val="000000"/>
                </a:solidFill>
              </a:rPr>
              <a:t>за</a:t>
            </a:r>
            <a:r>
              <a:rPr lang="ru-RU" sz="2400" b="0" dirty="0" smtClean="0">
                <a:solidFill>
                  <a:srgbClr val="000000"/>
                </a:solidFill>
              </a:rPr>
              <a:t> устойчиво развитие:</a:t>
            </a:r>
            <a:endParaRPr lang="en-US" sz="2400" b="0" dirty="0">
              <a:solidFill>
                <a:srgbClr val="000000"/>
              </a:solidFill>
            </a:endParaRPr>
          </a:p>
          <a:p>
            <a:pPr marL="342900" indent="-342900" algn="just">
              <a:lnSpc>
                <a:spcPct val="100000"/>
              </a:lnSpc>
              <a:spcBef>
                <a:spcPts val="600"/>
              </a:spcBef>
              <a:buClr>
                <a:srgbClr val="000000"/>
              </a:buClr>
              <a:buSzPts val="2800"/>
              <a:buFont typeface="Arial" panose="020B0604020202020204" pitchFamily="34" charset="0"/>
              <a:buChar char="•"/>
            </a:pPr>
            <a:r>
              <a:rPr lang="ru-RU" sz="2400" b="0" dirty="0" smtClean="0">
                <a:solidFill>
                  <a:srgbClr val="000000"/>
                </a:solidFill>
              </a:rPr>
              <a:t>Главата олицетворява процеса на осъзнаване на проблемите, така че да могат да бъдат идентифицирани възможни решения;</a:t>
            </a:r>
          </a:p>
          <a:p>
            <a:pPr marL="342900" indent="-342900" algn="just">
              <a:lnSpc>
                <a:spcPct val="100000"/>
              </a:lnSpc>
              <a:spcBef>
                <a:spcPts val="600"/>
              </a:spcBef>
              <a:buClr>
                <a:srgbClr val="000000"/>
              </a:buClr>
              <a:buSzPts val="2800"/>
              <a:buFont typeface="Arial" panose="020B0604020202020204" pitchFamily="34" charset="0"/>
              <a:buChar char="•"/>
            </a:pPr>
            <a:r>
              <a:rPr lang="ru-RU" sz="2400" b="0" dirty="0" smtClean="0">
                <a:solidFill>
                  <a:srgbClr val="000000"/>
                </a:solidFill>
              </a:rPr>
              <a:t>Сърцето олицетворява процеса на развитие на чувства, ценности и нагласи, присъщи на пътна карта за устойчиво развитие;</a:t>
            </a:r>
          </a:p>
          <a:p>
            <a:pPr marL="342900" indent="-342900" algn="just">
              <a:lnSpc>
                <a:spcPct val="100000"/>
              </a:lnSpc>
              <a:spcBef>
                <a:spcPts val="600"/>
              </a:spcBef>
              <a:buClr>
                <a:srgbClr val="000000"/>
              </a:buClr>
              <a:buSzPts val="2800"/>
              <a:buFont typeface="Arial" panose="020B0604020202020204" pitchFamily="34" charset="0"/>
              <a:buChar char="•"/>
            </a:pPr>
            <a:r>
              <a:rPr lang="ru-RU" sz="2400" b="0" dirty="0" err="1" smtClean="0">
                <a:solidFill>
                  <a:srgbClr val="000000"/>
                </a:solidFill>
              </a:rPr>
              <a:t>Ръцете</a:t>
            </a:r>
            <a:r>
              <a:rPr lang="ru-RU" sz="2400" b="0" dirty="0" smtClean="0">
                <a:solidFill>
                  <a:srgbClr val="000000"/>
                </a:solidFill>
              </a:rPr>
              <a:t> </a:t>
            </a:r>
            <a:r>
              <a:rPr lang="ru-RU" sz="2400" b="0" dirty="0" err="1" smtClean="0">
                <a:solidFill>
                  <a:srgbClr val="000000"/>
                </a:solidFill>
              </a:rPr>
              <a:t>извършват</a:t>
            </a:r>
            <a:r>
              <a:rPr lang="ru-RU" sz="2400" b="0" dirty="0" smtClean="0">
                <a:solidFill>
                  <a:srgbClr val="000000"/>
                </a:solidFill>
              </a:rPr>
              <a:t> </a:t>
            </a:r>
            <a:r>
              <a:rPr lang="ru-RU" sz="2400" b="0" dirty="0" err="1" smtClean="0">
                <a:solidFill>
                  <a:srgbClr val="000000"/>
                </a:solidFill>
              </a:rPr>
              <a:t>практическите</a:t>
            </a:r>
            <a:r>
              <a:rPr lang="ru-RU" sz="2400" b="0" dirty="0" smtClean="0">
                <a:solidFill>
                  <a:srgbClr val="000000"/>
                </a:solidFill>
              </a:rPr>
              <a:t> действия, </a:t>
            </a:r>
            <a:r>
              <a:rPr lang="ru-RU" sz="2400" b="0" dirty="0" err="1" smtClean="0">
                <a:solidFill>
                  <a:srgbClr val="000000"/>
                </a:solidFill>
              </a:rPr>
              <a:t>които</a:t>
            </a:r>
            <a:r>
              <a:rPr lang="ru-RU" sz="2400" b="0" dirty="0" smtClean="0">
                <a:solidFill>
                  <a:srgbClr val="000000"/>
                </a:solidFill>
              </a:rPr>
              <a:t> </a:t>
            </a:r>
            <a:r>
              <a:rPr lang="ru-RU" sz="2400" b="0" dirty="0" err="1" smtClean="0">
                <a:solidFill>
                  <a:srgbClr val="000000"/>
                </a:solidFill>
              </a:rPr>
              <a:t>превръщат</a:t>
            </a:r>
            <a:r>
              <a:rPr lang="ru-RU" sz="2400" b="0" dirty="0" smtClean="0">
                <a:solidFill>
                  <a:srgbClr val="000000"/>
                </a:solidFill>
              </a:rPr>
              <a:t> </a:t>
            </a:r>
            <a:r>
              <a:rPr lang="ru-RU" sz="2400" b="0" dirty="0" err="1" smtClean="0">
                <a:solidFill>
                  <a:srgbClr val="000000"/>
                </a:solidFill>
              </a:rPr>
              <a:t>тези</a:t>
            </a:r>
            <a:r>
              <a:rPr lang="ru-RU" sz="2400" b="0" dirty="0" smtClean="0">
                <a:solidFill>
                  <a:srgbClr val="000000"/>
                </a:solidFill>
              </a:rPr>
              <a:t> решения в </a:t>
            </a:r>
            <a:r>
              <a:rPr lang="ru-RU" sz="2400" b="0" dirty="0" err="1" smtClean="0">
                <a:solidFill>
                  <a:srgbClr val="000000"/>
                </a:solidFill>
              </a:rPr>
              <a:t>реалност</a:t>
            </a:r>
            <a:r>
              <a:rPr lang="ru-RU" sz="2400" b="0" dirty="0" smtClean="0">
                <a:solidFill>
                  <a:srgbClr val="000000"/>
                </a:solidFill>
              </a:rPr>
              <a:t>, за </a:t>
            </a:r>
            <a:r>
              <a:rPr lang="ru-RU" sz="2400" b="0" dirty="0" err="1" smtClean="0">
                <a:solidFill>
                  <a:srgbClr val="000000"/>
                </a:solidFill>
              </a:rPr>
              <a:t>предпочитане</a:t>
            </a:r>
            <a:r>
              <a:rPr lang="ru-RU" sz="2400" b="0" dirty="0" smtClean="0">
                <a:solidFill>
                  <a:srgbClr val="000000"/>
                </a:solidFill>
              </a:rPr>
              <a:t> в </a:t>
            </a:r>
            <a:r>
              <a:rPr lang="ru-RU" sz="2400" b="0" dirty="0" err="1" smtClean="0">
                <a:solidFill>
                  <a:srgbClr val="000000"/>
                </a:solidFill>
              </a:rPr>
              <a:t>колективна</a:t>
            </a:r>
            <a:r>
              <a:rPr lang="ru-RU" sz="2400" b="0" dirty="0" smtClean="0">
                <a:solidFill>
                  <a:srgbClr val="000000"/>
                </a:solidFill>
              </a:rPr>
              <a:t>/</a:t>
            </a:r>
            <a:r>
              <a:rPr lang="ru-RU" sz="2400" b="0" dirty="0" err="1" smtClean="0">
                <a:solidFill>
                  <a:srgbClr val="000000"/>
                </a:solidFill>
              </a:rPr>
              <a:t>съвместна</a:t>
            </a:r>
            <a:r>
              <a:rPr lang="ru-RU" sz="2400" b="0" dirty="0" smtClean="0">
                <a:solidFill>
                  <a:srgbClr val="000000"/>
                </a:solidFill>
              </a:rPr>
              <a:t> рамка.  </a:t>
            </a:r>
            <a:endParaRPr lang="en-US" sz="2400" b="0" dirty="0">
              <a:solidFill>
                <a:srgbClr val="000000"/>
              </a:solidFill>
            </a:endParaRPr>
          </a:p>
        </p:txBody>
      </p:sp>
      <p:sp>
        <p:nvSpPr>
          <p:cNvPr id="43" name="CaixaDeTexto 42">
            <a:extLst>
              <a:ext uri="{FF2B5EF4-FFF2-40B4-BE49-F238E27FC236}">
                <a16:creationId xmlns="" xmlns:a16="http://schemas.microsoft.com/office/drawing/2014/main" id="{6C6C39E4-F547-1B30-BF31-AD61D33DD851}"/>
              </a:ext>
            </a:extLst>
          </p:cNvPr>
          <p:cNvSpPr txBox="1"/>
          <p:nvPr/>
        </p:nvSpPr>
        <p:spPr>
          <a:xfrm rot="16200000">
            <a:off x="535304" y="3714857"/>
            <a:ext cx="5678116" cy="276999"/>
          </a:xfrm>
          <a:prstGeom prst="rect">
            <a:avLst/>
          </a:prstGeom>
          <a:noFill/>
        </p:spPr>
        <p:txBody>
          <a:bodyPr wrap="square">
            <a:spAutoFit/>
          </a:bodyPr>
          <a:lstStyle/>
          <a:p>
            <a:r>
              <a:rPr lang="en-US" sz="1200" dirty="0">
                <a:solidFill>
                  <a:schemeClr val="accent3"/>
                </a:solidFill>
                <a:latin typeface="Calibri" panose="020F0502020204030204" pitchFamily="34" charset="0"/>
                <a:cs typeface="Calibri" panose="020F0502020204030204" pitchFamily="34" charset="0"/>
                <a:hlinkClick r:id="rId3"/>
              </a:rPr>
              <a:t>https://unesdoc.unesco.org/ark:/48223/pf0000381229</a:t>
            </a:r>
            <a:r>
              <a:rPr lang="en-US" sz="1200" dirty="0">
                <a:solidFill>
                  <a:schemeClr val="accent3"/>
                </a:solidFill>
                <a:latin typeface="Calibri" panose="020F0502020204030204" pitchFamily="34" charset="0"/>
                <a:cs typeface="Calibri" panose="020F0502020204030204" pitchFamily="34" charset="0"/>
              </a:rPr>
              <a:t> </a:t>
            </a:r>
            <a:endParaRPr lang="pt-PT" sz="1200" dirty="0">
              <a:solidFill>
                <a:schemeClr val="accent3"/>
              </a:solidFill>
              <a:latin typeface="Calibri" panose="020F0502020204030204" pitchFamily="34" charset="0"/>
              <a:cs typeface="Calibri" panose="020F0502020204030204" pitchFamily="34" charset="0"/>
            </a:endParaRPr>
          </a:p>
        </p:txBody>
      </p:sp>
      <p:pic>
        <p:nvPicPr>
          <p:cNvPr id="13" name="Picture Placeholder 12" descr="Моура.png"/>
          <p:cNvPicPr>
            <a:picLocks noGrp="1" noChangeAspect="1"/>
          </p:cNvPicPr>
          <p:nvPr>
            <p:ph type="pic" sz="quarter" idx="19"/>
          </p:nvPr>
        </p:nvPicPr>
        <p:blipFill>
          <a:blip r:embed="rId4"/>
          <a:srcRect l="28096" r="28096"/>
          <a:stretch>
            <a:fillRect/>
          </a:stretch>
        </p:blipFill>
        <p:spPr/>
      </p:pic>
    </p:spTree>
    <p:extLst>
      <p:ext uri="{BB962C8B-B14F-4D97-AF65-F5344CB8AC3E}">
        <p14:creationId xmlns="" xmlns:p14="http://schemas.microsoft.com/office/powerpoint/2010/main" val="3527557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3" name="Google Shape;603;p52"/>
          <p:cNvSpPr txBox="1">
            <a:spLocks noGrp="1"/>
          </p:cNvSpPr>
          <p:nvPr>
            <p:ph type="body" idx="1"/>
          </p:nvPr>
        </p:nvSpPr>
        <p:spPr>
          <a:xfrm>
            <a:off x="1063651" y="554292"/>
            <a:ext cx="10383225" cy="1437794"/>
          </a:xfrm>
          <a:prstGeom prst="rect">
            <a:avLst/>
          </a:prstGeom>
          <a:noFill/>
          <a:ln>
            <a:noFill/>
          </a:ln>
        </p:spPr>
        <p:txBody>
          <a:bodyPr spcFirstLastPara="1" wrap="square" lIns="91425" tIns="45700" rIns="91425" bIns="45700" anchor="t" anchorCtr="0">
            <a:noAutofit/>
          </a:bodyPr>
          <a:lstStyle/>
          <a:p>
            <a:pPr marL="0" lvl="0" indent="0" algn="just">
              <a:lnSpc>
                <a:spcPct val="100000"/>
              </a:lnSpc>
            </a:pPr>
            <a:r>
              <a:rPr lang="ru-RU" sz="2200" b="0" dirty="0" smtClean="0">
                <a:solidFill>
                  <a:srgbClr val="354F92"/>
                </a:solidFill>
              </a:rPr>
              <a:t>„</a:t>
            </a:r>
            <a:r>
              <a:rPr lang="ru-RU" sz="2200" b="0" dirty="0" err="1" smtClean="0">
                <a:solidFill>
                  <a:srgbClr val="354F92"/>
                </a:solidFill>
              </a:rPr>
              <a:t>Шампионите</a:t>
            </a:r>
            <a:r>
              <a:rPr lang="ru-RU" sz="2200" b="0" dirty="0" smtClean="0">
                <a:solidFill>
                  <a:srgbClr val="354F92"/>
                </a:solidFill>
              </a:rPr>
              <a:t> в </a:t>
            </a:r>
            <a:r>
              <a:rPr lang="ru-RU" sz="2200" b="0" dirty="0" err="1" smtClean="0">
                <a:solidFill>
                  <a:srgbClr val="354F92"/>
                </a:solidFill>
              </a:rPr>
              <a:t>борбата</a:t>
            </a:r>
            <a:r>
              <a:rPr lang="ru-RU" sz="2200" b="0" dirty="0" smtClean="0">
                <a:solidFill>
                  <a:srgbClr val="354F92"/>
                </a:solidFill>
              </a:rPr>
              <a:t> с </a:t>
            </a:r>
            <a:r>
              <a:rPr lang="ru-RU" sz="2200" b="0" dirty="0" err="1" smtClean="0">
                <a:solidFill>
                  <a:srgbClr val="354F92"/>
                </a:solidFill>
              </a:rPr>
              <a:t>климатичните</a:t>
            </a:r>
            <a:r>
              <a:rPr lang="ru-RU" sz="2200" b="0" dirty="0" smtClean="0">
                <a:solidFill>
                  <a:srgbClr val="354F92"/>
                </a:solidFill>
              </a:rPr>
              <a:t> </a:t>
            </a:r>
            <a:r>
              <a:rPr lang="ru-RU" sz="2200" b="0" dirty="0" err="1" smtClean="0">
                <a:solidFill>
                  <a:srgbClr val="354F92"/>
                </a:solidFill>
              </a:rPr>
              <a:t>промени</a:t>
            </a:r>
            <a:r>
              <a:rPr lang="ru-RU" sz="2200" b="0" dirty="0" smtClean="0">
                <a:solidFill>
                  <a:srgbClr val="354F92"/>
                </a:solidFill>
              </a:rPr>
              <a:t>“ </a:t>
            </a:r>
            <a:r>
              <a:rPr lang="ru-RU" sz="2200" b="0" dirty="0" smtClean="0">
                <a:solidFill>
                  <a:srgbClr val="000000"/>
                </a:solidFill>
              </a:rPr>
              <a:t>се </a:t>
            </a:r>
            <a:r>
              <a:rPr lang="ru-RU" sz="2200" b="0" dirty="0" err="1" smtClean="0">
                <a:solidFill>
                  <a:srgbClr val="000000"/>
                </a:solidFill>
              </a:rPr>
              <a:t>нуждаят</a:t>
            </a:r>
            <a:r>
              <a:rPr lang="ru-RU" sz="2200" b="0" dirty="0" smtClean="0">
                <a:solidFill>
                  <a:srgbClr val="000000"/>
                </a:solidFill>
              </a:rPr>
              <a:t> от </a:t>
            </a:r>
            <a:r>
              <a:rPr lang="ru-RU" sz="2200" b="0" dirty="0" err="1" smtClean="0">
                <a:solidFill>
                  <a:srgbClr val="000000"/>
                </a:solidFill>
              </a:rPr>
              <a:t>инструменти</a:t>
            </a:r>
            <a:r>
              <a:rPr lang="ru-RU" sz="2200" b="0" dirty="0" smtClean="0">
                <a:solidFill>
                  <a:srgbClr val="000000"/>
                </a:solidFill>
              </a:rPr>
              <a:t> и умения, </a:t>
            </a:r>
            <a:r>
              <a:rPr lang="ru-RU" sz="2200" b="0" dirty="0" err="1" smtClean="0">
                <a:solidFill>
                  <a:srgbClr val="000000"/>
                </a:solidFill>
              </a:rPr>
              <a:t>които</a:t>
            </a:r>
            <a:r>
              <a:rPr lang="ru-RU" sz="2200" b="0" dirty="0" smtClean="0">
                <a:solidFill>
                  <a:srgbClr val="000000"/>
                </a:solidFill>
              </a:rPr>
              <a:t> им </a:t>
            </a:r>
            <a:r>
              <a:rPr lang="ru-RU" sz="2200" b="0" dirty="0" err="1" smtClean="0">
                <a:solidFill>
                  <a:srgbClr val="000000"/>
                </a:solidFill>
              </a:rPr>
              <a:t>позволяват</a:t>
            </a:r>
            <a:r>
              <a:rPr lang="ru-RU" sz="2200" b="0" dirty="0" smtClean="0">
                <a:solidFill>
                  <a:srgbClr val="000000"/>
                </a:solidFill>
              </a:rPr>
              <a:t> да </a:t>
            </a:r>
            <a:r>
              <a:rPr lang="ru-RU" sz="2200" b="0" dirty="0" err="1" smtClean="0">
                <a:solidFill>
                  <a:srgbClr val="000000"/>
                </a:solidFill>
              </a:rPr>
              <a:t>действат</a:t>
            </a:r>
            <a:r>
              <a:rPr lang="ru-RU" sz="2200" b="0" dirty="0" smtClean="0">
                <a:solidFill>
                  <a:srgbClr val="000000"/>
                </a:solidFill>
              </a:rPr>
              <a:t> по отговорен конструктивен начин </a:t>
            </a:r>
            <a:r>
              <a:rPr lang="ru-RU" sz="2200" b="0" dirty="0" err="1" smtClean="0">
                <a:solidFill>
                  <a:srgbClr val="000000"/>
                </a:solidFill>
              </a:rPr>
              <a:t>срещу</a:t>
            </a:r>
            <a:r>
              <a:rPr lang="ru-RU" sz="2200" b="0" dirty="0" smtClean="0">
                <a:solidFill>
                  <a:srgbClr val="000000"/>
                </a:solidFill>
              </a:rPr>
              <a:t> </a:t>
            </a:r>
            <a:r>
              <a:rPr lang="ru-RU" sz="2200" b="0" dirty="0" err="1" smtClean="0">
                <a:solidFill>
                  <a:srgbClr val="000000"/>
                </a:solidFill>
              </a:rPr>
              <a:t>предизвикателствата</a:t>
            </a:r>
            <a:r>
              <a:rPr lang="ru-RU" sz="2200" b="0" dirty="0" smtClean="0">
                <a:solidFill>
                  <a:srgbClr val="000000"/>
                </a:solidFill>
              </a:rPr>
              <a:t>, пред </a:t>
            </a:r>
            <a:r>
              <a:rPr lang="ru-RU" sz="2200" b="0" dirty="0" err="1" smtClean="0">
                <a:solidFill>
                  <a:srgbClr val="000000"/>
                </a:solidFill>
              </a:rPr>
              <a:t>които</a:t>
            </a:r>
            <a:r>
              <a:rPr lang="ru-RU" sz="2200" b="0" dirty="0" smtClean="0">
                <a:solidFill>
                  <a:srgbClr val="000000"/>
                </a:solidFill>
              </a:rPr>
              <a:t> </a:t>
            </a:r>
            <a:r>
              <a:rPr lang="ru-RU" sz="2200" b="0" dirty="0" err="1" smtClean="0">
                <a:solidFill>
                  <a:srgbClr val="000000"/>
                </a:solidFill>
              </a:rPr>
              <a:t>сме</a:t>
            </a:r>
            <a:r>
              <a:rPr lang="ru-RU" sz="2200" b="0" dirty="0" smtClean="0">
                <a:solidFill>
                  <a:srgbClr val="000000"/>
                </a:solidFill>
              </a:rPr>
              <a:t> </a:t>
            </a:r>
            <a:r>
              <a:rPr lang="ru-RU" sz="2200" b="0" dirty="0" err="1" smtClean="0">
                <a:solidFill>
                  <a:srgbClr val="000000"/>
                </a:solidFill>
              </a:rPr>
              <a:t>изправени</a:t>
            </a:r>
            <a:r>
              <a:rPr lang="ru-RU" sz="2200" b="0" dirty="0" smtClean="0">
                <a:solidFill>
                  <a:srgbClr val="000000"/>
                </a:solidFill>
              </a:rPr>
              <a:t> </a:t>
            </a:r>
            <a:r>
              <a:rPr lang="ru-RU" sz="2200" b="0" dirty="0" err="1" smtClean="0">
                <a:solidFill>
                  <a:srgbClr val="000000"/>
                </a:solidFill>
              </a:rPr>
              <a:t>днес</a:t>
            </a:r>
            <a:r>
              <a:rPr lang="ru-RU" sz="2200" b="0" dirty="0" smtClean="0">
                <a:solidFill>
                  <a:srgbClr val="000000"/>
                </a:solidFill>
              </a:rPr>
              <a:t>, за да </a:t>
            </a:r>
            <a:r>
              <a:rPr lang="ru-RU" sz="2200" b="0" dirty="0" err="1" smtClean="0">
                <a:solidFill>
                  <a:srgbClr val="000000"/>
                </a:solidFill>
              </a:rPr>
              <a:t>изградим</a:t>
            </a:r>
            <a:r>
              <a:rPr lang="ru-RU" sz="2200" b="0" dirty="0" smtClean="0">
                <a:solidFill>
                  <a:srgbClr val="000000"/>
                </a:solidFill>
              </a:rPr>
              <a:t> устойчиво общество </a:t>
            </a:r>
            <a:r>
              <a:rPr lang="ru-RU" sz="2200" b="0" dirty="0" err="1" smtClean="0">
                <a:solidFill>
                  <a:srgbClr val="000000"/>
                </a:solidFill>
              </a:rPr>
              <a:t>сега</a:t>
            </a:r>
            <a:r>
              <a:rPr lang="ru-RU" sz="2200" b="0" dirty="0" smtClean="0">
                <a:solidFill>
                  <a:srgbClr val="000000"/>
                </a:solidFill>
              </a:rPr>
              <a:t> и за в </a:t>
            </a:r>
            <a:r>
              <a:rPr lang="ru-RU" sz="2200" b="0" dirty="0" err="1" smtClean="0">
                <a:solidFill>
                  <a:srgbClr val="000000"/>
                </a:solidFill>
              </a:rPr>
              <a:t>бъдеще</a:t>
            </a:r>
            <a:r>
              <a:rPr lang="ru-RU" sz="2200" b="0" dirty="0" smtClean="0">
                <a:solidFill>
                  <a:srgbClr val="000000"/>
                </a:solidFill>
              </a:rPr>
              <a:t>!</a:t>
            </a:r>
            <a:endParaRPr sz="2000" dirty="0">
              <a:solidFill>
                <a:srgbClr val="000000"/>
              </a:solidFill>
            </a:endParaRPr>
          </a:p>
        </p:txBody>
      </p:sp>
      <p:sp>
        <p:nvSpPr>
          <p:cNvPr id="605" name="Google Shape;605;p52"/>
          <p:cNvSpPr txBox="1"/>
          <p:nvPr/>
        </p:nvSpPr>
        <p:spPr>
          <a:xfrm>
            <a:off x="1508407" y="2104440"/>
            <a:ext cx="5274320" cy="3631723"/>
          </a:xfrm>
          <a:prstGeom prst="rect">
            <a:avLst/>
          </a:prstGeom>
          <a:noFill/>
          <a:ln>
            <a:noFill/>
          </a:ln>
        </p:spPr>
        <p:txBody>
          <a:bodyPr spcFirstLastPara="1" wrap="square" lIns="91425" tIns="45700" rIns="91425" bIns="45700" anchor="t" anchorCtr="0">
            <a:spAutoFit/>
          </a:bodyPr>
          <a:lstStyle/>
          <a:p>
            <a:pPr lvl="0" algn="just">
              <a:spcBef>
                <a:spcPts val="600"/>
              </a:spcBef>
            </a:pPr>
            <a:r>
              <a:rPr lang="ru-RU" sz="2200" dirty="0" smtClean="0">
                <a:latin typeface="Calibri" panose="020F0502020204030204" pitchFamily="34" charset="0"/>
                <a:ea typeface="Calibri"/>
                <a:cs typeface="Calibri" panose="020F0502020204030204" pitchFamily="34" charset="0"/>
                <a:sym typeface="Calibri"/>
              </a:rPr>
              <a:t>Компетентностите до голяма степен се отнасят до способността за действие. Това не означава, че определено лице ще действа по определен начин в конкретна ситуация</a:t>
            </a:r>
            <a:r>
              <a:rPr lang="ru-RU" sz="2200" dirty="0" smtClean="0">
                <a:latin typeface="Calibri" panose="020F0502020204030204" pitchFamily="34" charset="0"/>
                <a:ea typeface="Calibri"/>
                <a:cs typeface="Calibri" panose="020F0502020204030204" pitchFamily="34" charset="0"/>
                <a:sym typeface="Calibri"/>
              </a:rPr>
              <a:t>.</a:t>
            </a:r>
            <a:endParaRPr lang="ru-RU" sz="2200" dirty="0" smtClean="0">
              <a:latin typeface="Calibri" panose="020F0502020204030204" pitchFamily="34" charset="0"/>
              <a:ea typeface="Calibri"/>
              <a:cs typeface="Calibri" panose="020F0502020204030204" pitchFamily="34" charset="0"/>
              <a:sym typeface="Calibri"/>
            </a:endParaRPr>
          </a:p>
          <a:p>
            <a:pPr lvl="0" algn="just">
              <a:spcBef>
                <a:spcPts val="600"/>
              </a:spcBef>
            </a:pPr>
            <a:r>
              <a:rPr lang="ru-RU" sz="2200" dirty="0" smtClean="0">
                <a:latin typeface="Calibri" panose="020F0502020204030204" pitchFamily="34" charset="0"/>
                <a:ea typeface="Calibri"/>
                <a:cs typeface="Calibri" panose="020F0502020204030204" pitchFamily="34" charset="0"/>
                <a:sym typeface="Calibri"/>
              </a:rPr>
              <a:t>За да </a:t>
            </a:r>
            <a:r>
              <a:rPr lang="ru-RU" sz="2200" dirty="0" err="1" smtClean="0">
                <a:latin typeface="Calibri" panose="020F0502020204030204" pitchFamily="34" charset="0"/>
                <a:ea typeface="Calibri"/>
                <a:cs typeface="Calibri" panose="020F0502020204030204" pitchFamily="34" charset="0"/>
                <a:sym typeface="Calibri"/>
              </a:rPr>
              <a:t>използват</a:t>
            </a:r>
            <a:r>
              <a:rPr lang="ru-RU" sz="2200" dirty="0" smtClean="0">
                <a:latin typeface="Calibri" panose="020F0502020204030204" pitchFamily="34" charset="0"/>
                <a:ea typeface="Calibri"/>
                <a:cs typeface="Calibri" panose="020F0502020204030204" pitchFamily="34" charset="0"/>
                <a:sym typeface="Calibri"/>
              </a:rPr>
              <a:t> </a:t>
            </a:r>
            <a:r>
              <a:rPr lang="ru-RU" sz="2200" dirty="0" err="1" smtClean="0">
                <a:latin typeface="Calibri" panose="020F0502020204030204" pitchFamily="34" charset="0"/>
                <a:ea typeface="Calibri"/>
                <a:cs typeface="Calibri" panose="020F0502020204030204" pitchFamily="34" charset="0"/>
                <a:sym typeface="Calibri"/>
              </a:rPr>
              <a:t>капацитета</a:t>
            </a:r>
            <a:r>
              <a:rPr lang="ru-RU" sz="2200" dirty="0" smtClean="0">
                <a:latin typeface="Calibri" panose="020F0502020204030204" pitchFamily="34" charset="0"/>
                <a:ea typeface="Calibri"/>
                <a:cs typeface="Calibri" panose="020F0502020204030204" pitchFamily="34" charset="0"/>
                <a:sym typeface="Calibri"/>
              </a:rPr>
              <a:t> си за действия за устойчиво развитие, </a:t>
            </a:r>
            <a:r>
              <a:rPr lang="ru-RU" sz="2200" dirty="0" err="1" smtClean="0">
                <a:latin typeface="Calibri" panose="020F0502020204030204" pitchFamily="34" charset="0"/>
                <a:ea typeface="Calibri"/>
                <a:cs typeface="Calibri" panose="020F0502020204030204" pitchFamily="34" charset="0"/>
                <a:sym typeface="Calibri"/>
              </a:rPr>
              <a:t>хората</a:t>
            </a:r>
            <a:r>
              <a:rPr lang="ru-RU" sz="2200" dirty="0" smtClean="0">
                <a:latin typeface="Calibri" panose="020F0502020204030204" pitchFamily="34" charset="0"/>
                <a:ea typeface="Calibri"/>
                <a:cs typeface="Calibri" panose="020F0502020204030204" pitchFamily="34" charset="0"/>
                <a:sym typeface="Calibri"/>
              </a:rPr>
              <a:t> се </a:t>
            </a:r>
            <a:r>
              <a:rPr lang="ru-RU" sz="2200" dirty="0" err="1" smtClean="0">
                <a:latin typeface="Calibri" panose="020F0502020204030204" pitchFamily="34" charset="0"/>
                <a:ea typeface="Calibri"/>
                <a:cs typeface="Calibri" panose="020F0502020204030204" pitchFamily="34" charset="0"/>
                <a:sym typeface="Calibri"/>
              </a:rPr>
              <a:t>нуждаят</a:t>
            </a:r>
            <a:r>
              <a:rPr lang="ru-RU" sz="2200" dirty="0" smtClean="0">
                <a:latin typeface="Calibri" panose="020F0502020204030204" pitchFamily="34" charset="0"/>
                <a:ea typeface="Calibri"/>
                <a:cs typeface="Calibri" panose="020F0502020204030204" pitchFamily="34" charset="0"/>
                <a:sym typeface="Calibri"/>
              </a:rPr>
              <a:t> от </a:t>
            </a:r>
            <a:r>
              <a:rPr lang="ru-RU" sz="2200" dirty="0" err="1" smtClean="0">
                <a:latin typeface="Calibri" panose="020F0502020204030204" pitchFamily="34" charset="0"/>
                <a:ea typeface="Calibri"/>
                <a:cs typeface="Calibri" panose="020F0502020204030204" pitchFamily="34" charset="0"/>
                <a:sym typeface="Calibri"/>
              </a:rPr>
              <a:t>съответните</a:t>
            </a:r>
            <a:r>
              <a:rPr lang="ru-RU" sz="2200" dirty="0" smtClean="0">
                <a:latin typeface="Calibri" panose="020F0502020204030204" pitchFamily="34" charset="0"/>
                <a:ea typeface="Calibri"/>
                <a:cs typeface="Calibri" panose="020F0502020204030204" pitchFamily="34" charset="0"/>
                <a:sym typeface="Calibri"/>
              </a:rPr>
              <a:t> ценности, мотивация и </a:t>
            </a:r>
            <a:r>
              <a:rPr lang="ru-RU" sz="2200" dirty="0" err="1" smtClean="0">
                <a:latin typeface="Calibri" panose="020F0502020204030204" pitchFamily="34" charset="0"/>
                <a:ea typeface="Calibri"/>
                <a:cs typeface="Calibri" panose="020F0502020204030204" pitchFamily="34" charset="0"/>
                <a:sym typeface="Calibri"/>
              </a:rPr>
              <a:t>възможности</a:t>
            </a:r>
            <a:r>
              <a:rPr lang="ru-RU" sz="2200" dirty="0" smtClean="0">
                <a:latin typeface="Calibri" panose="020F0502020204030204" pitchFamily="34" charset="0"/>
                <a:ea typeface="Calibri"/>
                <a:cs typeface="Calibri" panose="020F0502020204030204" pitchFamily="34" charset="0"/>
                <a:sym typeface="Calibri"/>
              </a:rPr>
              <a:t>, </a:t>
            </a:r>
            <a:r>
              <a:rPr lang="ru-RU" sz="2200" dirty="0" err="1" smtClean="0">
                <a:latin typeface="Calibri" panose="020F0502020204030204" pitchFamily="34" charset="0"/>
                <a:ea typeface="Calibri"/>
                <a:cs typeface="Calibri" panose="020F0502020204030204" pitchFamily="34" charset="0"/>
                <a:sym typeface="Calibri"/>
              </a:rPr>
              <a:t>които</a:t>
            </a:r>
            <a:r>
              <a:rPr lang="ru-RU" sz="2200" dirty="0" smtClean="0">
                <a:latin typeface="Calibri" panose="020F0502020204030204" pitchFamily="34" charset="0"/>
                <a:ea typeface="Calibri"/>
                <a:cs typeface="Calibri" panose="020F0502020204030204" pitchFamily="34" charset="0"/>
                <a:sym typeface="Calibri"/>
              </a:rPr>
              <a:t> им </a:t>
            </a:r>
            <a:r>
              <a:rPr lang="ru-RU" sz="2200" dirty="0" err="1" smtClean="0">
                <a:latin typeface="Calibri" panose="020F0502020204030204" pitchFamily="34" charset="0"/>
                <a:ea typeface="Calibri"/>
                <a:cs typeface="Calibri" panose="020F0502020204030204" pitchFamily="34" charset="0"/>
                <a:sym typeface="Calibri"/>
              </a:rPr>
              <a:t>позволяват</a:t>
            </a:r>
            <a:r>
              <a:rPr lang="ru-RU" sz="2200" dirty="0" smtClean="0">
                <a:latin typeface="Calibri" panose="020F0502020204030204" pitchFamily="34" charset="0"/>
                <a:ea typeface="Calibri"/>
                <a:cs typeface="Calibri" panose="020F0502020204030204" pitchFamily="34" charset="0"/>
                <a:sym typeface="Calibri"/>
              </a:rPr>
              <a:t> да правят </a:t>
            </a:r>
            <a:r>
              <a:rPr lang="ru-RU" sz="2200" dirty="0" err="1" smtClean="0">
                <a:latin typeface="Calibri" panose="020F0502020204030204" pitchFamily="34" charset="0"/>
                <a:ea typeface="Calibri"/>
                <a:cs typeface="Calibri" panose="020F0502020204030204" pitchFamily="34" charset="0"/>
                <a:sym typeface="Calibri"/>
              </a:rPr>
              <a:t>това</a:t>
            </a:r>
            <a:r>
              <a:rPr lang="ru-RU" sz="2200" dirty="0" smtClean="0">
                <a:latin typeface="Calibri" panose="020F0502020204030204" pitchFamily="34" charset="0"/>
                <a:ea typeface="Calibri"/>
                <a:cs typeface="Calibri" panose="020F0502020204030204" pitchFamily="34" charset="0"/>
                <a:sym typeface="Calibri"/>
              </a:rPr>
              <a:t>, </a:t>
            </a:r>
            <a:r>
              <a:rPr lang="ru-RU" sz="2200" dirty="0" err="1" smtClean="0">
                <a:latin typeface="Calibri" panose="020F0502020204030204" pitchFamily="34" charset="0"/>
                <a:ea typeface="Calibri"/>
                <a:cs typeface="Calibri" panose="020F0502020204030204" pitchFamily="34" charset="0"/>
                <a:sym typeface="Calibri"/>
              </a:rPr>
              <a:t>което</a:t>
            </a:r>
            <a:r>
              <a:rPr lang="ru-RU" sz="2200" dirty="0" smtClean="0">
                <a:latin typeface="Calibri" panose="020F0502020204030204" pitchFamily="34" charset="0"/>
                <a:ea typeface="Calibri"/>
                <a:cs typeface="Calibri" panose="020F0502020204030204" pitchFamily="34" charset="0"/>
                <a:sym typeface="Calibri"/>
              </a:rPr>
              <a:t> е необходимо.</a:t>
            </a:r>
            <a:endParaRPr sz="2200" dirty="0">
              <a:latin typeface="Calibri" panose="020F0502020204030204" pitchFamily="34" charset="0"/>
              <a:cs typeface="Calibri" panose="020F0502020204030204" pitchFamily="34" charset="0"/>
            </a:endParaRPr>
          </a:p>
        </p:txBody>
      </p:sp>
      <p:sp>
        <p:nvSpPr>
          <p:cNvPr id="7" name="Google Shape;595;p51">
            <a:extLst>
              <a:ext uri="{FF2B5EF4-FFF2-40B4-BE49-F238E27FC236}">
                <a16:creationId xmlns="" xmlns:a16="http://schemas.microsoft.com/office/drawing/2014/main" id="{FF5B6950-4902-1357-8C69-3BB5BCC43224}"/>
              </a:ext>
            </a:extLst>
          </p:cNvPr>
          <p:cNvSpPr txBox="1">
            <a:spLocks/>
          </p:cNvSpPr>
          <p:nvPr/>
        </p:nvSpPr>
        <p:spPr>
          <a:xfrm>
            <a:off x="758851" y="0"/>
            <a:ext cx="8364103" cy="58442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pPr>
            <a:r>
              <a:rPr lang="ru-RU" sz="3200" dirty="0" err="1" smtClean="0"/>
              <a:t>Ключови</a:t>
            </a:r>
            <a:r>
              <a:rPr lang="ru-RU" sz="3200" dirty="0" smtClean="0"/>
              <a:t> компетенции за устойчиво развитие</a:t>
            </a:r>
            <a:endParaRPr lang="en-US" sz="3200" dirty="0"/>
          </a:p>
        </p:txBody>
      </p:sp>
      <p:sp>
        <p:nvSpPr>
          <p:cNvPr id="49154" name="AutoShape 2" descr="data:image/jpg;base64,%20/9j/4AAQSkZJRgABAQEAYABgAAD/2wBDAAUDBAQEAwUEBAQFBQUGBwwIBwcHBw8LCwkMEQ8SEhEPERETFhwXExQaFRERGCEYGh0dHx8fExciJCIeJBweHx7/2wBDAQUFBQcGBw4ICA4eFBEUHh4eHh4eHh4eHh4eHh4eHh4eHh4eHh4eHh4eHh4eHh4eHh4eHh4eHh4eHh4eHh4eHh7/wAARCAGhAb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jnnhgQvNLHEo7uwArDv/ABl4cs8h9RSVh/DEC5/Smot7GVSvTpfHJL1Ogorg7z4maamRa2FzN6FyEH9ayLn4nai2fs2m2sY7F2Zv5YrRUZvocE84wcPt39Ez1OivG5/iF4kk+5NbRf7sI/rVSTxr4mf/AJijr/uxqP6VX1eRzS4gwy2Tf3f5nt9FeFN4t8SMcnWLn8MD+lKvi7xKpyNYuPxwf6U/q8u5H+sVD+V/h/me6UV4hH418TJ/zFGb/ejU/wBKuQfELxHHjfJbS/70IH8qX1eRceIMM90193+Z7HRXltt8TtQUj7RpttIO+x2X+ea17P4maXJgXVjdQe64cf0qXRmuh1U84wc/t29bnd0Vg2HjDw7e4EepRxsf4ZQUP61twzQzIHhlSRT3VgRWbi1ud1OtTqq8JJ+g+iiikahRRRQAUUUUAFFFFABRRRQAUUUUAFFFFABRRRQAUUUUAFFFFABRRRQAUUUUAFFFFABRRRQAUUUUAFFFFABRRRQAUUUUAFFFZ2t65pejxeZf3SRn+FBy7fQU0m9iZzjCPNJ2Ro1Be3lpZQma8uIoEH8TsBXmevfEi8n3RaTbi2T/AJ6yfM5+g6D9a4q+vby+mM15cyzyHu7E1vHDt7nhYnP6MNKS5n9yPU9Y+Iuk2uUsY5L1x3Hyp+ZrkNV8fa/eFlhkjs4z2iXn8zXJ0VvGlBdDwq+bYqt9qy8tP+CT3d5dXbl7q5lnY93cmoK2/BmjW+u6sbGe4eD92WUqASSO3NVBYzWt6r3VpK1rHceW7lCEbDYIzV8yvY5HRqSiqj2fUz6K67xxoKJ4rtrLSbZUS7jQxIvTPeqmveErnS9Oa+S+tbyON/LnEJ5ib0NSpp28zSpga0JTVrqO7MiLTL6TTJNSS3Y2kbbWlyMA+lU677wXbyal4B1bT4xlzMu0fXH+FU5fDOm3HjSPQrGSURRJm5kLZJIGSBSVTVpm0svk6dOdP7Vvvbe33HG0V6HP4f0FY7XUo7C6gt47wW9xDcEjepOAw/HFRaz4f0vTLXxBcSWoKxOiWYLH5Sw/WhVUOWVVYpttW/4F+3lb1OBorpPBGh2uqy3V1qMjpY2ce+XbwW9qvWei6FrU93qVt9o07R7OMeaT8zs3t1puaTsY08DUqQjJW12Xpu/RHG0V1mpeENmt6fZ2N2ZLbUE3wyyLyoxnkCm3vgPXYI3khWC62ybNkT5f6kdvzo9pHuDy/Eq9oXt21OVqezvLuzcPa3U0DDujkVPqek6lpt2tpeWkkczDKrjO4e2OtUiCrFWBBHUGr0ZzOM6ctdGjrNK+IGvWZCzvHeRjtIuD+Yrr9H+IukXW1L6OSyc9z8yfmK8jorOVKL6HfQzfFUftXXnr/wAE+ibK8tb2ETWlxFOh/iRganr53sL68sJhNZ3MsDjujEV22g/Ei8g2xavbi5Tp5sfyuPqOh/SsJYdrY93DZ/RqaVVyv70epUVm6Jrml6xF5lhdpIccxnh1+orSrBprc92E4zjzRd0FFFFIoKKKKACiiigAooooAKKKKACiiigAooooAKKKKACiiigAooooAKKKKACiiigAooooAKKKKACquqajZaZbG4vrhIYx3Y8n6DvXL+LfHVnpZe10/bd3Y4JB+RD7nufavLdX1S+1W6NzfXDzOemeij0A7VvTouWrPFx2dUsPeFP3pfgjsvEvxEurgtb6LH9ni6ec4y5+g7Vwk80s8rTTyPLIxyzOck0yrulaVfao0y2UBl8mMyPjsBXUoxgtD5WtiK+Mn7zu+3/AKVadpo8txoV1qy3EKx27BWjZvmOfSrWh+H/thmk1K8j0u3h272mGHO7phTXSaP4etdF8Vw2GoCO9s7+Ei3mZeN309amU0tjbDYGc2nOPuvTfZvRPvucno3h7VtWlVLSzcqwJEjjamPqals9It7fWprHxBcSWQhXJCJuZz2C/Wu1jF7H4R1TSYZpI7vSZt0ZBwWjB3D9KdqU2ny6r4d8VXWz7PMnlzMeivjgn6HNR7R3O1ZdSjGL66N32tez+5+ZS/sW18Paxoutae9wLSeURuk4wy7uOa3riea/1rWvDl4kZtjbCS3wuNuR/jzWL4k1bTIdFvdPuNZGoXTzfaLdoxuCc5C56Vlaj4/vp1lW2sbeBpIRF5pGZAO/NRyylqdjxOHwzcb2W9lr0aa0+TN+5u4Vfwprc5ATb5EjnscYz+YpnjFNUttM1SKz0iwh06b95JcCXLSc9cetefT6rfTaVDpck2bSFtyJgcH6/jVV55nQRvNIyDopckD8K0VI8+pmkZRlFJ6+m9rPo9PuOz+G+rw6ZpmseZcxQy7A8Ic/eYA8Crlxr2i23iix8QW1wjfaItl5Eg+ZCR1rzyiqdNNtnPTzKpClGmkvd2++//AO08YX0dxaN9j8VXGo+ZKGS0KH5R16+1XviXqD/ANgaXZyqY7qdFmuE78LgZrg7G5ks7yG6hwJInDrnpkVNq+pXeq3z3l7J5kr/AIAD0A9KFT1XkVLMOanU7ysutrfNs3fAmsafYx32m6ozR2t7HtMijO01r6KNGbSNW8NWusRYnZZIbiUbVYYGR+GK8/oolTu73M6OPlTjGLimldednuj1rTryyu/FlnbWkyTQaVZMGkXoWxjistLieLwHqF5HI6TajflUZTg8tjj8BXncckkZzG7IfVTirUep36W8NuLqQwwyCSOMnKqw74qfZHV/avMnzRs9dvOy/BI9Tu4RceO9Kik+b7BZGV2Pr0FZeqPH4h8JX901jAkovPLtXRMMx3Ade9Q+FdcmOnaz4k1GWGa7WNYkQ4G4D2/Gs2TxnDNeaZFFp6WWn204lkjQ53H1/Ws1GV9Oh6FTFUHC8pWU76euifySuTzeCbFI5rFdQmbVobb7Q6eX+6x/dzVPw74OOpaBcapJMzEIfJihwzFh2NbnirX7+2tri8sdW069sbrMaJx50QYdOOePeodUju9N8H6HpWntJHLeyB3lTIwTz1H1/SqUp23MZ4fCqo7Q0ivvu7R6u5546sjlGBDA4IPY0leur4Y0+ErpzaVBPbGBjcXzODIsmPzFcXpngu91LRTqNrMgZpikUbnbvUHG7NaKrFnn1spr02lFXev4W/zOagmlt5lmgkeKRTlWQ4IrufDPxEurfbb6yhuYunnKMOPqO9cXqVjdadeyWd5GY5oz8y1WqpRjNanNQxNfCT9x2fVf5o+hdK1Kx1S2FxY3CTRn+6eR7Edqt1896VqV9pdyLixuHhcdcHg+xHevUfCPjuz1Mpaalttbs8BicRufr2Ncs6Ljqj6nA51Sr2hU92X4M7OiiisD2wooooAKKKKACiiigAooooAKKKKACiiigAooooAKKKKACiiigAooooAKKKz9e1iy0Wxa6vZAo/gQfec+gFNK5M5xhFyk7JFq9ureytnubqZIokGWZjgCvKfGXjq61MvZ6Yz21n0Ljh5B/Qe1Y3irxJfa/dbp2Mdup/dwqeF9z6msSuunRUdWfIZjnMq16dHSP4sKK67wlpOm/wDCP3uv6lbyXiQN5aQIe/qfzqn4KstJ1DXHstTjkRZlYW+Wxhu2fWtOda+R5scFN8iuk57f15lDQ9GutU1K0tArQrcsQsjqcYHUj1ro9D1HT/Cnit7e2L3VtIVhkmlUoyHPOB3Ga3NNjvJ9On0Nn8vWdGbzLSTH307fUEcVV1nUpLzwZcyeIvsIuJAPsixf6wMDzkdqyc+Z2ex61LCxw8FODtJa3a7bx301/Qkl04J8TRNqjG4tpU8y2eUZTdj5Qe3B6fhR4svBb6HHDrGoQHWrWfz7fyhnI3cDgccVyNz4s1i40IaPLJG0AUKWKfOQOgzWEzMzFmYsT1JOTVKk9LmFXMqcYyjSV+a718/zt0Z1OreMrmbVJr7TYRaNcQCGbfh9+O+OgrmXmleNY2kdkX7qljgfQVHTgtZ1sTQwqvUkkcDlicXLq/y/yG0tOAFFeJX4lpR0pQb9dDsp5TN/HKw3aaXb70tFeTU4hxcvhsvl/nc7IZXQW92JtFLgUUVxyzbGS3qP8vyOhYKgvsIMD0qlrE72ul3VxHjfHEzLn1Aq7Wb4k/5AV9/1xb+Ve9kGKrVvae0k3ZLd+p5uZ0oQ5OWKR5uPFniDOf7QY+3lr/hU8XjTXU+9NDJ/vRD+lc5RXeq1T+ZnLyR7HXQ+PdSX/W2lrIPbcD/OtS08fWb4F1YzRH1Rgw/pXntFWsTVXUl0oPoetWfinQ7nAW+WNj2kBX+dasE8E67oJo5R6owNeIVJb3E9tIJLeZ4nHQo2K2jjX9pEPDroz2+tS31/VYorWA3TyQWsqyRRvyAR29cV4/pfjXVbXC3Wy7Qf3hhvzFdTpnjLSLvCzM1rIe0nT866Y4inMhKrS1i/uPU9X1zTdUmW6sJr7TNQunWO5HmYhKnhia6fbb6h4j0/SrKRTpmjwiaV0b5WbHHP+e9eTQyRzRiSKRZEPRlOQauWOoXtjHNHaXDxJMuyRVPDD3q3T00O6jmTUm6kd2r28tfxe53up22i3AuPFPiESyQ3Emy0t4zgso4B/TNZ2mafZx3Fz4n0e3VtMshkQ3p/1jY+YA89MjGc1WudX03WfC1lpl00lvfWrBIm/wCWbA8ZJ7cV16WmmTiDQVmjOl6bCtxeMG+WRj0BI7dSazbcVr/SPRhGGInzQt0d+vM+/kt7dkeUXk/2m7muPLSPzHLbE6Lk9BUVemeMLCGbw5cTSWNjG/nqmnNaYJkU9jjrXE6v4d1jSbdLi+s2iibgMCCAfQ46VtCaaPHxeBq0ZPqt72/M3fBnji60opZ6kXubLoGJy8Q9vUe1erWN3bX1ql1aTLNC4yrKa+dq2vCviO+0C7DwMXt2P72Fjww9vQ1nUoqWqO/Ls5lQtTrax/FHu1FZ2gazY63YrdWUm4dHQ/eQ+hFaNcjVj6+E4zipRd0wooopFBRRRQAUUUUAFFFFABRRRQAUUUUAFFFFABRRRQAUUVmeJNas9D05ru6bJ6Rxjq7egppNuyIqVI04uUnZIb4n16z0HTzc3TbnbiKIfec/4e9eKa/rF7rV+13eyEn+BB91B6AUmu6rd6xqL3t4+52+6vZB2AqhXbTpKC8z4jMszli5csdIL+rsKKKK1PLNrwz4l1DQWkFr5ckUn34pRlSfWuyj1FvEPhXUL/UNNisXtAJLa5jUr8w5GM89cfnXmdad/r2q32nw6fc3bNbQqAsYGAcdM+tZzp3d0ejhcfKlBwm2420XT/gd9Dor3x9cTWCGCyjg1PYEe7GMlR6fWuOuJpbiZ5ppGkkclmY9SajpwWs61ajhYOc3ZGU6uIxklFu/9f1qIKUL60tFfJ47iGrUbjh1yrv1/wCAenh8rhHWpq/wCiiivnZzlN80ndnqKKirIKKKKkYUUUUAFFFKAT0BP0oASs3xJ/yAr7/ri38q0qy/E526BfEf88Wr6jhv/l76L9TyM2+x8/0PHaKBRXpHGFFFFABRRRQAUUUUAXtK1bUNMk32dw6Duh5U/hXa6J44tZ8RalH9nf8A56Lyh/qK88orWnXnT2ZEqcZbnuEMsc0SywyLJGwyGU5Brc8La7JotzKWgW5trhPLnhY8Mv8AjXguia3qGkS7rWU+WT80Tcq34V6N4c8SWOsII9whuscxMev0PevQp4iFVcr3MUqlCSnB7Hp+g2dxqd+t7oTf6JZ3SOlhLNllHdueMVB8SrqaPxDeWcN5I9vIUkki35UPjpXLQTTQSeZBLJE/95GKn8xTGZmYszFmPJJOSa2UPeubTxidB00rNu710+S6CUUUVZwmhoOsXui363dlJtI4dD91x6EV7V4X16z17TxcW7BZBxLET8yH/D3rwWr+hard6PqKXtm+114Zezr3BrKpSU15nqZbmcsJLllrF/1dH0DRWX4Z1u013TVu7Y4bpJGTyjehrUriaadmfb06kakVKLumFFFFIsKKKKACiiigAooooAKKKKACiiigAoopJHWNGd2CqoySTwBQBW1bULXS7CW9vJAkUYyfUnsB714d4n1y617U2u7glUHEUeeEX/GtLx/4kfXdS8qBiLGAkRD++f7x/pXMV20afKrvc+LzfMniJ+zpv3V+IUUUVseKFFFFABQKUDJpwGK83Mczp4KOusnsjrwmDniH2XcAMUUUV8HisXVxU+eo/wDgH0lGhCjHlggooorlNQooooAKKKKACiipIIZbiZIYY2kkc7VVRkk00rjHWVrPeXUdrbRtJLIdqqB1r2Xwd4XtdE0/EqJNdyj985Gf+Aj2qHwH4Wi0O0Fxcqr38g+duvlj+6P611FfV5Zlqor2lRe9+X/BPQoUOVc0tz591lFj1e8jRQqrO4AHYZrA8U/8i/ff9cmr2CT4ctd3lxdXWp+WZZWcJHHnAJ7kmqmq/CWC+sJ7Ua3LGJUK7jbg4z+Na5Ph6mHlVdRW5tvxPFzDL69fl5I7PyPGf2ZLGzvviQFvLaK4WK0kdFkUMA3HODXb/H34TLMk3ijwvaqsijdeWcS4DAfxoB39RXS/C74Qt4G8VHWI9dF/E1u0Rja28tgTjnO456V6seRXfGHu2Z24bAXw3sqys7n5+Hg4or3j9oD4Uiz8/wAV+G7f9wSXvbVB9w95FHp6ivB6yaaZ4GJw88PPkkFFFFI5wooooAKKKKAClRmjcOjFWU5BBwRSUUAd14U8YEstnqzeyT//ABX+NdwrBlDKQQRkEd68NrpvCfiqbS2W1vC01mTx3aP6e3tXdQxVvdmc9SjfWJ6bRUdtPDcwJPBIskbjKsOhFSV6BzBRRRQBq+F9cutB1Nbu3JZDxLHnh1/xr3HSdQtdU0+K+s5A8UgyPUHuD718810/w/8AEr6FqPlTsTYzkCUf3D/eH9axrU+ZXW57WUZk8PP2dR+6/wAD2mikjdZEWRGDKwBUjoRS1xH2gUUUUAFFFFABRRRQAUUUUAFFFFABXnXxW8SbFOh2cnzMM3LKeg7L/jXWeMdbj0LRZLokGZvkhU/xMf8ADrXhlxNLcTvPM5eSRizMepJrooU7vmZ8/nmP9lD2EHq9/T/gkdFFFdZ8iFFFFABSgZNIKeOK8zM8yjgqd95PZfqdeDwjxE/Jbh0ooor8+q1p1puc3ds+nhCMIqMVoFFFFZlBRRRQAUUUUAFFFFABXp/wn0ax+wnWGKy3RYoo/wCeQH9TXmFbPhTxBdaDfiaIl4GOJYs8MP8AGu3AVqdGup1Fdfl5mtGSjO8j3Siqmk6ha6pYx3lnIHicfiD6H3q3X28ZKSTWx6qdwoqrDqNhMzrHeQMyMVZd4yCPUVL9ot8E+fFgdTvFCknsxXRLRUEd5aSTCGO6geUjIRZAWI9cVPTGI6q6FHUMrDBBGQRXyd+0X4P0nwt4pgm0l1ji1BWla1B/1LZ5x6Ke1fQXxU8d6d4G0I3U+Jr6YFbW2B5dvU+iivj7xNrmpeItZn1bVbhp7mZsknoo7KB2ArKo1seJnFenyez3l+Rm0UUVifOhRRRQAUUUUAFFFFABRRRQB0HhDxFJo8/kzbns3PzL3Q+or0+2miuIEmhkDxuMqw7ivEK6XwV4gbS7oWty5NnIec/8sz612YbEcvuy2MKtK+qPTqKRWDKGUggjII70tekcoUUUUAemfCrxJ5ijQ7yT5lGbZieo/u/4V6JXznbzS288c8LlJI2DKw6givc/B2tx67osV2MCZfkmT+6w/wAetclenZ8yPrsjx/tYewm9Vt6f8A2aKKK5z6AKKKKACiiigAooooAKCQASTgDqaK5H4oa2dM0T7JA2Lm8ygIPKp/Ef6VUYuTsY4ivGhSlUlsjgPiBrra3rjmNs2luTHCOx9W/E/piucoor0EklZH53WrSrVHUluwooopmYUUU5R3rnxWJhhqTqT2RpRpSrTUIigYooor83xWJniarqT3Z9ZRpRowUIhRRRXOaBRRRQAUUUUAFFFFABRRRQAUUUUAbnhDxFdaBf+YmZLaQgTRZ4I9R717Rpl9a6lZR3lnKJIpBkEdvY+9fPdbPhzxJqWgmT7G6lJBzHIMrn1+tevl2ZPDe5U1j+R00a/Jo9iHxRx4j1D/ru3865fxW7r4eviGI/dHvW1dzyXVzJcTNukkYsx9zWH4t/5F2+/wCuRr0+H5c068l/W54Gbu7g/N/oR/ssMzfEmTcxP+hSdT7ivoL4j+M9M8E+H31K/YPM2VtrcH5pn9B7epr5C8A+LNR8G6+usaYkMkoQxskoJVlPUcU3xx4s1jxhrTaprEwZ8bY4kyEiX0UV6kZ2idWHzBUMNyR+Ii8Y+JNU8Va7Nq+rTmSaQ/Ko+7GvZVHYCsaiiszypScm5SeoUUUUEhRRRQAUUUUAFFFFABRRRQAUUUUAd18PvEPC6Teyc/8ALu5P/jp/pXc14ajMjhlYqwOQR2NeseENZXV9MVnI+0RYWUevv+NejhK11yM5a1O3vI2qKKK7TAK6P4f66dE1xPNbFpcYjmHYejfh/KucopSSaszSjWlRqKpHdH0gCCAQQQehFFcl8MNbOqaJ9kmbNzaYQ56sn8J/pXW158ouLsfomHrxr0o1I7MKKKKk2CiiigAooooARmCqWYgADJJ7V4X411c614gnuVYmFT5cI/2R3/HrXp3xL1b+zPDckcbYnuv3SeoH8R/KvFq6sPH7R8txBiruNCPq/wBAooorpPmgooooAUcmnUi9KWvh8/x3t63sYv3Y/n/wD6LLcN7Onzvd/kFFFFfPnpBRRRQAUUUUAFFFNIk80EMvl7TldvOfXNA0r9R1FFFAgooooAKKSR1jRpJGCooyWJwAKUEEAg5B6Ggdna4UUUUCCsjxb/yLt9/1yNa9ZHi3/kXb7/rka+n4b/5e+i/U8jNfsev+R5BRRRXpnGFFFFABRRRQAUUUUAFFFFABRRRQAUUUUAFFFFABWn4b1WTSNUjuVyYz8sq+q1mUU4ycXdA1dWPcIJUmhSaNgyOoZSO4NPrj/htq3n2b6ZM37yH5o8919PwrsK9qnNTipHBOPK7BRRRVkm34K1dtF8QQXLMRC58uYf7J/wAOte6KwZQykEEZBHevnCvaPhnq39p+G445H3T2p8p89SP4T+X8q5sRH7R9Lw/irOVCXqv1OoooorlPqQooooAKKKq6veJp+l3N9J92GJn+pA4FApSUU5PZHk/xU1T7d4ka2RsxWa+WP948t/h+FcjT55ZJ55JpWLPIxZie5NMr0orlVj84xNZ16sqj6sKKKKZiFKOtJTl6VxZjivquHlU69PU6MLR9tVUeg6koor81bbd2fWLQKKKKQBRRRQAUUUUAFFFFABRRRQAUUUUABGRg8iiiigYUUUUCCsjxb/yLt9/1yNa9Y/jA48OX3/XM19Pw5/y99F+p5Ga/Y9f8jyGiiivTOMKKKKACiiigAooq94fis59csYNQ3fZJJ0SbacHaTg4NA0ruxRor2K7+G/h2w8ReM0uzdnTNG09bm0xLhmZxlQxxyK89n8F+KrfQk16fQbxNMZQ4uCvy7T0bHUD3xTaZ0VMLUp7rv+Bz9Fei/EbwMLXV7G18LaXczKdHivrpVcuVyMs/J4FcdN4f1uGLT5JNMuQupf8AHkQmfP8A93HWk0RUoVKcmmjLord1Xwf4o0vUbXTtQ0O9gu7v/j3iKZMp9Bjqara74e1vQtSj03VtOmtLuQKyRPgswPAxjNFiHTmt0zLoroNd8F+K9Dt4LjVtCvLSK4YJG7qMFj0HB4PscU7UPA/i7T9NuNSvfD99BaW5AlldMBf/AK3PXpRZj9jUV/df3HO0V6b8Ifh1ca5eG+8Q6JeHRJLKaSCfcY1aRQNvIOfX2NeaSALIyjoGIosOdGcIKUupa0a+k03UobyPrG3I9R3FeyW8qTwRzRnKSKGU+xrw+vSvhvqP2rR2s3bMls2B/uHp/Wu3B1LScTjrxurnU0UUV6JyhXW/CzVPsHiVbZ2xFdr5Z9N3Vf8AD8a5KnwSvDPHNGcPGwZT6EHIpSXMrG2GrOhVjUXRn0bRVTRr1NR0q1vo/uzRK/0OOR+dW681n6NGSklJbMKKKKCgrifi/qBt9AisUbDXUvzf7q8n9cV21eQfFu++0+Jxaq2UtYgv/Ajyf6VrRjeZ5ec1vZYSXd6f18jjqKKK7j4UKKKKACn01etOr5DiXE3lCiumr/Q9zKaVoyqP0Cuv0DwxbanodhdZkWWa7aOZt3yrGAST+lchXpvgm+js/B9hHMgMV1evbuT2DA142XU6dSo1U2t+qPeoRTlqcZc6NNfahcf2FZXE9mspijbOckepqpFo+py6i+nR2UzXafeixyPrXZW9vc6L4b1e0SR43i1GNQynBKkjH6Vramrzav4itbTjUJrGLyQDhm4OcfpXR9QhJJu6fVffovuNPYpnm82japCs7S2MyCBgspI+6T0obR9TSSZZLKVTAgklyPuqehNemF4rvVZNDmdTMdPiafn+NDk598Vm+K7+KTwxPqcJCvqDJb8eiMc/pRPLqUYuXNtf8P6QOjFK9zmvFGhLBrltp+kW0sjS2ySbAdxJI5rMGh6sdROniwm+1Bd3l45x616OphPimeF1LTS6QixKr7Wb1Cnsajt57m5N7YRafcWF+uneXbrNKGkcAnuK0ngKUpN3tq9F5dPUboxbOS8U+H1s30m1sbWb7VcwbpI8kkv347VkX+japYbPtljNDvfYu4feb0FelBmh8SaJHdyKtydNeNWY5/efX161WdZrO08NJrTgypev5hd92DzjJ/KirgKcnJrT8l8O/wB4Soxd/wCux55qWk6lpqRtfWcsCyfcLjrVGu9+IE00OmS2Uml3cMb3ZkW4mnDqx/2fQVwVeZi6MaNTli/6/AwqRUZWQUUUVzGYUU+KN5G2ouTXReHvC97qbgww5TPMj8IP8auEJVJcsVdlxg5bHOxxSSfcUmrUOnTyMFAyfRRk16rpPgjTrZQ14zXT+n3UH4V0lrZ2lqgW3toogP7qgV69HI601eo+X8Tqjhe54za+FdUuCPLs7k5PUpgfrWz4x+F0Vx4SvY7C4uZb4wZSI4wzeleqUV7mBwCwfNyybuOpgKNRWmrnxJqXgXxJp4JutI1CEDqXt2x+YrBmsLiJiCmSOo7/AJV98npWJrvhPw5rcTJqWj2k+f4/LCsP+BDmul0uzPPqZNH7Ej4YZSpwwIPvSV9K+NPgNZ3CPN4bvDG/UW90cqfo/UfjXhPirwprHh2+a01Kymt5B0Djhh6qehH0rNxa3PKxGBq0PiWhgUUUUjjClVirBl4IOR9aSigD6G+KGpRf8KcXXI5E8/xDBZ27nviNTuz+Va2laBFoPhPWbGxtLi5s5vDolOpTXZkFw5X7iJnChfYV8zvPO8KwvNK0SfdQuSq/Qdqk+3XvlrH9suAiqVVfNbAB6jGelVzHqLMVz8zj0t/n99z6VtV87x6tijL9ouvByxQoTjexXpUNnBHoet/C+z1wRwywWtzCQzghJtuFGemc8fWvm8Xl2syTC6nEqDCP5h3KPQHtTZbi4m2+bcSybSSu5ycH2z0o5h/2kt+XW/fzT/Q9/wBc1TX9H1vw7p2neCtUFxa6hcT24vbxZjcgg7wjduDkVx3xQ8N6ZH8TdFtUvLmyXVfKkuobibfJYs78ruzx6j0rzV9Qv3kSR766Z4/uMZWJX6HPFQzTSzSmWaV5JCcl3Ykn8TQ5XMauMVRNNdV/WiPpDxvph0n4ba5pcemXFrbWur2/2eWe6M8lyu5f3xyflz7VZ8SXd1PrXxBs5riWS3i8PwmOJmJRTt6gdK+a5b6+mBEt5cyAgAhpWOcdO/akN5dlnY3U5Lja5Mhyw9D6inzGzzFX0j/Wvl5n1RoEeo3Or6Pqunz58ON4WMKqkgCecBnG3PLcfpXynN/rn/3j/OpI728jjSOO7uERM7VWQgLnrgVBUt3ObFYpV1FWtb/gBW54HvzY+IYMtiOb90/49P1rDp0bNHIrqcMpBB96cJcskziaurHuNFVdJulvdMt7pf8AlpGGP171ar3E7q557CiiigD1n4P6h9o0GaxZstay/L/utz/PNdvXj/wmvvsvij7OzYS6iKf8CHI/ka9grhrRtM+5yat7XCR7rT+vkFFFFZHqgTgEngCvn3xBdm+1y9u85EszMPpnj9K9y8S3P2PQL+46FIGx9cYFfP8AXVh1uz5fiKr8FP1YUUUV0nzIUUUUAOXpS0DpRX5xmtb22LqS87fdofV4OnyUIoKeJJAgTzH2g5A3HAPrTKK886iRppmBDTSNk5OXJzQJphKJfOk8wdH3nP51cl0XVorAX8mnzrakAiUrxj1p8eg61JCZo9NuGjCeZuC8bfWtPZVb7MfLLsZ4lkDlxI4c9W3HJ/GkLuVCl2Kg5AzwK2/CWg3Gq6jbtJZzyWHmhZpF4A/Gqupac/8AwkNzpunwSSlZmSNF+ZiBVexqcinbRuw+WVrmeZZS4cyuXHRtxyPxpxuLgy+aZ5TJ/f3nP510WleHh/ZutHUraWK8s4VeNC2ME56gdaqQaO0Om376hY3qXMSI0RAG1QT1aq+rVUk+9391/wDIfJIz9OuIEvopNQjmuoEzlFlKt+B7c1oeJNci1K2tLGztGtbO1zsV5N7MT1JNb58MaT/a0tv5cvlrpf2kfvD9/H8vauR/srUv7N/tL7HKLT/nqR8ta1KdejBw6Pe3lbr2KcZxVitJNNIoWSaR1XoGYkCo6KVVZmCqpZj0AGTXFqzISprW3ad8Dp3NStp15GY/tFvLCsnKl1xketeleAfDCQxR6lex89YY2HT/AGjXRhsJUxFT2cV6+RrSpObIPCHgtTGl1qcZWPqkPdvdv8K72KOOKNY4kVEUYCqMAU6ivssLg6eGjywXz7npRgoqyCiiiuooKKKKACiiigArN8R6FpXiHTn0/V7OO5gbpuHzKfVT1BrSooE0mrM+Uvi/8Kb7wvK2oWG+70tjxLj5o/8AZfH868qZSrFWGCK+/bu3gu7aS2uYklhlUq6OMhgexr5a+Ovw2fwxf/2lpkbPpc7fJ38pv7h/pWE4W1R89mOXcn7ynseTVZs9Pv71S1nZXFwoYKTFGWwT0HFQiOQxNKI3ManDMFOAfc16t8HtQvNM+GvjS9sLhoLiIQNHIvVTuxkVCR5eHpKpPlk7b/gebT6HrUEVxLPpN9FHbECdngYCM/7RxxUcGl6nPYSX8Gn3ctpEcSTpCxRfq2MCvp7WdSvrzXde0m5naWybwmLhoWA2mQqcv9apeCvtcen+CYLAH/hGZNDnbUto/dGTb8xftnOevvVcp6H9mx5rKT+7zt9x4b/wgetReFtP8TXMLjTryfy8RRs0qJ3cjHA9PWqni7QY9P1i9j0ZNRutMtyo+0XFs0ZBIB+YY45PFes3d9q9x8HPDj6ZdXktsmsNDcmNiQIBIQqv/s9P0rdk/wCJx8UPG/g2VgV1G0t541J6vHsJx74/lRyh9SpySUetvvabPnuDw/rtxctbQaNqEs6oHMaW7Fgp6HGOla3h7wL4g1zR9W1S0tWWLTF/eo6N5jt/cRQOT617DYSXWpeL/FHiu1v9Ya2stQgsIrHTJNrShPlBc/3BzW3rVxqqXnxKtNGluo7xba3ntorckOrlPmZQO5xzQooIZfTtzNt7/r/kfPfiHRbGz0vRJdPk1Ca9vYSbmKa2KKkgONqHHzfhms640bV7e9SxuNLvYrqQbkheBg7D1Axk19A+GFhm1L4YNf7Xm/sy6aLze8+Plz75qzpUmpSTeA5fEnm/22dXuVUzDEhh+brnnHTFHKDy+Mne9tv0/wAz5yvNL1Kzghnu9PureKb/AFTyRMof6Ejmk1HTNS04RHULC6tBMu6Pzoim8eoz1r3rXNa1G+8ByaleQtq1xYeMQttAVySqucRqB+WK5L9oKCa7OkeJ/tupCDUxIyaff5ElowI3BQei5pOJhWwcYQcou+x5PRRRUnnnpPw0ujNoj27HJgkIH0PNdVXnnwuuNmp3NsTxJHuH1B/+vXodevhpc1NHFVVpsKKKK3My7oV0bHWbO7XjyplY/TPNfQSkMoYcgjIr5wr3/wAMXP2zw9YXGcl4FyfcDBrmxC2Z9Nw7V1nT9GaNFFFcp9Qct8UrjyfB9woODK6J+uf6V4xXqnxnm26PZQZ/1k5b8h/9evK67aC9w+Kz6fNi7dkv8wooorY8YKKKUdRSlLlTk+g4q7SHUUUV+VSk5Scn1Ps0rKwUo5IHSkoqQPVoNOGn6HqFtDDPLC2mh/tUkpZZGx91V6ACnaRPONS8O24kfyn012ZM8E47ivLftVzsCfaZtoG0L5hwB6fSkFxcBlYXEwKjCkOcqPQeleuszjFrlja1uvnfsdPt0tken+HY7qXTtDOnMRBDeS/awjYxycZ/Suc064u7X4hX8lpYvenzJFkiThthPJHvXJx3FxGpWOeVFJyQrkAn1ojnnjlM0c0qSHq6uQx/Gsp45SULJqzX4K2hLrXt5HqOk2tjpOo68skks1sIoZHV23Mmc/KT7VU1a3uYYPFTXDmQSpHJG/YoTxj6V5x583z/AL6X959/5z8319ac11cspVrmZlIwQZCQR6VbzGPJyqFt+ve/+Y/bK1rHp5/5D8//AGAv6ViX8Mt/4CSe/t57GSxhQQvuxHcIenHrXFfabjdu+0TZ27c+Yc49PpQ888kSxSTSvGv3VZyQPoKmePjNNOO9/wAf8gdZO+hPoq276vaJeJvt2lVZFzjIJr3LT9I0vT0H2Oxt4fdUGfz614ECVIYdRyK9XvfGJgt9KjtI0uJZolknUnoMYx9Sa6MpxFGjGbqdLF4aUVe4650W4vfGYm1aWAQY3QoHGWUdFx/Ot/StXgvtTvLGEDba7QCO/rXCeOE1MasLy8jMSOB5G1s7R6fWj4fXXkeI0Rm4nUofc9RW1LGqlivZKNry1b3d9joUrSsen0UUV9IbhRRRQAUUUUAFFFFABRRRQAVyfinUtE1LXP8AhBNUQMdQs2kBJ6HPAHv3H0rrK+Ufil4iubr4m32qWNw8T2swjt5EOCuzjI/HNROVkcmMr+xgvM6b4X+GPEHhf4q6hokmkNqGiyqY712jBiC9UfnjPt15NekeI/hT4XvrC8i097vQluRmcWEpSKTHI3R/dOK8t+DfizV9F1HVdX1KDUb/AEiSIve3AUybHH3WyfXOPxrvL74oafrPwj13XrFHtZoA9qsMjAurNwp/EHP4VEHGxyYd4dUmpebs+3kfOOra/rdvrV6LfxDqM4CtZ+e0xDSwgkBTz93Haqdr4g1y10mXSbbVr2Gwlzvt0mYRtnrkVmEkkk8k9aKyufOOpK97mlZa9rVlpsmm2eqXkFnIwd4ElIRmByDj8KVPEGuprJ1ldYvl1IjBuhM3m4xjG7r04rMooFzy01NLTNe1rTGuW07Vby0a6BE5imKmT6461ND4p8SQ6lJqUeu6gt5LGI5JxO291HQE9xWPRQCqTWzNCbWtYm+x+bqd2/2L/j1zKf3POfl9OfSprrxN4iutUh1S41u/lvoBiG4adi8f0PasmigPaS7mnH4g1yOHyY9XvVj+0fatomYDzv8Anp/ve9R61rOra1ci51fUbq+mA2h55C5A9BmqFFAnOTVrhRRRQSbPgmcweJrM9nYofxFetV4vo0nk6vaSf3ZlP617RXo4J+60cuIWqCiiiu0wCvZvhZced4QgUnJikeP9c/1rxmvU/gxNu0m9gz9ycMPxH/1qxrr3D2ciny4u3dP/ADO9oooriPtTzX41SfvdNh/2Xb+Qrzmu8+M7Z1iyXjiAn/x6uDrvpfAj4LN3fGT/AK6IKKKK0POClXrSUq9a58Y7Yeo/J/ka0FerH1Q6iiivy8+vCiiigAooooAKKKKACiiigAooooAK674b2H2zWoGcZWP942fQdP1rka9R+EtqFgurkjnCxj+Z/pXZl9L2uJhF97/dqb4eN5mvrfhqbWtT+0Xl55dug2xxoMnH1NZfim78EfDbQz4i8QXH2eGJwqSPl5Hc9FRR1P0rua8w/aM+H+reO/Ctg/h65gi1rRb5NQso7gZimdf4Gzxz78V9esFQU3U5byfV6noqCvc6z4d+NNF8eeHhrmgm6Np5rRf6RAYm3L14P1ro6+WNS+MXiTxFpXgmSAT+HdVTxT/ZeuWts+I5WUDI/wB0+namXni/4m3nhz4n/wBg6pqt5cabr6Qp5BDzWtpk+Z5II4IFdRZ9PX2q6ZY3draXuoWtvcXj+XbRSShXmb0UHlvwq5XxhrNrb+KvHHwjutH+I3ivUYtSluYVvbuRBd2ciEbsfLgPzg5yMAYrov2gfG2saF4mvLjwf408Z3N7ob20d9DGkf8AZkGcAiU4BZ269+tAj6MsfGGj3njm/wDBsP2r+1LC2S5m3QkRbHPGH6E10NfKHxY8e+L7PxL48fTtevbJbTw1ZXlskL4EUjMm4r9ckfjV3wD4r8V+HviTc6X4s8fahqGmah4TXV5551XFk5TdmJegx6d6APpnVL2HTdMutQuAxhtoXmk2jJ2qCTj34rH+Hfi/SvHXhO18TaKtytlclhGLhAj/ACsVOQCe49a+Z/AfjTxFL421TRBr/i3VvDmreG7u6t38RKgkcqhxJEF+6h7Disb4Kap4u8I2/wALdQtvFN3caLr+oXFjLoxUCGJQ5+YDu2TnPWgD6K/4XR4PNxZwomqM13rDaPH/AKLtAuF65yR8vv8ApW9ofxA8M6rHrky3jWcGh3Rtb2e9XyI1cejNwR718ttrusa5rfh1tY1Ce9a2+IcsEJlOdkYxhR7UvxS1DXPEPwn+Kcmpa9qEkOkeJUSG33Dy3jLABG4ztHUe4oGfZUMkVxbpNE6yRSoGRlPDKRwR+FeX+Kfgn4f1OSW5026udOuJGLEE+YhJ9jz+teTeLNa8V/CiXw3M3jLXNT0fVPDlx5a3syny7oRbowuAAMZAH0r3/wCDsesJ8MtAbX764vtTms0muZp23OzON3P0BApNJ7mVWjCqrTVzm/hx4J1/w7a6r4Z1c297o19E3lzRN9xyMEFTyMj68ivmbxHFfaJqep6GZXSITlZY88MUJwSK+6q+R/2kNNXT/iZdyIuFuUWb8SOf1FZVI2SPHzTDqnRi49P1PNKKKKyPngooooAKKKKACiiigAooooAKKKKAHRMVlRh1DA/rXt0Db4I29VB/SvDx1Fe22X/HlB/1zX+Vd+B+0c+I6E1FFFd5zBXovwVk/f6lD6qjfzFedV3nwYfGtXqetuD/AOPVnV+Bno5S7YyH9dD1SiiiuA+9PKPjJ/yH7X/r3/8AZjXDV3Pxl/5D1r/17/8Asxrhq76XwI+AzT/e6nqFFFFaHAFKvWkpV61zYxXw9ReT/I1w/wDFj6odRRRX5gfXhRRRQAUUUUAFFFFABRRRQAUUUUAKOor2P4ZRhfDzNj70zfoBXjg6ivZvhqwbw2AO0zf0r1sl/wB6+TOvCfEzpq5D4oeCrjxrptpa23inWfDsltKZBPpsgRnyMbW9RXX0V9ed549f/s+eEpvAFp4WtNQ1Szmtr/8AtAaosga5e4PV2J45qTQ/gfb6Bomr6foXjfxJYXGqXaXc18kiGfcoIIJI5DZJOa9dooA8cvP2ffDR8PeH9N03WtX0290O8kvIdRhdTPJLIQXLHGOSB06VH4u/Z70PxDq2r3h8Ta9YwauY5Ly0t5F8qWZMYkII5PHT3r2ckAEk4A6muT8H/Ebwf4u17UtE8O6sL+70z/j62ROEXnHDkbW59DQByXib4GaFr13rdzc6zqUb6xpcGmzbAnyJEVIZeOp281Yv/gn4c1DXv7Uvb6+lB0IaI0HyhWiC7d+cZ3d/SvUaKAPG/CvwC0vQ9Vg1J/FmvajNBps2mxi5ZCqQOpAVRjjaDxR4D/Z88OeFPEWj6sNe1nU4tHDvY2d1Iphhlf70gAHBPp617JRQB5FZ/AfQLa6tLhdZ1JmttefW1BCYMrdUPH3f1q8/wV8OzeHPGGh3F/fTW/im7N3cMdoaCTqNnHYjvXp9FAHzf8T/AIeahqEXgP4TQRatrkNndC+udcvQNsNspIMeR3xgAemK+jYIkggjhjXakahVHoAMCn0UAFfNX7WtuE8UaXcY5ktSCfXDH/GvpWvnD9rmUNrujQ91t2P5tUVPhPOzX/dpfI8LooornPkwooooAKKKKACiiigAooooAKKKKACvbNPz9gt89fKX+VeKxjdIq+rAV7dbrsgjT0UD9K7sDvI58R0H0UUV6BzBXcfBs/8AFQ3IwebY/wDoQrh67n4NA/2/dn0tv/ZhUVfgZ35X/vdP1PV6KKK88+/PLvjQmNUsH/vQsPyP/wBeuAr0r41RfJps/u6fyNea130fgR8HnEbYyfy/JBRRRWh5oUo6ikoFTOPNFx7ji7STH0UUV+VNWdj7NMKKKKQBRRRQAUUUUAFFFFABRRRQAV6x8JrjzNKuIc8q4YD6j/61eT13PwmvhDqzWzNgSoVH1HI/rXfllT2eKg++n3nRhpWmeqVFdu0dpNIvDLGxH1AqWob/AP48bj/rk38q+2PSPk3wr8YfitHaeHPF+ta1p15oF5rsmk3FilkiSMAfvlgOvpj05zVjRPj54o1H4i2M8eu2T6bda8dNbw8th+8it87RP52M7s9s/hVb9m74U33i3Q9M1nWdfuY9D0vXLi5TRmt8bplbAbcecH0r1zwf8Jde8H+Lpbjw94yWHwzPftezaVNp6SNuY5ZFlPKg0DOI8EeKPi7491HxzDH4m07TtF0Wa8tEkNgjys2DsAGMEKB6g/N3rgfg54h8b+Hfhf4X0nw3r1nb3Hi7WprS2kk09GNjtb95ISf9YWyMAjivo74Z/DRvBtp4ttzqwvP+EhvpbsHydnkb1I29TnGevFcjb/AF7X4a6F4ds/FDwazoOoyX+n6mtsMI7tkgoTyPxoA4DVfjV8SrXwVBa295YzeJbHxS2i3E5tVEd4uPkJXGFyeu3FaPjHxh8atI8VXfhJPF2kpe2Hho6pd3I09GBkUksEBUdRgcjArrF/Z9QeGdJ08+JXk1C318a3f3r2wJupc8qFB+UfnXTeLfhS2u/EHV/FQ1oQDUdBfSPI8jds3f8tM55+lAHmPws+KXxJvPHHgf/hJ9Y0680nxVYyuLWCzWI27R5G8t1JJGTzjnpSaJ8W/FEPxu0TRIfG0HivQtWvpbOZY9GFtDbMM4EU3WUjjJzXaaN8ChY3Pgl5fEPnR+GbOe1dRb7TciTdkg7vlxu96y/C/7PuqaLrXhy4fxw1zpvhzUpLuws2sVGEkOWVmByW96AODm+Lfxbt45vEb+INNfR7DxSdJks/sCCS4Qt3bHAA4GMH3ru7r4geOvEHxD8UzaJqtro/hbwWgkvoGtVlm1Bghdk3H7gOCMjFW7z4AvceFL7Q/+EmCm68R/215v2X7vOfLxu/X9K09Q+DN0nxAv/EWg+KpdO03W4xFrumNbiRLtdu1tpJ+UkHr2oEee/BP41eK/EfxF0Cz1PxBY6tZ6/HO0+nQWHlHSnUkxr5mPnyBzkmvqKvKvhN8MfEvgK/gsV8arqPhi0EgtdPk09FlUNkgGUcnGa9VoAK+Vf2pL4XPxGFsrZFtaomPQnJ/rX1S7KiM7EBVGST2FfD3xI1f+3PHGrakG3JLctsP+yDgfoKyqvQ8jOalqKj3Zz1FFFYnzIUUUUAFFFFABRRRQAUUUUAFFFFAFjTU8zUbaMfxSqP1Fe1jgAV5H4Og+0eJbNMZCvvP4c165Xo4Je62cuIeqCiiiu0wCu/8Agun/ABNNQk9IVX/x6uAr0r4Kxfu9Sm9WRf5ms63wM9LJ43xkPn+R6NRRRXAfeHEfGKAyeHYJh/yyuBn6EEV5NXt/xGt/tHg6+AGTGokH4EV4hXbQfunxmfw5cVzd0gooorY8QKKKKAHjpRSL0pa/NcypexxVSHn+ep9bhZ89GMvIKKKK4TcKKKsafbteX8Fqgy0sioPxNNJt2Q0dlo/w9k1DRIL5tQ8maZd4jMeVAPTJzms/UvAXiG0y0UMV2g7wvz+Rwa9gt4lgt44UGFjUKPoBT6+teTYdwSs0z0XhoNHz1eWV5Zvsu7WaBvSRCtV6+ipoopkKTRpIh6qygiuO8caB4Zt9IuLqSCGzn2nymjO0s3YbehrzsRkkqcXKM9F30MJ4VpXTPJqKKK8SMXJ8sVdnI2krsK2PB0nl+JLIecIQ0qjce1Z9lZ3N65W3jyFGXdjtRB6kngCqepeJNH0MlNNCavqK/wDLdgfs8R/2R1c/pX0GFydUrVcVK3ZLc0y7D4vMqyhgoXS3k9Ir5n0jRXknwW+Il5rV9No3iC6WS6f57aUqF3eqcfpXrdfQU6iqR5kfQ43B1MHVdKpuIiqgwihR6AYpaKKs5AooooAKKKKACiiigAooooAKKKRmVVLMwVQMknoBQBhfEK4+z+DNUKzGGSS3aKNx1DMMD+dfFOs6Tf6XOY72Erk8OOVb6GvdvHHxY1JvFE0Ok/ZptHhPlmGaIMtxjqSev0xTbYeF/GduYdPMdhfOPn067YbHP/TNz/I1jGpRqvlvZnPn3DmZKnHERhzRtqluj58orv8Axf8AD270+4k+xxSRSL962l4P/AT3rg54ZYJWimjaORTgqwwRSqUpQep8SnfQZSqrMwVVLMegAyTWl4UGlHxLpw1zcNM+0L9q29dmeelfZvhDQ/BttYQ3fhnTdLEDjKT28asSP97r+tTGPMehgsC8Vf3rWPkjQPh7411wqdP8O3zRnpJKnlJ+b4FehaB+zv4hudr61rFjYKeqQqZnH8h+tfTFFaqmj2aeT0I/FdnyV8avhdD4CtdPvbHUZ722uWMUnmoAUcDPbsefyrzGvsH9oXR/7X+F2o7V3S2ZW6T1+U8/oTXx9Wc1ZnkZlh40K1oqyYUUUVB5wUUUUAdX8MoPM1yWYjiKE/mTivSK5H4YWnl6XPdsOZpNoPsK66vWwseWmjirO8goooroMwr1r4OweX4cnmI/1twf0AFeS17f8Orf7N4PsVIwXUyH8TmscQ/dPbyCHNinLsmdDRRRXEfZlfU7cXWnXNsRkSxMn5ivnl1KOyN1UkGvo6vCPG1l9g8U39uFwvml1+jcj+ddOHe6PmuIqXuwqfIxqKKK6j5YKKKKAHLS00dadXxnEuH5asay6q3zR72U1bwcOwUUUV80esFdV8LrH7X4qilZcpbIZT9eg/U1yteofByy8vTru/YcyyCNT7L1/U135ZS9riYrtr9xtQjzTR3tFZeo6/pdjfQWMtwrXMzhFjTkjPc+lalfaRnGTaT2PTTTKOvSalFpc0mlRRy3SjKq54P0968M1a/vtQu2m1CeSWbJBDfw+wHavoGvJ/iholtp2qNq013DZ2E/MjtyQ/cKo5JNedj8BLFOPv8AKuvb/hzkxcKskvZRcntZHForO4jjUu7HAVRkk1JqU2maGu7WpjJc9VsIGHmf8Dbog/WsHVvGTRo9r4dheyiI2vdPzcSD2PRB7Dn3rkWZmYszFmJySTkmppuhg1y4da/zPc+gyngepWarZpLT+RbfN/16m54h8UalrCfZvls7AH5LWDhPq3dj7msKiiueUnJ3kz9IoYelh6ap0oqMV0RNZXM9ndxXdrI0U8Lh43XqCK+n/hb40tvF2jAuVj1G3AFzF6/7Q9jXy1Wh4f1jUdB1SLUtLuGguIzwR0YdwR3Fa0KzpvyPPzbLI4+lbaS2f6H2LRXH/Dnx7pfi6yVdyW2pIP31szck+q+o/lXYV60ZKSuj85r0KlCbp1FZoKKKKoxCiiszT/EGj3+rXWlWeoQzXlrjzolblf8AGk2kVGEpJtLY06KKKZIUUUUAFeQ/HPx8tnBJ4Z0iYG5kGLuVT/q1P8A9z3qx8WPihBpccuj+HZ0mvyCstwpysHsPVv5V4HNJJNK8srtJI5LMzHJJPc1w4nEWXLE+tyLJXKSxFdadF+rGUqkqwZSQQcgjtSUV559qd14d+IM0dumm+Jrb+19PHyq7HE8I/wBlu/0Naut+C9H8Uaa2oaFOuqW6jLbBtuYPZl6mvMKvaVe6ppNwmpadNcWsiHCzR5Az6Z6H6V2UMbOmuWWqPkc84PwWZ3qRXJU7r9TD8ReFdQ0lnkRTcW4PLqOV+orsP2eB4zufFYt/DeoNbWMeJL7zRuhCZ6bf7x7YrstE8X6N4qkjsPElqLHVJCEjv7WPKSseAJEH8xXsPgXwtYeFdKa2tIYhNO/mXEiLjzH/AP1V2r2dT3qb+R+Zy4exuX4tQxGy1TXU6AZwM8miisTxz4ktfCfhu41y8ieWGAqGRCAzZYDjPfmtWevKSim3saWq2keoaZdWMoBjuIWiYezDFfB+sWcmnatd6fKCHt5niYH/AGSRX294R8VaD4r08Xuh6hHcpj50ziSM+jL1FfLf7RGkDSfihfsigR3ircrj1Yc/qDWVTVXPFziCnSjUjr/wTzuiiisT50KByaK1vCVh/aOvW8JXMat5kn+6KcYuTSQm7K56d4dtPsWiWltjBWMFvqeTV+iivcSsrHnt3YUUUUwHRqZJFjXksQo/GvobTLcWunW1sowIolT8hXiPgiz+3eKrCDblRKJG+i8/0r3auXEPZH1PDtL3Z1PkFFFFcx9KFeW/GWx8vU7TUVHyzRmNj/tL0/Q/pXqVcz8TdP8At/hO4ZVzJbETL9B1/QmtKUrTR5+a0PbYWa6rX7jxWiiiu8+BCiiigAp69KZSqea83NsJ9awsordar5HXgq3sayb2eg6iiivzk+pCtXTPEGr6bYyWVleNDDIckADIPse1ZVAyzBVBZicADua7MHh8RWnagnf+upnUxEaC5pOxIs0q3AuPMYyht28nJz617p4V1aPWtEgvVI3kbZB6MOteCaleafo4P9pSmS4xxZwkb/8AgZ6J/P2rU+FHxEkg8UCw1LybbTbvEcSRrhYn7Enqc9CTX0uDw1LA+653k9+yPbynKcyxFOWJdPlp2ur/ABP0R75XP/ELQI/EnhS800oGmKb4D6SDp/hXQUV6ckpKzN6VSVKanHdHjvgP4NQQeXe+KZBPJwRaRn5B/vN3+grjvjxpui6V4sgtNHtI7U/Zg06RjC5JOOPpX0mTgZPSvkr4i6r/AGz421S/DZRpykf+6vyj+VcGJhCnBRSPrcjxWJx2MlVqy0S26a+Rz9FFFcJ9iFFFFAEtrcT2twlxbTSQzRncjo2GU+xr2HwN8ZmiSOy8UQtIBhReRDn/AIEvf6ivGaKunVlTfus4sZgKGMjy1Y38+qPsbRtZ0vWbZbjS76C6jIz+7cEj6jqKv18Y2V5dWM6z2dzNbyqch43Kn9K7bSPi14ysAqSXkN6i9riIEn8Rg13QxsftI+VxPC1WLvRmmvPT+vwPRPjH8QpNLjk0HQS7XzjE86AkQj0B/vfyrw7R9Q1PS9Vi1HT5Zo7tG3BwCST3z65r0+2+MEmpr/Ztz4etFlu/3HmxyfdLfLuwR706P4c6h4GceLbjUra/i03981uqMpkHTGT061jUvVlzRei/A9DBOnl9F0K0FGUttb87+W3bU9H+G3jODxXpg8yJ7bUYVHnwspAP+0ueorra8EvfjfqDKf7N0Kyt3P8AG7l/0GK5TXPiT4w1eNoptWaCJuqW6iMY9Mjn9a3+twirXuzynw5ia1RyUVCL6N3t9x9D+KfGPh/w3btJqWoRiQdIIzukY/Qf1rxDx/8AFbVvEEcljpitptg2Q21v3sg9z2HsK86kZpHLyMzserMck02uaripz0WiPfwGQYfCtSl70vPb7gooormPdCiiigAr6Y+E0Ol678LLCzubKCaFVaGaNkBBYE5P196+Z69x/Zn1PdZapo7NzG6zoPYjB/kK6cK0qln1PA4jpSlg+eO8Wn+n6m/oXwq0rRfGkWuWkzNaRhmS2kGfLk7EHuBXotFFelCnGHwo+ExGKq4lqVWV2lYK8M/abm1fVo7bRNOU/ZoD506EEGVscY7EAfzr0z4m+JG8MeFbi+hhlluHHlwlUJVGP8THoAK8S8O/Em58kad4stv7ZsCeHPE8We6t3+lROvTjLlmOWQ4zMcHKWHaXr1PIdI1TWPDuqC7027uLC8iONyEqfoR3HsaXxJrureItTbUtZvHu7plCl2wMAdAAOgr3DX/AmieLNNbU/DdyupQgZKp8tzB7MvevG/EXhbUtHd2aNpoFOC6ryv8AvDtTlSduaLuj4HEUsRhZOhXTi+zMGiiisTnCvQvhhp/l2M+ouvzTNsT/AHR1/X+VcJYWsl5eQ2sIy8rhRXsunWsdjYw2kIwkSBR7+9dmDp3lzdjCvKysT0UUV6RyhRRRQB3/AMGrHzNSvNQZflhjEan/AGm5P6D9a9Rrmfhnpx0/wpbl1xJckzt+PT9AK6auCrK82ffZXQ9jhYRe71+8KKKKzPQCmyxrLE8Ui7kdSrD1Bp1FAHz5rti+maxdWL5/cyFR7jsfyxVKvQvjFpXl3Vvq8a8Sjypceo6H8v5V57XowlzRTPzvHYd4evKn93oFFFFUcoUUUUAPHSgnFTadZ3d/crbWUDzSt0VRn8/SsvxHq8Wh3s+nxRLc38LFJGb/AFcbdwB/ER+VfL4nJcPCvKrUl7r6Lf8A4Y+ryehjs0tRwsLtbyeyXcvy+XBb/ar2dLW3/vv1b2UdWNc7qniuTa1vo0bWkZGGuG/1zj2P8A+nPvWBf3l1f3BuLyd5pD3Y9B6AdhVenPE2h7OkuWPZH6nkvBuEwDVbEfvKvd7L0X6/kXtDsJNX1q105JVjkuphH5jngEnqa+lfA3w60DwsqzpD9sv8c3MygkH/AGR0X+dfLyMyMGRirA5BBwQa67Q/iV4x0naserPcxD/lncgSD8zz+tRQqQg7yR7GcYLFYuCjQnZdVtf5n1LRXimifHI/Kms6L9ZLaT/2U/413Wh/Ezwdqu1U1ZLaU/wXIMZ/M8frXoxxFOWzPicRlGMofFTdvLX8jV8fap/Yvg7VNR3YeK3YJ/vHgfqa+RySSSTknqa91/aI8RWj+HbPSbK8hma5mEkgjcNhF6Zx6k/pXhNcOLnzTt2PreGsM6WGdSS1k/wX9MKKKK5T6MKKKKACiiigAooooA9X+DnjLSIpYdB8Q2FgQTi2vHgXKnsrHH5GvcdVfTLXTZrnURbrZohaQyKCu38etfG9buq+Lde1TQbXRb2+eWztvuqerem498dq6qWJ5ItNHzWYZAsTXVSnKye/+aNP4l+K7XxFqXlaXp9tY6bCT5YjhVGkP95iB+Qrj6KK5pScndnv0KEKFNU4bIKKKKRsFFFFABRRRQAV3vwI1P8As/4g20TNiO8RoG+p5H6iuCq5ot6+m6xZ6ghIa3mWTj2NVCXLJM5sXR9vQnT7pn2TRXB3fxa8F29okw1CSd2UHyooWLA+hzgVyWsfHNfmXSNDY+j3MmP0H+NetLEU49T85o5Pjar92m/np+Z7PNHHNE0U0ayRuMMrDII9CK8K+N/gLRdDsBrukuLQyTBHtM/KxOeU9PpXNaz8VvGWo7lTUEsoz/DbRhT+Zya5DUdR1DUZfNv724un9ZZC38646+IhNWSPpMqyTF4Sqqkqll1S1uO0fVNQ0e+S+0y7ltbhOjxtjPsfUexr0zSfG3h/xSi2ni23TTtQI2rqMC/I5/21/wA/hXk9FY0a86TvFnr5nk+EzOnyYiF/Pqdt4++FMkEZ1DT/ACjDJ8yXEHzQyD3x92vJtT06802cw3kDRt2PZvoa9J8G+Ntc8MSbLSYT2Tf6y0m+aNh9O34V6HZWHhX4k2cw0uBbLUUXfNYzDKH3U9ufSvRhWpV9NpH5LnfBmKy+9Wh79P8AFHj/AMM9LLSyarKvyqCkWfXua7yrF7otxoLrYT2RtQgwi4+Uj2Peq9etRpqEEkfA1ebnfMrMKKKK0Mwq7oVg+p6xa2Cf8tpArey9z+VUq9C+Dml+Zd3OryL8sY8qI+56n8v51M5csWzqwOH+sV40/v8AQ9MhjWKJIoxhEUKo9AKdRRXnH6IFFFFABRRRQBmeKNLXWNDubFsbnXMZ9GHIrwSWN4pXikUq6MVYHsRX0dXkXxW0X7DrI1GFMQXfJx0Djr+fWunDz15T5zP8JzQVePTR+hxlFFa/h3w7qmuTBbOEiIH5pn4Rfx710tpbny9OnOpJRgrsyRknAGTXY+FfAeoalsuNR3WVqeQCP3jj2Hb8a7jwv4N0vRQszqLu7H/LWQcKf9kdq6auadfpE+lwOQpWniPu/wAyjo2kafo9sLewt1iXu3Vm+p714j+0H4Sax1UeJrOL/RrshbkKPuS9m/4F/Me9e+VS1zTLTWdJudMvow8FwhRh6ehHuK4q1P2sWmfaZVi/7PrRlBe7s15HxvRWv4v0G78N6/c6Tdqd0TfI+OHQ9GFZFeK007M/Uac41IqcXdMKKKKCwooooAKKKKACiiigAooooAKKKKACiiigAooooAKKKKACiiigAooooAKKKKACiiigAooooAKKKKACiiigAr6B/Z88KvpmjSa/eRlLi+G2FSOViHf8Tz9MV5p8IvB7eKvEStcIf7NtCHuW7Oeyfj/Kvp2NFjjWONQqKAqqBwAO1d2Epa87PkeJMyUY/VYPV7/5FfU9PstStmtr63jnjPZh09we1ea+Kfh5dWu650VmuYephY/vF+n97+deqUV6cKko7H59i8BRxS99a9+p84yI8cjRyIyOpwVYYINNr3XxJ4Y0vXIybmHy7jHyzxjDD6+v415Z4n8IapohaRo/tFr2mjHT6jtXXCqpHyWNymthveXvR7r9Tn4o3llWONSzuQqgdya978LaYukaFbWIHzImZD6seTXmvwp0b7frR1CVcwWnIz0Lnp+XWvXayxE9eU9fIMLywdeXXRegUUUVzH0YUUUUAFFFFABWX4q0mPWtEnsWwHI3RMf4XHStSimnZ3IqQjUi4S2Z554W+Hcce251xhI/UW6H5R/vHvXoFvDFbwrDBGkcajCqowBT6KcpuW5hhcHRwseWmv8AMKKKKk6gooooA4j4t+Co/FmimW2RV1S2BaB+m8d0P1r5lnikgmeGaNo5I2KurDBUjqK+0a8c+OngF7rf4n0W33TKM3sKDlgP+WgHr6/nXFiqHMueO59Vw9m3spfVqr917Ps+3zPDaKKK84+4CiiigAooooAKKKKAClAJIABJPQCkrvPgZYW9743E1xGsgs7Z7hFYZBcdD+GaqEeaSRhia6w9GVVrZHE3Ntc2rhLm3mgYjIEiFSR681DXr91JN45+Htnea1Juu01oW6zqgDCNz0H0z+lUtZ+G2hwwX6aZrV5cXem3Mcd0kkaqoRyB8vuM/SrdJ7rY4aea017tZWle2l2t7b/NHltFeoeJfhzollY62ml6zd3Gp6SiTSxSxqEMbDoCOp96jPw304aU9t/atyfEC6d/aBg2L5Oz+7nrml7GVy45thnFSu/ufk7+mq1PM6K9Sg8EeFNKPh+51bVrySbU2haOzWIEMSRuDHH3eQPzqz4h8IeG9Y+JepaTYzXdn9ntnmmjjiRY0ZVXaE9iOtP2MrE/2tQ5rWdrN3t2djySnxRySyLFFG0kjHCqoySfQCvSNA+HOm6lbaFJJqV1E2pxzM+FUhCnTFTQ+DdNsb7wzq/h3W71o7rUPszzSRKGjkUn5lGMY4PBzSVKW45ZrQTcU9dejtpfr8meYSo8UjRyoyOpwysMEH0Ip81vPCqNNDJGJF3IXQjcPUZ6ivX4tH8N/wDCP+NLnWpLu5ure8KT3ggQyr83BTtz36VQ1Hwlc6/qXhiwl1i6mtn0wzl5I1zBEp+6oA5PTrTdFmcc2pt+8rJbvX+W+mh5VRXpp+G2n3Wt6NHY39/Fp2pRyORdQhbhDH1XHAJPauI8WWenWGuTWemf2gIIvlIvUCShu+QOKmUHFXZ10MdSry5YPW1/xt+aMmiiioOwKKKKACiiigAooooAK0PD+kX2u6tBpmnRGSeZsD0Ud2PoBVS0t5rq5jtraJpZpWCoijJYnoK+mfhP4Hh8JaR51wqyapcqDPJ/cH9wew/WtqFF1JeR5Wa5nDA0r7yey/X0NvwR4ctPC/h6DS7XDMo3TSY5kc9TW5RRXrpJKyPzWpUlUm5zd2wooopkBSMAylWAIPBB70tFAEFjZWljG0dnbxwIzF2VBgEnqanoooEkoqyCiiigYUUUUAFFFFABRRRQAUUUUAFFFFABRRRQAUHkYPSiigDwj4z/AA4axkm8RaDCTasS11boP9We7KPT1HavIa+1HVZEZHUMrDBBGQRXhfxY+Fj2fm634ahZ7fl57ReTH6snqPbtXn4nDfaifaZJniaWHxD16P8ARnj9FFFcJ9cFFFFABRRRQAV0Pw+8Rf8ACL+JoNUeJpoNrRzxqeWRhzj3rnqKabTujOrSjVg4S2Z6g3ibQZbjQ/DfheC7Sy/tRbqaS4wGZi3CjHYVv+NPEeiaZ4g1XR9PhujqmpX8C3TSY8tVUr93614nDLJDKk0LtHIhDKynBB9RUlxeXdxeG8nuJZbksGMrMSxI75rT2zseXLKKbmnd2Sfzd07v7j2P4peI9E0W/wDEdlaQ3ba1qUUUEzNjylQKOR36HpWTJ8Q9DOmtqSWt2PEDaYNPK4HkgdN+eteZXt3dX1y1zeXEtxM2N0kjFmOPc1BQ60m20Ojk9GNOMZttrd330St6abHbeKfFtjfXXhi5so5i+kwxrMJFA3MrA8e3Fbp8ceGIfiO/iO3iv2tb+1aK9VlG5GIA+X16V5ZRS9rI3lllFxUdbWa36N3/ADPXbX4g+FLGfRIrKHUhaaas6HzEBZg44PWsfTPGukW2jaBZyJdGTT9Va7mwgwUJJ455PNedUUe1l/X9eRCynDpdfv8AX/5Jno9n4x0CZfFtjqUd6tlrMxmgeJBvUjoCM8dqsWnxE02x1jQLq3gunhs9ONldDAVue6nPbivMKKPayG8qoO972fn5W/I7/VNf0G88Q2Mz+I/FE9nAHfzZSDLDIfu7OenrWP8AErxDa+JfEf2+zikWJIUiDygB5So+82O5rmKKTm2rG1LBU6U4zV7pWXzCiiioOwKKKKACiiigAp0UbyyLHGjO7kKqqMkn0FSWdtcXl1Ha2sLzTysFSNBksT2FfQ3wn+Gtv4diTVdXRJ9WYZVeq249B6t71rSoyqOyPOzHMqWBp809W9l3K/wY+HZ0KJdc1qFf7SkX9zEefIU+v+0f0r1GiivWhBQjyo/N8Xi6mLqurUerCiiirOYKKKKACiiigAooooAKKKKACiiigAooooAKKKKACiiigAooooAKKKKACiiigAooooA8n+Knwrj1R5NY8ORxw3py01t0SY+q+jfoa8IvbW5srqS1vIJIJ4zh43XBBr7Prl/HfgfRvFtqRdxeTeKP3V1GMOv19R7Vx1sKpe9Hc+myriCdBKliNY9+q/zR8pUV03jXwTrnhS5Zb63aS1z+7uowTGw9z2Psa5mvOlFxdmfb0q0K0FOm7phRRRSNQooooAKKKKACiiigAooooAKKKKACiiigAooooAKKKKACiiigArS8PaHqniDUUsNKtXuJm64HyoPVj2FdT8PvhrrHiaVLm5R7DTM5MzrhnH+wO/16V9CeF/Duk+G9OWx0q1WJB99+rufVj3rpo4aU9XojwMzz2lhLwp+9P8F6/wCRznwx+Hlj4Sg+1TlLrVZFw82OIx/dT/HvXc0UV6cYqCsj4LEYipiKjqVHdsKKKKoxCiiigAooooAKKKKACiiigAooooAKKKKACiiigAooooAKKKKACiiigAooooAKKKKACiiigAooooAZcQw3ELw3ESSxOMMjqCCPcGvKPHXwbsb3zLzwzItjcck2znMTn2PVf5V61RUTpxmrSR14THV8JLmpSt+R8e6/oOsaDcm31bT57V88F1+Vvo3Q1mV9nX9laahbNbX1tFcwt95JEDA/nXmXi34MaPfb7jQbhtNmPPlNl4if5j9a4KmDkvh1PrsFxPSqWjiFyvutv8/zPn6iuu8RfDnxbou5ptLe5hX/AJa237xcfQciuTdWRyjqysOoIwRXJKMo7o+jo16VZc1OSa8htFFFI2CiiigAooooAKKKKACiiigAooqSCGaeQRwRSSueiopYn8BQJuxHRXe+FvhT4p1rZLPbrplsf47nhiPZeteq+FvhH4Y0nZNfI+qXA5zPwgPso/rmt4YapPpY8jF55hMNpzcz7LX/AIB4f4S8GeIfE8oGmWLeRnDXEvyxL+Pf6DNe2+BvhLomhOl5qjDVb1cEb1xEh9l7/U16HDFHDEsMMaRxqMKqDAA9hT67qeFhDV6s+Sx+f4nFXjD3Y+W/3goCgKoAA4AHaiiiuk8IKKKKACiiigAooooAKKKKACiiigAooooAKKKKACiiigAooooAKKKKACiiigAooooAKKKKACiiigAooooAKKKKACiiigAooooAKxNf8J+HdcQjU9JtpmP/AC0C7XH/AAIc1t0Umk9y6dSdN80HZ+R5Zq/wS8PXGW06+vbJuwJEi/rz+tcdq/wT8R22W0+9sr5ewJMbfrx+tfQlFYSw1OXQ9ajn2Opfbv66/wDBPli9+Gvje1zu0GeUDvC6vn8jWJeeHtesyftWi6hDjrut2wPxxX2FRWTwUejPQp8VV18cE/vX+Z8YtZ3ajLWtwo942/wqN45E+/G6/VSK+0dq/wB0flSGNP7i/lU/Uf7xuuLH1pfj/wAA+NIbG+mx5Nlcy5/uRM38hV+38MeJLjHk6DqT56f6Mw/mK+vQoHQAfQUtNYJdyJcVz+zSX3/8A+XdN+F/ja+wRo7WynvcSKn6Zz+ldNpvwO1qXBv9XsrYdxGrSEfyFe+UVosHTW5x1eJcZP4bR+X+dzzXQvgz4Xsdr373OpSDr5jbE/If413Wk6Ho+kxiPTdNtbUD/nnGAfz61oUVvGnCPwo8ivjsRiP4s2/67BRRRVnK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2127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49155" name="Picture 3"/>
          <p:cNvPicPr>
            <a:picLocks noChangeAspect="1" noChangeArrowheads="1"/>
          </p:cNvPicPr>
          <p:nvPr/>
        </p:nvPicPr>
        <p:blipFill>
          <a:blip r:embed="rId3"/>
          <a:srcRect/>
          <a:stretch>
            <a:fillRect/>
          </a:stretch>
        </p:blipFill>
        <p:spPr bwMode="auto">
          <a:xfrm>
            <a:off x="6772275" y="1873582"/>
            <a:ext cx="4959349" cy="4393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1"/>
          <p:cNvSpPr txBox="1">
            <a:spLocks noGrp="1"/>
          </p:cNvSpPr>
          <p:nvPr>
            <p:ph type="body" idx="1"/>
          </p:nvPr>
        </p:nvSpPr>
        <p:spPr>
          <a:xfrm>
            <a:off x="732286" y="0"/>
            <a:ext cx="8651926" cy="584427"/>
          </a:xfrm>
          <a:prstGeom prst="rect">
            <a:avLst/>
          </a:prstGeom>
          <a:noFill/>
          <a:ln>
            <a:noFill/>
          </a:ln>
        </p:spPr>
        <p:txBody>
          <a:bodyPr spcFirstLastPara="1" wrap="square" lIns="91425" tIns="45700" rIns="91425" bIns="45700" anchor="t" anchorCtr="0">
            <a:noAutofit/>
          </a:bodyPr>
          <a:lstStyle/>
          <a:p>
            <a:pPr marL="0" indent="0">
              <a:lnSpc>
                <a:spcPct val="100000"/>
              </a:lnSpc>
            </a:pPr>
            <a:r>
              <a:rPr lang="ru-RU" sz="3200" dirty="0" err="1" smtClean="0"/>
              <a:t>Ключови</a:t>
            </a:r>
            <a:r>
              <a:rPr lang="ru-RU" sz="3200" dirty="0" smtClean="0"/>
              <a:t> компетенции за устойчиво развитие</a:t>
            </a:r>
            <a:endParaRPr lang="en-US" sz="3200" dirty="0"/>
          </a:p>
        </p:txBody>
      </p:sp>
      <p:sp>
        <p:nvSpPr>
          <p:cNvPr id="8" name="CaixaDeTexto 7">
            <a:extLst>
              <a:ext uri="{FF2B5EF4-FFF2-40B4-BE49-F238E27FC236}">
                <a16:creationId xmlns="" xmlns:a16="http://schemas.microsoft.com/office/drawing/2014/main" id="{2EA41B52-BADD-F4B2-5338-4407B432C403}"/>
              </a:ext>
            </a:extLst>
          </p:cNvPr>
          <p:cNvSpPr txBox="1"/>
          <p:nvPr/>
        </p:nvSpPr>
        <p:spPr>
          <a:xfrm>
            <a:off x="4990297" y="5478162"/>
            <a:ext cx="7518673" cy="584775"/>
          </a:xfrm>
          <a:prstGeom prst="rect">
            <a:avLst/>
          </a:prstGeom>
          <a:noFill/>
        </p:spPr>
        <p:txBody>
          <a:bodyPr wrap="square">
            <a:spAutoFit/>
          </a:bodyPr>
          <a:lstStyle/>
          <a:p>
            <a:r>
              <a:rPr lang="pt-PT" sz="1600" dirty="0">
                <a:latin typeface="Calibri" panose="020F0502020204030204" pitchFamily="34" charset="0"/>
                <a:cs typeface="Calibri" panose="020F0502020204030204" pitchFamily="34" charset="0"/>
                <a:hlinkClick r:id="rId3"/>
              </a:rPr>
              <a:t>https://www.researchgate.net/figure/Refined-framework-building-on-the-key-competencies-synthesized-from-the-literature-Wiek_fig3_343265417</a:t>
            </a:r>
            <a:r>
              <a:rPr lang="pt-PT" sz="1600" dirty="0">
                <a:latin typeface="Calibri" panose="020F0502020204030204" pitchFamily="34" charset="0"/>
                <a:cs typeface="Calibri" panose="020F0502020204030204" pitchFamily="34" charset="0"/>
              </a:rPr>
              <a:t> </a:t>
            </a:r>
          </a:p>
        </p:txBody>
      </p:sp>
      <p:sp>
        <p:nvSpPr>
          <p:cNvPr id="12" name="CaixaDeTexto 11">
            <a:extLst>
              <a:ext uri="{FF2B5EF4-FFF2-40B4-BE49-F238E27FC236}">
                <a16:creationId xmlns="" xmlns:a16="http://schemas.microsoft.com/office/drawing/2014/main" id="{D1D76B9D-559E-8EB1-2790-9AB4E680F779}"/>
              </a:ext>
            </a:extLst>
          </p:cNvPr>
          <p:cNvSpPr txBox="1"/>
          <p:nvPr/>
        </p:nvSpPr>
        <p:spPr>
          <a:xfrm>
            <a:off x="1528414" y="809228"/>
            <a:ext cx="3430714" cy="4401205"/>
          </a:xfrm>
          <a:prstGeom prst="rect">
            <a:avLst/>
          </a:prstGeom>
          <a:noFill/>
        </p:spPr>
        <p:txBody>
          <a:bodyPr wrap="square">
            <a:spAutoFit/>
          </a:bodyPr>
          <a:lstStyle/>
          <a:p>
            <a:pPr lvl="0">
              <a:buSzPts val="3600"/>
            </a:pPr>
            <a:r>
              <a:rPr lang="ru-RU" sz="2000" dirty="0" smtClean="0">
                <a:latin typeface="Calibri" panose="020F0502020204030204" pitchFamily="34" charset="0"/>
                <a:cs typeface="Calibri" panose="020F0502020204030204" pitchFamily="34" charset="0"/>
              </a:rPr>
              <a:t>За </a:t>
            </a:r>
            <a:r>
              <a:rPr lang="ru-RU" sz="2000" dirty="0" err="1" smtClean="0">
                <a:latin typeface="Calibri" panose="020F0502020204030204" pitchFamily="34" charset="0"/>
                <a:cs typeface="Calibri" panose="020F0502020204030204" pitchFamily="34" charset="0"/>
              </a:rPr>
              <a:t>постигането</a:t>
            </a:r>
            <a:r>
              <a:rPr lang="ru-RU" sz="2000" dirty="0" smtClean="0">
                <a:latin typeface="Calibri" panose="020F0502020204030204" pitchFamily="34" charset="0"/>
                <a:cs typeface="Calibri" panose="020F0502020204030204" pitchFamily="34" charset="0"/>
              </a:rPr>
              <a:t> на устойчиво развитие е необходима </a:t>
            </a:r>
            <a:r>
              <a:rPr lang="ru-RU" sz="2000" b="1" dirty="0" err="1" smtClean="0">
                <a:solidFill>
                  <a:srgbClr val="354F92"/>
                </a:solidFill>
                <a:latin typeface="Calibri" panose="020F0502020204030204" pitchFamily="34" charset="0"/>
                <a:cs typeface="Calibri" panose="020F0502020204030204" pitchFamily="34" charset="0"/>
              </a:rPr>
              <a:t>интегрирана</a:t>
            </a:r>
            <a:r>
              <a:rPr lang="ru-RU" sz="2000" b="1" dirty="0" smtClean="0">
                <a:solidFill>
                  <a:srgbClr val="354F92"/>
                </a:solidFill>
                <a:latin typeface="Calibri" panose="020F0502020204030204" pitchFamily="34" charset="0"/>
                <a:cs typeface="Calibri" panose="020F0502020204030204" pitchFamily="34" charset="0"/>
              </a:rPr>
              <a:t> </a:t>
            </a:r>
            <a:r>
              <a:rPr lang="ru-RU" sz="2000" b="1" dirty="0" err="1" smtClean="0">
                <a:solidFill>
                  <a:srgbClr val="354F92"/>
                </a:solidFill>
                <a:latin typeface="Calibri" panose="020F0502020204030204" pitchFamily="34" charset="0"/>
                <a:cs typeface="Calibri" panose="020F0502020204030204" pitchFamily="34" charset="0"/>
              </a:rPr>
              <a:t>компетентност</a:t>
            </a:r>
            <a:r>
              <a:rPr lang="ru-RU" sz="2000" b="1" dirty="0" smtClean="0">
                <a:solidFill>
                  <a:srgbClr val="354F92"/>
                </a:solidFill>
                <a:latin typeface="Calibri" panose="020F0502020204030204" pitchFamily="34" charset="0"/>
                <a:cs typeface="Calibri" panose="020F0502020204030204" pitchFamily="34" charset="0"/>
              </a:rPr>
              <a:t> за </a:t>
            </a:r>
            <a:r>
              <a:rPr lang="ru-RU" sz="2000" b="1" dirty="0" err="1" smtClean="0">
                <a:solidFill>
                  <a:srgbClr val="354F92"/>
                </a:solidFill>
                <a:latin typeface="Calibri" panose="020F0502020204030204" pitchFamily="34" charset="0"/>
                <a:cs typeface="Calibri" panose="020F0502020204030204" pitchFamily="34" charset="0"/>
              </a:rPr>
              <a:t>решаване</a:t>
            </a:r>
            <a:r>
              <a:rPr lang="ru-RU" sz="2000" b="1" dirty="0" smtClean="0">
                <a:solidFill>
                  <a:srgbClr val="354F92"/>
                </a:solidFill>
                <a:latin typeface="Calibri" panose="020F0502020204030204" pitchFamily="34" charset="0"/>
                <a:cs typeface="Calibri" panose="020F0502020204030204" pitchFamily="34" charset="0"/>
              </a:rPr>
              <a:t> на </a:t>
            </a:r>
            <a:r>
              <a:rPr lang="ru-RU" sz="2000" b="1" dirty="0" err="1" smtClean="0">
                <a:solidFill>
                  <a:srgbClr val="354F92"/>
                </a:solidFill>
                <a:latin typeface="Calibri" panose="020F0502020204030204" pitchFamily="34" charset="0"/>
                <a:cs typeface="Calibri" panose="020F0502020204030204" pitchFamily="34" charset="0"/>
              </a:rPr>
              <a:t>проблеми</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съчетаваща</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вътрешноличностни</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нагласа</a:t>
            </a:r>
            <a:r>
              <a:rPr lang="ru-RU" sz="2000" dirty="0" smtClean="0">
                <a:latin typeface="Calibri" panose="020F0502020204030204" pitchFamily="34" charset="0"/>
                <a:cs typeface="Calibri" panose="020F0502020204030204" pitchFamily="34" charset="0"/>
              </a:rPr>
              <a:t>) и </a:t>
            </a:r>
            <a:r>
              <a:rPr lang="ru-RU" sz="2000" dirty="0" err="1" smtClean="0">
                <a:latin typeface="Calibri" panose="020F0502020204030204" pitchFamily="34" charset="0"/>
                <a:cs typeface="Calibri" panose="020F0502020204030204" pitchFamily="34" charset="0"/>
              </a:rPr>
              <a:t>междуличностни</a:t>
            </a:r>
            <a:r>
              <a:rPr lang="ru-RU" sz="2000" dirty="0" smtClean="0">
                <a:latin typeface="Calibri" panose="020F0502020204030204" pitchFamily="34" charset="0"/>
                <a:cs typeface="Calibri" panose="020F0502020204030204" pitchFamily="34" charset="0"/>
              </a:rPr>
              <a:t> (</a:t>
            </a:r>
            <a:r>
              <a:rPr lang="ru-RU" sz="2000" dirty="0" err="1" smtClean="0">
                <a:latin typeface="Calibri" panose="020F0502020204030204" pitchFamily="34" charset="0"/>
                <a:cs typeface="Calibri" panose="020F0502020204030204" pitchFamily="34" charset="0"/>
              </a:rPr>
              <a:t>сътрудничество</a:t>
            </a:r>
            <a:r>
              <a:rPr lang="ru-RU" sz="2000" dirty="0" smtClean="0">
                <a:latin typeface="Calibri" panose="020F0502020204030204" pitchFamily="34" charset="0"/>
                <a:cs typeface="Calibri" panose="020F0502020204030204" pitchFamily="34" charset="0"/>
              </a:rPr>
              <a:t>) измерения:</a:t>
            </a:r>
          </a:p>
          <a:p>
            <a:pPr lvl="0">
              <a:buSzPts val="3600"/>
            </a:pPr>
            <a:endParaRPr lang="ru-RU" sz="2000" dirty="0" smtClean="0">
              <a:latin typeface="Calibri" panose="020F0502020204030204" pitchFamily="34" charset="0"/>
              <a:cs typeface="Calibri" panose="020F0502020204030204" pitchFamily="34" charset="0"/>
            </a:endParaRPr>
          </a:p>
          <a:p>
            <a:pPr lvl="0">
              <a:buSzPts val="3600"/>
              <a:buFont typeface="Wingdings" pitchFamily="2" charset="2"/>
              <a:buChar char="ü"/>
            </a:pPr>
            <a:r>
              <a:rPr lang="ru-RU" sz="2000" dirty="0" smtClean="0">
                <a:latin typeface="Calibri" panose="020F0502020204030204" pitchFamily="34" charset="0"/>
                <a:cs typeface="Calibri" panose="020F0502020204030204" pitchFamily="34" charset="0"/>
              </a:rPr>
              <a:t> Системно мислене</a:t>
            </a:r>
          </a:p>
          <a:p>
            <a:pPr lvl="0">
              <a:buSzPts val="3600"/>
              <a:buFont typeface="Wingdings" pitchFamily="2" charset="2"/>
              <a:buChar char="ü"/>
            </a:pPr>
            <a:r>
              <a:rPr lang="ru-RU" sz="2000" dirty="0" smtClean="0">
                <a:latin typeface="Calibri" panose="020F0502020204030204" pitchFamily="34" charset="0"/>
                <a:cs typeface="Calibri" panose="020F0502020204030204" pitchFamily="34" charset="0"/>
              </a:rPr>
              <a:t> Ценностна система</a:t>
            </a:r>
          </a:p>
          <a:p>
            <a:pPr lvl="0">
              <a:buSzPts val="3600"/>
              <a:buFont typeface="Wingdings" pitchFamily="2" charset="2"/>
              <a:buChar char="ü"/>
            </a:pPr>
            <a:r>
              <a:rPr lang="ru-RU" sz="2000" dirty="0" smtClean="0">
                <a:latin typeface="Calibri" panose="020F0502020204030204" pitchFamily="34" charset="0"/>
                <a:cs typeface="Calibri" panose="020F0502020204030204" pitchFamily="34" charset="0"/>
              </a:rPr>
              <a:t> Стратегическо мислене</a:t>
            </a:r>
          </a:p>
          <a:p>
            <a:pPr lvl="0">
              <a:buSzPts val="3600"/>
              <a:buFont typeface="Wingdings" pitchFamily="2" charset="2"/>
              <a:buChar char="ü"/>
            </a:pPr>
            <a:r>
              <a:rPr lang="ru-RU" sz="2000" dirty="0" smtClean="0">
                <a:latin typeface="Calibri" panose="020F0502020204030204" pitchFamily="34" charset="0"/>
                <a:cs typeface="Calibri" panose="020F0502020204030204" pitchFamily="34" charset="0"/>
              </a:rPr>
              <a:t> Мислене за бъдещето</a:t>
            </a:r>
          </a:p>
          <a:p>
            <a:pPr lvl="0">
              <a:buSzPts val="3600"/>
              <a:buFont typeface="Wingdings" pitchFamily="2" charset="2"/>
              <a:buChar char="ü"/>
            </a:pPr>
            <a:r>
              <a:rPr lang="ru-RU" sz="2000" dirty="0" smtClean="0">
                <a:latin typeface="Calibri" panose="020F0502020204030204" pitchFamily="34" charset="0"/>
                <a:cs typeface="Calibri" panose="020F0502020204030204" pitchFamily="34" charset="0"/>
              </a:rPr>
              <a:t>Изпълнение/действие</a:t>
            </a:r>
            <a:endParaRPr lang="en-US" sz="2000" dirty="0">
              <a:latin typeface="Calibri" pitchFamily="34" charset="0"/>
              <a:cs typeface="Calibri" pitchFamily="34" charset="0"/>
            </a:endParaRPr>
          </a:p>
        </p:txBody>
      </p:sp>
      <p:pic>
        <p:nvPicPr>
          <p:cNvPr id="47105" name="Picture 1"/>
          <p:cNvPicPr>
            <a:picLocks noChangeAspect="1" noChangeArrowheads="1"/>
          </p:cNvPicPr>
          <p:nvPr/>
        </p:nvPicPr>
        <p:blipFill>
          <a:blip r:embed="rId4"/>
          <a:srcRect/>
          <a:stretch>
            <a:fillRect/>
          </a:stretch>
        </p:blipFill>
        <p:spPr bwMode="auto">
          <a:xfrm>
            <a:off x="5227864" y="695175"/>
            <a:ext cx="6517821" cy="4505927"/>
          </a:xfrm>
          <a:prstGeom prst="rect">
            <a:avLst/>
          </a:prstGeom>
          <a:noFill/>
          <a:ln w="9525">
            <a:noFill/>
            <a:miter lim="800000"/>
            <a:headEnd/>
            <a:tailEnd/>
          </a:ln>
        </p:spPr>
      </p:pic>
    </p:spTree>
    <p:extLst>
      <p:ext uri="{BB962C8B-B14F-4D97-AF65-F5344CB8AC3E}">
        <p14:creationId xmlns="" xmlns:p14="http://schemas.microsoft.com/office/powerpoint/2010/main" val="1440770297"/>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5"/>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a Imagem 4">
            <a:extLst>
              <a:ext uri="{FF2B5EF4-FFF2-40B4-BE49-F238E27FC236}">
                <a16:creationId xmlns="" xmlns:a16="http://schemas.microsoft.com/office/drawing/2014/main" id="{40410958-1977-200E-DFDF-1B538CBD5BE6}"/>
              </a:ext>
            </a:extLst>
          </p:cNvPr>
          <p:cNvPicPr>
            <a:picLocks noGrp="1" noChangeAspect="1"/>
          </p:cNvPicPr>
          <p:nvPr>
            <p:ph type="pic" sz="quarter" idx="19"/>
          </p:nvPr>
        </p:nvPicPr>
        <p:blipFill>
          <a:blip r:embed="rId2"/>
          <a:srcRect l="33124" r="33124"/>
          <a:stretch>
            <a:fillRect/>
          </a:stretch>
        </p:blipFill>
        <p:spPr>
          <a:xfrm>
            <a:off x="235482" y="664947"/>
            <a:ext cx="2986294" cy="5735931"/>
          </a:xfrm>
        </p:spPr>
      </p:pic>
      <p:sp>
        <p:nvSpPr>
          <p:cNvPr id="34" name="Retângulo 33">
            <a:extLst>
              <a:ext uri="{FF2B5EF4-FFF2-40B4-BE49-F238E27FC236}">
                <a16:creationId xmlns="" xmlns:a16="http://schemas.microsoft.com/office/drawing/2014/main" id="{5F9C0A67-0C6D-4F38-9ED8-0012DB9CB36F}"/>
              </a:ext>
            </a:extLst>
          </p:cNvPr>
          <p:cNvSpPr/>
          <p:nvPr/>
        </p:nvSpPr>
        <p:spPr>
          <a:xfrm>
            <a:off x="3516658"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 Placeholder 1"/>
          <p:cNvSpPr>
            <a:spLocks noGrp="1"/>
          </p:cNvSpPr>
          <p:nvPr>
            <p:ph type="body" sz="quarter" idx="4294967295"/>
          </p:nvPr>
        </p:nvSpPr>
        <p:spPr>
          <a:xfrm>
            <a:off x="3507318" y="0"/>
            <a:ext cx="7609821" cy="698704"/>
          </a:xfrm>
          <a:prstGeom prst="rect">
            <a:avLst/>
          </a:prstGeom>
        </p:spPr>
        <p:txBody>
          <a:body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Лидерски умения</a:t>
            </a:r>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 xmlns:a16="http://schemas.microsoft.com/office/drawing/2014/main" id="{260A784E-95B9-6A1B-544A-69E7D38456B4}"/>
              </a:ext>
            </a:extLst>
          </p:cNvPr>
          <p:cNvSpPr txBox="1">
            <a:spLocks/>
          </p:cNvSpPr>
          <p:nvPr/>
        </p:nvSpPr>
        <p:spPr>
          <a:xfrm>
            <a:off x="3681490" y="629196"/>
            <a:ext cx="7928817" cy="55365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algn="dist"/>
            <a:r>
              <a:rPr lang="ru-RU" sz="2400" dirty="0" smtClean="0"/>
              <a:t> </a:t>
            </a:r>
            <a:r>
              <a:rPr lang="ru-RU" sz="2400" b="0" dirty="0" err="1" smtClean="0">
                <a:solidFill>
                  <a:srgbClr val="000000"/>
                </a:solidFill>
              </a:rPr>
              <a:t>Лидерът</a:t>
            </a:r>
            <a:r>
              <a:rPr lang="ru-RU" sz="2400" b="0" dirty="0" smtClean="0">
                <a:solidFill>
                  <a:srgbClr val="000000"/>
                </a:solidFill>
              </a:rPr>
              <a:t> </a:t>
            </a:r>
            <a:r>
              <a:rPr lang="ru-RU" sz="2400" b="0" dirty="0" err="1" smtClean="0">
                <a:solidFill>
                  <a:srgbClr val="000000"/>
                </a:solidFill>
              </a:rPr>
              <a:t>вижда</a:t>
            </a:r>
            <a:r>
              <a:rPr lang="ru-RU" sz="2400" b="0" dirty="0" smtClean="0">
                <a:solidFill>
                  <a:srgbClr val="000000"/>
                </a:solidFill>
              </a:rPr>
              <a:t> „</a:t>
            </a:r>
            <a:r>
              <a:rPr lang="ru-RU" sz="2400" b="0" dirty="0" err="1" smtClean="0">
                <a:solidFill>
                  <a:srgbClr val="000000"/>
                </a:solidFill>
              </a:rPr>
              <a:t>голямата</a:t>
            </a:r>
            <a:r>
              <a:rPr lang="ru-RU" sz="2400" b="0" dirty="0" smtClean="0">
                <a:solidFill>
                  <a:srgbClr val="000000"/>
                </a:solidFill>
              </a:rPr>
              <a:t> картина“, </a:t>
            </a:r>
            <a:r>
              <a:rPr lang="ru-RU" sz="2400" b="0" dirty="0" err="1" smtClean="0">
                <a:solidFill>
                  <a:srgbClr val="000000"/>
                </a:solidFill>
              </a:rPr>
              <a:t>има</a:t>
            </a:r>
            <a:r>
              <a:rPr lang="ru-RU" sz="2400" b="0" dirty="0" smtClean="0">
                <a:solidFill>
                  <a:srgbClr val="000000"/>
                </a:solidFill>
              </a:rPr>
              <a:t> </a:t>
            </a:r>
            <a:r>
              <a:rPr lang="ru-RU" sz="2400" b="0" dirty="0" err="1" smtClean="0">
                <a:solidFill>
                  <a:srgbClr val="000000"/>
                </a:solidFill>
              </a:rPr>
              <a:t>визия</a:t>
            </a:r>
            <a:r>
              <a:rPr lang="ru-RU" sz="2400" b="0" dirty="0" smtClean="0">
                <a:solidFill>
                  <a:srgbClr val="000000"/>
                </a:solidFill>
              </a:rPr>
              <a:t> по отношение на даден проблем, </a:t>
            </a:r>
            <a:r>
              <a:rPr lang="ru-RU" sz="2400" b="0" dirty="0" err="1" smtClean="0">
                <a:solidFill>
                  <a:srgbClr val="000000"/>
                </a:solidFill>
              </a:rPr>
              <a:t>процес</a:t>
            </a:r>
            <a:r>
              <a:rPr lang="ru-RU" sz="2400" b="0" dirty="0" smtClean="0">
                <a:solidFill>
                  <a:srgbClr val="000000"/>
                </a:solidFill>
              </a:rPr>
              <a:t> или цел, </a:t>
            </a:r>
            <a:r>
              <a:rPr lang="ru-RU" sz="2400" b="0" dirty="0" err="1" smtClean="0">
                <a:solidFill>
                  <a:srgbClr val="000000"/>
                </a:solidFill>
              </a:rPr>
              <a:t>познава</a:t>
            </a:r>
            <a:r>
              <a:rPr lang="ru-RU" sz="2400" b="0" dirty="0" smtClean="0">
                <a:solidFill>
                  <a:srgbClr val="000000"/>
                </a:solidFill>
              </a:rPr>
              <a:t> </a:t>
            </a:r>
            <a:r>
              <a:rPr lang="ru-RU" sz="2400" b="0" dirty="0" err="1" smtClean="0">
                <a:solidFill>
                  <a:srgbClr val="000000"/>
                </a:solidFill>
              </a:rPr>
              <a:t>екипа</a:t>
            </a:r>
            <a:r>
              <a:rPr lang="ru-RU" sz="2400" b="0" dirty="0" smtClean="0">
                <a:solidFill>
                  <a:srgbClr val="000000"/>
                </a:solidFill>
              </a:rPr>
              <a:t>, </a:t>
            </a:r>
            <a:r>
              <a:rPr lang="ru-RU" sz="2400" b="0" dirty="0" err="1" smtClean="0">
                <a:solidFill>
                  <a:srgbClr val="000000"/>
                </a:solidFill>
              </a:rPr>
              <a:t>използва</a:t>
            </a:r>
            <a:r>
              <a:rPr lang="ru-RU" sz="2400" b="0" dirty="0" smtClean="0">
                <a:solidFill>
                  <a:srgbClr val="000000"/>
                </a:solidFill>
              </a:rPr>
              <a:t> </a:t>
            </a:r>
            <a:r>
              <a:rPr lang="ru-RU" sz="2400" b="0" dirty="0" err="1" smtClean="0">
                <a:solidFill>
                  <a:srgbClr val="000000"/>
                </a:solidFill>
              </a:rPr>
              <a:t>оптимално</a:t>
            </a:r>
            <a:r>
              <a:rPr lang="ru-RU" sz="2400" b="0" dirty="0" smtClean="0">
                <a:solidFill>
                  <a:srgbClr val="000000"/>
                </a:solidFill>
              </a:rPr>
              <a:t> </a:t>
            </a:r>
            <a:r>
              <a:rPr lang="ru-RU" sz="2400" b="0" dirty="0" err="1" smtClean="0">
                <a:solidFill>
                  <a:srgbClr val="000000"/>
                </a:solidFill>
              </a:rPr>
              <a:t>ресурсите</a:t>
            </a:r>
            <a:r>
              <a:rPr lang="ru-RU" sz="2400" b="0" dirty="0" smtClean="0">
                <a:solidFill>
                  <a:srgbClr val="000000"/>
                </a:solidFill>
              </a:rPr>
              <a:t> и </a:t>
            </a:r>
            <a:r>
              <a:rPr lang="ru-RU" sz="2400" b="0" dirty="0" err="1" smtClean="0">
                <a:solidFill>
                  <a:srgbClr val="000000"/>
                </a:solidFill>
              </a:rPr>
              <a:t>капацитета</a:t>
            </a:r>
            <a:r>
              <a:rPr lang="ru-RU" sz="2400" b="0" dirty="0" smtClean="0">
                <a:solidFill>
                  <a:srgbClr val="000000"/>
                </a:solidFill>
              </a:rPr>
              <a:t> на </a:t>
            </a:r>
            <a:r>
              <a:rPr lang="ru-RU" sz="2400" b="0" dirty="0" err="1" smtClean="0">
                <a:solidFill>
                  <a:srgbClr val="000000"/>
                </a:solidFill>
              </a:rPr>
              <a:t>екипа</a:t>
            </a:r>
            <a:r>
              <a:rPr lang="ru-RU" sz="2400" b="0" dirty="0" smtClean="0">
                <a:solidFill>
                  <a:srgbClr val="000000"/>
                </a:solidFill>
              </a:rPr>
              <a:t> и </a:t>
            </a:r>
            <a:r>
              <a:rPr lang="ru-RU" sz="2400" b="0" dirty="0" err="1" smtClean="0">
                <a:solidFill>
                  <a:srgbClr val="000000"/>
                </a:solidFill>
              </a:rPr>
              <a:t>неговите</a:t>
            </a:r>
            <a:r>
              <a:rPr lang="ru-RU" sz="2400" b="0" dirty="0" smtClean="0">
                <a:solidFill>
                  <a:srgbClr val="000000"/>
                </a:solidFill>
              </a:rPr>
              <a:t> </a:t>
            </a:r>
            <a:r>
              <a:rPr lang="ru-RU" sz="2400" b="0" dirty="0" err="1" smtClean="0">
                <a:solidFill>
                  <a:srgbClr val="000000"/>
                </a:solidFill>
              </a:rPr>
              <a:t>членове</a:t>
            </a:r>
            <a:r>
              <a:rPr lang="ru-RU" sz="2400" b="0" dirty="0" smtClean="0">
                <a:solidFill>
                  <a:srgbClr val="000000"/>
                </a:solidFill>
              </a:rPr>
              <a:t> с цел </a:t>
            </a:r>
            <a:r>
              <a:rPr lang="ru-RU" sz="2400" b="0" dirty="0" err="1" smtClean="0">
                <a:solidFill>
                  <a:srgbClr val="000000"/>
                </a:solidFill>
              </a:rPr>
              <a:t>постигане</a:t>
            </a:r>
            <a:r>
              <a:rPr lang="ru-RU" sz="2400" b="0" dirty="0" smtClean="0">
                <a:solidFill>
                  <a:srgbClr val="000000"/>
                </a:solidFill>
              </a:rPr>
              <a:t> на </a:t>
            </a:r>
            <a:r>
              <a:rPr lang="ru-RU" sz="2400" b="0" dirty="0" err="1" smtClean="0">
                <a:solidFill>
                  <a:srgbClr val="000000"/>
                </a:solidFill>
              </a:rPr>
              <a:t>визията</a:t>
            </a:r>
            <a:r>
              <a:rPr lang="ru-RU" sz="2400" b="0" dirty="0" smtClean="0">
                <a:solidFill>
                  <a:srgbClr val="000000"/>
                </a:solidFill>
              </a:rPr>
              <a:t>.</a:t>
            </a:r>
          </a:p>
          <a:p>
            <a:pPr marL="0" lvl="0" indent="0" algn="just">
              <a:lnSpc>
                <a:spcPct val="100000"/>
              </a:lnSpc>
              <a:spcBef>
                <a:spcPts val="1200"/>
              </a:spcBef>
              <a:buSzPts val="2400"/>
            </a:pPr>
            <a:r>
              <a:rPr lang="ru-RU" sz="2400" b="0" dirty="0" smtClean="0">
                <a:solidFill>
                  <a:srgbClr val="202124"/>
                </a:solidFill>
              </a:rPr>
              <a:t>Лидерът води, мотивира и помага на екипа да следва определения път за постигане на поставените цели.   </a:t>
            </a:r>
          </a:p>
          <a:p>
            <a:pPr marL="0" lvl="0" indent="0" algn="just">
              <a:lnSpc>
                <a:spcPct val="100000"/>
              </a:lnSpc>
              <a:spcBef>
                <a:spcPts val="1200"/>
              </a:spcBef>
              <a:buSzPts val="2400"/>
            </a:pPr>
            <a:r>
              <a:rPr lang="ru-RU" sz="2400" b="0" dirty="0" err="1" smtClean="0">
                <a:solidFill>
                  <a:srgbClr val="202124"/>
                </a:solidFill>
              </a:rPr>
              <a:t>Добрият</a:t>
            </a:r>
            <a:r>
              <a:rPr lang="ru-RU" sz="2400" b="0" dirty="0" smtClean="0">
                <a:solidFill>
                  <a:srgbClr val="202124"/>
                </a:solidFill>
              </a:rPr>
              <a:t> лидер </a:t>
            </a:r>
            <a:r>
              <a:rPr lang="ru-RU" sz="2400" b="0" dirty="0" err="1" smtClean="0">
                <a:solidFill>
                  <a:srgbClr val="202124"/>
                </a:solidFill>
              </a:rPr>
              <a:t>укрепва</a:t>
            </a:r>
            <a:r>
              <a:rPr lang="ru-RU" sz="2400" b="0" dirty="0" smtClean="0">
                <a:solidFill>
                  <a:srgbClr val="202124"/>
                </a:solidFill>
              </a:rPr>
              <a:t> </a:t>
            </a:r>
            <a:r>
              <a:rPr lang="ru-RU" sz="2400" b="0" dirty="0" err="1" smtClean="0">
                <a:solidFill>
                  <a:srgbClr val="202124"/>
                </a:solidFill>
              </a:rPr>
              <a:t>екипните</a:t>
            </a:r>
            <a:r>
              <a:rPr lang="ru-RU" sz="2400" b="0" dirty="0" smtClean="0">
                <a:solidFill>
                  <a:srgbClr val="202124"/>
                </a:solidFill>
              </a:rPr>
              <a:t> умения, </a:t>
            </a:r>
            <a:r>
              <a:rPr lang="ru-RU" sz="2400" b="0" dirty="0" err="1" smtClean="0">
                <a:solidFill>
                  <a:srgbClr val="202124"/>
                </a:solidFill>
              </a:rPr>
              <a:t>изгражда</a:t>
            </a:r>
            <a:r>
              <a:rPr lang="ru-RU" sz="2400" b="0" dirty="0" smtClean="0">
                <a:solidFill>
                  <a:srgbClr val="202124"/>
                </a:solidFill>
              </a:rPr>
              <a:t> </a:t>
            </a:r>
            <a:r>
              <a:rPr lang="ru-RU" sz="2400" b="0" dirty="0" err="1" smtClean="0">
                <a:solidFill>
                  <a:srgbClr val="202124"/>
                </a:solidFill>
              </a:rPr>
              <a:t>компетентност</a:t>
            </a:r>
            <a:r>
              <a:rPr lang="ru-RU" sz="2400" b="0" dirty="0" smtClean="0">
                <a:solidFill>
                  <a:srgbClr val="202124"/>
                </a:solidFill>
              </a:rPr>
              <a:t> и </a:t>
            </a:r>
            <a:r>
              <a:rPr lang="ru-RU" sz="2400" b="0" dirty="0" err="1" smtClean="0">
                <a:solidFill>
                  <a:srgbClr val="202124"/>
                </a:solidFill>
              </a:rPr>
              <a:t>автономност</a:t>
            </a:r>
            <a:r>
              <a:rPr lang="ru-RU" sz="2400" b="0" dirty="0" smtClean="0">
                <a:solidFill>
                  <a:srgbClr val="202124"/>
                </a:solidFill>
              </a:rPr>
              <a:t>. След </a:t>
            </a:r>
            <a:r>
              <a:rPr lang="ru-RU" sz="2400" b="0" dirty="0" err="1" smtClean="0">
                <a:solidFill>
                  <a:srgbClr val="202124"/>
                </a:solidFill>
              </a:rPr>
              <a:t>като</a:t>
            </a:r>
            <a:r>
              <a:rPr lang="ru-RU" sz="2400" b="0" dirty="0" smtClean="0">
                <a:solidFill>
                  <a:srgbClr val="202124"/>
                </a:solidFill>
              </a:rPr>
              <a:t> </a:t>
            </a:r>
            <a:r>
              <a:rPr lang="ru-RU" sz="2400" b="0" dirty="0" err="1" smtClean="0">
                <a:solidFill>
                  <a:srgbClr val="202124"/>
                </a:solidFill>
              </a:rPr>
              <a:t>екипът</a:t>
            </a:r>
            <a:r>
              <a:rPr lang="ru-RU" sz="2400" b="0" dirty="0" smtClean="0">
                <a:solidFill>
                  <a:srgbClr val="202124"/>
                </a:solidFill>
              </a:rPr>
              <a:t> поеме «</a:t>
            </a:r>
            <a:r>
              <a:rPr lang="ru-RU" sz="2400" b="0" dirty="0" err="1" smtClean="0">
                <a:solidFill>
                  <a:srgbClr val="202124"/>
                </a:solidFill>
              </a:rPr>
              <a:t>управлението</a:t>
            </a:r>
            <a:r>
              <a:rPr lang="ru-RU" sz="2400" b="0" dirty="0" smtClean="0">
                <a:solidFill>
                  <a:srgbClr val="202124"/>
                </a:solidFill>
              </a:rPr>
              <a:t> на </a:t>
            </a:r>
            <a:r>
              <a:rPr lang="ru-RU" sz="2400" b="0" dirty="0" err="1" smtClean="0">
                <a:solidFill>
                  <a:srgbClr val="202124"/>
                </a:solidFill>
              </a:rPr>
              <a:t>кораба</a:t>
            </a:r>
            <a:r>
              <a:rPr lang="ru-RU" sz="2400" b="0" dirty="0" smtClean="0">
                <a:solidFill>
                  <a:srgbClr val="202124"/>
                </a:solidFill>
              </a:rPr>
              <a:t>» в свои </a:t>
            </a:r>
            <a:r>
              <a:rPr lang="ru-RU" sz="2400" b="0" dirty="0" err="1" smtClean="0">
                <a:solidFill>
                  <a:srgbClr val="202124"/>
                </a:solidFill>
              </a:rPr>
              <a:t>ръце</a:t>
            </a:r>
            <a:r>
              <a:rPr lang="ru-RU" sz="2400" b="0" dirty="0" smtClean="0">
                <a:solidFill>
                  <a:srgbClr val="202124"/>
                </a:solidFill>
              </a:rPr>
              <a:t>, </a:t>
            </a:r>
            <a:r>
              <a:rPr lang="ru-RU" sz="2400" b="0" dirty="0" err="1" smtClean="0">
                <a:solidFill>
                  <a:srgbClr val="202124"/>
                </a:solidFill>
              </a:rPr>
              <a:t>лидерът</a:t>
            </a:r>
            <a:r>
              <a:rPr lang="ru-RU" sz="2400" b="0" dirty="0" smtClean="0">
                <a:solidFill>
                  <a:srgbClr val="202124"/>
                </a:solidFill>
              </a:rPr>
              <a:t> се </a:t>
            </a:r>
            <a:r>
              <a:rPr lang="ru-RU" sz="2400" b="0" dirty="0" err="1" smtClean="0">
                <a:solidFill>
                  <a:srgbClr val="202124"/>
                </a:solidFill>
              </a:rPr>
              <a:t>фокусира</a:t>
            </a:r>
            <a:r>
              <a:rPr lang="ru-RU" sz="2400" b="0" dirty="0" smtClean="0">
                <a:solidFill>
                  <a:srgbClr val="202124"/>
                </a:solidFill>
              </a:rPr>
              <a:t> </a:t>
            </a:r>
            <a:r>
              <a:rPr lang="ru-RU" sz="2400" b="0" dirty="0" err="1" smtClean="0">
                <a:solidFill>
                  <a:srgbClr val="202124"/>
                </a:solidFill>
              </a:rPr>
              <a:t>главно</a:t>
            </a:r>
            <a:r>
              <a:rPr lang="ru-RU" sz="2400" b="0" dirty="0" smtClean="0">
                <a:solidFill>
                  <a:srgbClr val="202124"/>
                </a:solidFill>
              </a:rPr>
              <a:t> </a:t>
            </a:r>
            <a:r>
              <a:rPr lang="ru-RU" sz="2400" b="0" dirty="0" err="1" smtClean="0">
                <a:solidFill>
                  <a:srgbClr val="202124"/>
                </a:solidFill>
              </a:rPr>
              <a:t>върху</a:t>
            </a:r>
            <a:r>
              <a:rPr lang="ru-RU" sz="2400" b="0" dirty="0" smtClean="0">
                <a:solidFill>
                  <a:srgbClr val="202124"/>
                </a:solidFill>
              </a:rPr>
              <a:t> </a:t>
            </a:r>
            <a:r>
              <a:rPr lang="ru-RU" sz="2400" b="0" dirty="0" err="1" smtClean="0">
                <a:solidFill>
                  <a:srgbClr val="202124"/>
                </a:solidFill>
              </a:rPr>
              <a:t>фасилитиране</a:t>
            </a:r>
            <a:r>
              <a:rPr lang="ru-RU" sz="2400" b="0" dirty="0" smtClean="0">
                <a:solidFill>
                  <a:srgbClr val="202124"/>
                </a:solidFill>
              </a:rPr>
              <a:t> на </a:t>
            </a:r>
            <a:r>
              <a:rPr lang="ru-RU" sz="2400" b="0" dirty="0" err="1" smtClean="0">
                <a:solidFill>
                  <a:srgbClr val="202124"/>
                </a:solidFill>
              </a:rPr>
              <a:t>процеса</a:t>
            </a:r>
            <a:r>
              <a:rPr lang="ru-RU" sz="2400" b="0" dirty="0" smtClean="0">
                <a:solidFill>
                  <a:srgbClr val="202124"/>
                </a:solidFill>
              </a:rPr>
              <a:t>.</a:t>
            </a:r>
            <a:endParaRPr lang="en-US" sz="2400" b="0" dirty="0">
              <a:solidFill>
                <a:srgbClr val="202124"/>
              </a:solidFill>
              <a:latin typeface="Calibri"/>
              <a:ea typeface="Calibri"/>
              <a:cs typeface="Calibri"/>
              <a:sym typeface="Calibri"/>
            </a:endParaRPr>
          </a:p>
          <a:p>
            <a:pPr marL="0" lvl="0" indent="0" algn="ctr">
              <a:buClr>
                <a:srgbClr val="000000"/>
              </a:buClr>
              <a:buSzPts val="2400"/>
            </a:pPr>
            <a:r>
              <a:rPr lang="bg-BG" sz="2000" b="0" dirty="0" smtClean="0">
                <a:solidFill>
                  <a:srgbClr val="EC7A42"/>
                </a:solidFill>
              </a:rPr>
              <a:t>Лидерите правят разлика между</a:t>
            </a:r>
            <a:endParaRPr lang="en-US" sz="2000" b="0" dirty="0">
              <a:solidFill>
                <a:srgbClr val="C00000"/>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C00000"/>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C00000"/>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C00000"/>
              </a:solidFill>
            </a:endParaRPr>
          </a:p>
          <a:p>
            <a:pPr marL="0" lvl="0" indent="0" algn="ctr">
              <a:buClr>
                <a:srgbClr val="000000"/>
              </a:buClr>
              <a:buSzPts val="2400"/>
            </a:pPr>
            <a:endParaRPr lang="ru-RU" sz="2000" b="0" dirty="0" smtClean="0">
              <a:solidFill>
                <a:srgbClr val="EC7A42"/>
              </a:solidFill>
            </a:endParaRPr>
          </a:p>
          <a:p>
            <a:pPr marL="0" lvl="0" indent="0" algn="ctr">
              <a:buClr>
                <a:srgbClr val="000000"/>
              </a:buClr>
              <a:buSzPts val="2400"/>
            </a:pPr>
            <a:r>
              <a:rPr lang="ru-RU" sz="2000" b="0" dirty="0" err="1" smtClean="0">
                <a:solidFill>
                  <a:srgbClr val="EC7A42"/>
                </a:solidFill>
              </a:rPr>
              <a:t>Лидерите</a:t>
            </a:r>
            <a:r>
              <a:rPr lang="ru-RU" sz="2000" b="0" dirty="0" smtClean="0">
                <a:solidFill>
                  <a:srgbClr val="EC7A42"/>
                </a:solidFill>
              </a:rPr>
              <a:t> се стремят </a:t>
            </a:r>
            <a:r>
              <a:rPr lang="ru-RU" sz="2000" b="0" dirty="0" err="1" smtClean="0">
                <a:solidFill>
                  <a:srgbClr val="EC7A42"/>
                </a:solidFill>
              </a:rPr>
              <a:t>към</a:t>
            </a:r>
            <a:r>
              <a:rPr lang="ru-RU" sz="2000" b="0" dirty="0" smtClean="0">
                <a:solidFill>
                  <a:srgbClr val="EC7A42"/>
                </a:solidFill>
              </a:rPr>
              <a:t> </a:t>
            </a:r>
            <a:r>
              <a:rPr lang="ru-RU" sz="2000" b="0" dirty="0" err="1" smtClean="0">
                <a:solidFill>
                  <a:srgbClr val="EC7A42"/>
                </a:solidFill>
              </a:rPr>
              <a:t>ефективност</a:t>
            </a:r>
            <a:r>
              <a:rPr lang="ru-RU" sz="2000" b="0" dirty="0" smtClean="0">
                <a:solidFill>
                  <a:srgbClr val="EC7A42"/>
                </a:solidFill>
              </a:rPr>
              <a:t> при </a:t>
            </a:r>
            <a:r>
              <a:rPr lang="ru-RU" sz="2000" b="0" dirty="0" err="1" smtClean="0">
                <a:solidFill>
                  <a:srgbClr val="EC7A42"/>
                </a:solidFill>
              </a:rPr>
              <a:t>постигане</a:t>
            </a:r>
            <a:r>
              <a:rPr lang="ru-RU" sz="2000" b="0" dirty="0" smtClean="0">
                <a:solidFill>
                  <a:srgbClr val="EC7A42"/>
                </a:solidFill>
              </a:rPr>
              <a:t> на целите</a:t>
            </a:r>
            <a:endParaRPr lang="en-US" sz="2000" b="0" dirty="0">
              <a:solidFill>
                <a:srgbClr val="EC7A42"/>
              </a:solidFill>
              <a:latin typeface="Calibri"/>
              <a:ea typeface="Calibri"/>
              <a:cs typeface="Calibri"/>
              <a:sym typeface="Calibri"/>
            </a:endParaRPr>
          </a:p>
        </p:txBody>
      </p:sp>
      <p:sp>
        <p:nvSpPr>
          <p:cNvPr id="13" name="Google Shape;635;p55">
            <a:extLst>
              <a:ext uri="{FF2B5EF4-FFF2-40B4-BE49-F238E27FC236}">
                <a16:creationId xmlns="" xmlns:a16="http://schemas.microsoft.com/office/drawing/2014/main" id="{779FFDA5-1D6D-243C-6363-CEB7401A04C8}"/>
              </a:ext>
            </a:extLst>
          </p:cNvPr>
          <p:cNvSpPr/>
          <p:nvPr/>
        </p:nvSpPr>
        <p:spPr>
          <a:xfrm>
            <a:off x="5088311" y="4991107"/>
            <a:ext cx="1545791" cy="835513"/>
          </a:xfrm>
          <a:prstGeom prst="wedgeRectCallout">
            <a:avLst>
              <a:gd name="adj1" fmla="val -20833"/>
              <a:gd name="adj2" fmla="val 62500"/>
            </a:avLst>
          </a:prstGeom>
          <a:gradFill>
            <a:gsLst>
              <a:gs pos="0">
                <a:srgbClr val="ADD4D4"/>
              </a:gs>
              <a:gs pos="35000">
                <a:srgbClr val="C7DFDF"/>
              </a:gs>
              <a:gs pos="100000">
                <a:srgbClr val="E9F3F3"/>
              </a:gs>
            </a:gsLst>
            <a:lin ang="16200000" scaled="0"/>
          </a:gradFill>
          <a:ln w="9525" cap="flat" cmpd="sng">
            <a:solidFill>
              <a:srgbClr val="046C6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bg-BG" sz="1800" b="1" i="0" u="none" strike="noStrike" cap="none" dirty="0" smtClean="0">
                <a:solidFill>
                  <a:schemeClr val="dk1"/>
                </a:solidFill>
                <a:latin typeface="Calibri" panose="020F0502020204030204" pitchFamily="34" charset="0"/>
                <a:cs typeface="Calibri" panose="020F0502020204030204" pitchFamily="34" charset="0"/>
                <a:sym typeface="Arial"/>
              </a:rPr>
              <a:t>Ефективност</a:t>
            </a:r>
            <a:endParaRPr lang="en-GB" sz="1800" b="1"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14" name="Google Shape;636;p55">
            <a:extLst>
              <a:ext uri="{FF2B5EF4-FFF2-40B4-BE49-F238E27FC236}">
                <a16:creationId xmlns="" xmlns:a16="http://schemas.microsoft.com/office/drawing/2014/main" id="{A0A73960-779B-A004-4900-D4D727166D8D}"/>
              </a:ext>
            </a:extLst>
          </p:cNvPr>
          <p:cNvSpPr/>
          <p:nvPr/>
        </p:nvSpPr>
        <p:spPr>
          <a:xfrm>
            <a:off x="8458987" y="4999346"/>
            <a:ext cx="1468845" cy="835513"/>
          </a:xfrm>
          <a:prstGeom prst="wedgeRectCallout">
            <a:avLst>
              <a:gd name="adj1" fmla="val -20833"/>
              <a:gd name="adj2" fmla="val 62500"/>
            </a:avLst>
          </a:prstGeom>
          <a:gradFill>
            <a:gsLst>
              <a:gs pos="0">
                <a:srgbClr val="ADD4D4"/>
              </a:gs>
              <a:gs pos="35000">
                <a:srgbClr val="C7DFDF"/>
              </a:gs>
              <a:gs pos="100000">
                <a:srgbClr val="E9F3F3"/>
              </a:gs>
            </a:gsLst>
            <a:lin ang="16200000" scaled="0"/>
          </a:gradFill>
          <a:ln w="9525" cap="flat" cmpd="sng">
            <a:solidFill>
              <a:srgbClr val="046C6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bg-BG" sz="1800" b="1" i="0" u="none" strike="noStrike" cap="none" dirty="0" smtClean="0">
                <a:solidFill>
                  <a:schemeClr val="dk1"/>
                </a:solidFill>
                <a:latin typeface="Calibri" panose="020F0502020204030204" pitchFamily="34" charset="0"/>
                <a:cs typeface="Calibri" panose="020F0502020204030204" pitchFamily="34" charset="0"/>
                <a:sym typeface="Arial"/>
              </a:rPr>
              <a:t>Ефикасност</a:t>
            </a:r>
            <a:endParaRPr sz="1800" b="1"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15" name="Google Shape;637;p55">
            <a:extLst>
              <a:ext uri="{FF2B5EF4-FFF2-40B4-BE49-F238E27FC236}">
                <a16:creationId xmlns="" xmlns:a16="http://schemas.microsoft.com/office/drawing/2014/main" id="{E5DD4D2F-B8FC-3F74-DFC9-575A2FBA12A8}"/>
              </a:ext>
            </a:extLst>
          </p:cNvPr>
          <p:cNvSpPr/>
          <p:nvPr/>
        </p:nvSpPr>
        <p:spPr>
          <a:xfrm>
            <a:off x="7129095" y="5131832"/>
            <a:ext cx="773034" cy="635800"/>
          </a:xfrm>
          <a:prstGeom prst="mathNotEqual">
            <a:avLst>
              <a:gd name="adj1" fmla="val 23520"/>
              <a:gd name="adj2" fmla="val 6600000"/>
              <a:gd name="adj3" fmla="val 11760"/>
            </a:avLst>
          </a:prstGeom>
          <a:solidFill>
            <a:schemeClr val="accent1"/>
          </a:solidFill>
          <a:ln w="25400" cap="flat" cmpd="sng">
            <a:solidFill>
              <a:srgbClr val="054F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 name="Google Shape;633;p55">
            <a:extLst>
              <a:ext uri="{FF2B5EF4-FFF2-40B4-BE49-F238E27FC236}">
                <a16:creationId xmlns="" xmlns:a16="http://schemas.microsoft.com/office/drawing/2014/main" id="{A9702296-EC12-E48A-795B-2B69E6C20AAA}"/>
              </a:ext>
            </a:extLst>
          </p:cNvPr>
          <p:cNvSpPr txBox="1"/>
          <p:nvPr/>
        </p:nvSpPr>
        <p:spPr>
          <a:xfrm rot="16200000">
            <a:off x="1385947" y="4605140"/>
            <a:ext cx="394207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1200" b="0" i="0" u="none" strike="noStrike" cap="none" dirty="0">
                <a:solidFill>
                  <a:schemeClr val="bg1"/>
                </a:solidFill>
                <a:latin typeface="Calibri" panose="020F0502020204030204" pitchFamily="34" charset="0"/>
                <a:cs typeface="Calibri" panose="020F0502020204030204" pitchFamily="34" charset="0"/>
                <a:sym typeface="Arial"/>
                <a:hlinkClick r:id="rId3">
                  <a:extLst>
                    <a:ext uri="{A12FA001-AC4F-418D-AE19-62706E023703}">
                      <ahyp:hlinkClr xmlns="" xmlns:ahyp="http://schemas.microsoft.com/office/drawing/2018/hyperlinkcolor" val="tx"/>
                    </a:ext>
                  </a:extLst>
                </a:hlinkClick>
              </a:rPr>
              <a:t>https://edis.ifas.ufl.edu/publication/WC164</a:t>
            </a:r>
            <a:r>
              <a:rPr lang="pt-PT" sz="1200" b="0" i="0" u="none" strike="noStrike" cap="none" dirty="0">
                <a:solidFill>
                  <a:schemeClr val="bg1"/>
                </a:solidFill>
                <a:latin typeface="Calibri" panose="020F0502020204030204" pitchFamily="34" charset="0"/>
                <a:cs typeface="Calibri" panose="020F0502020204030204" pitchFamily="34" charset="0"/>
                <a:sym typeface="Arial"/>
              </a:rPr>
              <a:t> </a:t>
            </a:r>
            <a:endParaRPr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079675335"/>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0"/>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01</a:t>
            </a:r>
            <a:endParaRPr/>
          </a:p>
        </p:txBody>
      </p:sp>
      <p:sp>
        <p:nvSpPr>
          <p:cNvPr id="227" name="Google Shape;227;p20"/>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bg-BG" dirty="0" smtClean="0"/>
              <a:t>Призив за действие към шампионите в борбата с климатичните промени</a:t>
            </a:r>
            <a:endParaRPr dirty="0"/>
          </a:p>
        </p:txBody>
      </p:sp>
      <p:sp>
        <p:nvSpPr>
          <p:cNvPr id="228" name="Google Shape;228;p20"/>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02</a:t>
            </a:r>
            <a:endParaRPr/>
          </a:p>
        </p:txBody>
      </p:sp>
      <p:sp>
        <p:nvSpPr>
          <p:cNvPr id="229" name="Google Shape;229;p20"/>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bg-BG" dirty="0" smtClean="0"/>
              <a:t>ЦУР 4</a:t>
            </a:r>
            <a:r>
              <a:rPr lang="en-US" dirty="0" smtClean="0"/>
              <a:t> </a:t>
            </a:r>
            <a:r>
              <a:rPr lang="bg-BG" dirty="0" smtClean="0"/>
              <a:t>-</a:t>
            </a:r>
            <a:r>
              <a:rPr lang="en-US" dirty="0" smtClean="0"/>
              <a:t> </a:t>
            </a:r>
            <a:r>
              <a:rPr lang="bg-BG" dirty="0" smtClean="0"/>
              <a:t>Качествено образование за устойчиво развитие</a:t>
            </a:r>
            <a:endParaRPr dirty="0"/>
          </a:p>
        </p:txBody>
      </p:sp>
      <p:sp>
        <p:nvSpPr>
          <p:cNvPr id="230" name="Google Shape;230;p20"/>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03</a:t>
            </a:r>
            <a:endParaRPr/>
          </a:p>
        </p:txBody>
      </p:sp>
      <p:sp>
        <p:nvSpPr>
          <p:cNvPr id="231" name="Google Shape;231;p20"/>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bg-BG" dirty="0" smtClean="0"/>
              <a:t>Учи и действай сега и с общността</a:t>
            </a:r>
            <a:r>
              <a:rPr lang="en-US" dirty="0" smtClean="0"/>
              <a:t> </a:t>
            </a:r>
            <a:endParaRPr dirty="0"/>
          </a:p>
        </p:txBody>
      </p:sp>
      <p:sp>
        <p:nvSpPr>
          <p:cNvPr id="232" name="Google Shape;232;p20"/>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04</a:t>
            </a:r>
            <a:endParaRPr/>
          </a:p>
        </p:txBody>
      </p:sp>
      <p:sp>
        <p:nvSpPr>
          <p:cNvPr id="233" name="Google Shape;233;p20"/>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bg-BG" dirty="0" smtClean="0"/>
              <a:t>Полезни примери</a:t>
            </a:r>
            <a:r>
              <a:rPr lang="en-US" dirty="0" smtClean="0"/>
              <a:t>: </a:t>
            </a:r>
            <a:r>
              <a:rPr lang="bg-BG" dirty="0" smtClean="0"/>
              <a:t>организиране в училище на проект , воден от местната общност  </a:t>
            </a:r>
            <a:endParaRPr dirty="0"/>
          </a:p>
        </p:txBody>
      </p:sp>
      <p:sp>
        <p:nvSpPr>
          <p:cNvPr id="235" name="Google Shape;235;p20"/>
          <p:cNvSpPr txBox="1">
            <a:spLocks noGrp="1"/>
          </p:cNvSpPr>
          <p:nvPr>
            <p:ph type="body" idx="13"/>
          </p:nvPr>
        </p:nvSpPr>
        <p:spPr>
          <a:xfrm>
            <a:off x="5150637" y="3887083"/>
            <a:ext cx="5857689" cy="689519"/>
          </a:xfrm>
          <a:prstGeom prst="rect">
            <a:avLst/>
          </a:prstGeom>
          <a:noFill/>
          <a:ln>
            <a:noFill/>
          </a:ln>
        </p:spPr>
        <p:txBody>
          <a:bodyPr spcFirstLastPara="1" wrap="square" lIns="91425" tIns="45700" rIns="91425" bIns="45700" anchor="ctr" anchorCtr="0">
            <a:noAutofit/>
          </a:bodyPr>
          <a:lstStyle/>
          <a:p>
            <a:r>
              <a:rPr lang="bg-BG" dirty="0" smtClean="0"/>
              <a:t>Обобщение</a:t>
            </a:r>
            <a:endParaRPr lang="en-US" dirty="0" smtClean="0"/>
          </a:p>
          <a:p>
            <a:pPr marL="0" indent="0">
              <a:spcBef>
                <a:spcPts val="0"/>
              </a:spcBef>
            </a:pPr>
            <a:endParaRPr lang="en-US" b="1" dirty="0">
              <a:solidFill>
                <a:srgbClr val="EB7339"/>
              </a:solidFill>
            </a:endParaRPr>
          </a:p>
        </p:txBody>
      </p:sp>
      <p:sp>
        <p:nvSpPr>
          <p:cNvPr id="236" name="Google Shape;236;p20"/>
          <p:cNvSpPr txBox="1">
            <a:spLocks noGrp="1"/>
          </p:cNvSpPr>
          <p:nvPr>
            <p:ph type="body" idx="14"/>
          </p:nvPr>
        </p:nvSpPr>
        <p:spPr>
          <a:xfrm>
            <a:off x="1088571" y="790937"/>
            <a:ext cx="3374572" cy="17454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dirty="0" smtClean="0"/>
              <a:t>СЪДЪРЖАНИЕ</a:t>
            </a:r>
            <a:endParaRPr dirty="0"/>
          </a:p>
        </p:txBody>
      </p:sp>
      <p:sp>
        <p:nvSpPr>
          <p:cNvPr id="3" name="Google Shape;232;p20">
            <a:extLst>
              <a:ext uri="{FF2B5EF4-FFF2-40B4-BE49-F238E27FC236}">
                <a16:creationId xmlns="" xmlns:a16="http://schemas.microsoft.com/office/drawing/2014/main" id="{04D61C71-5512-BFF3-CAE8-892C1129CFBF}"/>
              </a:ext>
            </a:extLst>
          </p:cNvPr>
          <p:cNvSpPr txBox="1">
            <a:spLocks/>
          </p:cNvSpPr>
          <p:nvPr/>
        </p:nvSpPr>
        <p:spPr>
          <a:xfrm>
            <a:off x="4553943" y="3918267"/>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05</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3" name="Google Shape;643;p56"/>
          <p:cNvSpPr txBox="1"/>
          <p:nvPr/>
        </p:nvSpPr>
        <p:spPr>
          <a:xfrm>
            <a:off x="1074058" y="586357"/>
            <a:ext cx="8361680" cy="1938952"/>
          </a:xfrm>
          <a:prstGeom prst="rect">
            <a:avLst/>
          </a:prstGeom>
          <a:noFill/>
          <a:ln>
            <a:noFill/>
          </a:ln>
        </p:spPr>
        <p:txBody>
          <a:bodyPr spcFirstLastPara="1" wrap="square" lIns="91425" tIns="45700" rIns="91425" bIns="45700" anchor="t" anchorCtr="0">
            <a:spAutoFit/>
          </a:bodyPr>
          <a:lstStyle/>
          <a:p>
            <a:pPr marL="0" marR="0" lvl="0" indent="0" algn="just" rtl="0">
              <a:spcBef>
                <a:spcPts val="600"/>
              </a:spcBef>
              <a:spcAft>
                <a:spcPts val="0"/>
              </a:spcAft>
              <a:buNone/>
            </a:pPr>
            <a:r>
              <a:rPr lang="bg-BG" sz="22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Лидерите имат визия, която споделят и мобилизират хората за нейното постигане, като едновременно остават отворени за адаптиране към постоянно променящата се среда. </a:t>
            </a:r>
            <a:endParaRPr sz="2200" dirty="0">
              <a:latin typeface="Calibri" panose="020F0502020204030204" pitchFamily="34" charset="0"/>
              <a:cs typeface="Calibri" panose="020F0502020204030204" pitchFamily="34" charset="0"/>
            </a:endParaRPr>
          </a:p>
          <a:p>
            <a:pPr marL="0" marR="0" lvl="0" indent="0" algn="l" rtl="0">
              <a:spcBef>
                <a:spcPts val="600"/>
              </a:spcBef>
              <a:spcAft>
                <a:spcPts val="0"/>
              </a:spcAft>
              <a:buNone/>
            </a:pPr>
            <a:r>
              <a:rPr lang="bg-BG" sz="22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Лидерите притежават различни качества, но някои са общи за всички</a:t>
            </a:r>
            <a:r>
              <a:rPr lang="pt-PT" sz="22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a:t>
            </a:r>
            <a:endParaRPr sz="2200" dirty="0">
              <a:latin typeface="Calibri" panose="020F0502020204030204" pitchFamily="34" charset="0"/>
              <a:cs typeface="Calibri" panose="020F0502020204030204" pitchFamily="34" charset="0"/>
            </a:endParaRPr>
          </a:p>
        </p:txBody>
      </p:sp>
      <p:sp>
        <p:nvSpPr>
          <p:cNvPr id="644" name="Google Shape;644;p56"/>
          <p:cNvSpPr/>
          <p:nvPr/>
        </p:nvSpPr>
        <p:spPr>
          <a:xfrm>
            <a:off x="1686648" y="2515151"/>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1</a:t>
            </a:r>
            <a:endParaRPr/>
          </a:p>
        </p:txBody>
      </p:sp>
      <p:sp>
        <p:nvSpPr>
          <p:cNvPr id="645" name="Google Shape;645;p56"/>
          <p:cNvSpPr/>
          <p:nvPr/>
        </p:nvSpPr>
        <p:spPr>
          <a:xfrm>
            <a:off x="7427892" y="2515152"/>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4</a:t>
            </a:r>
            <a:endParaRPr/>
          </a:p>
        </p:txBody>
      </p:sp>
      <p:sp>
        <p:nvSpPr>
          <p:cNvPr id="646" name="Google Shape;646;p56"/>
          <p:cNvSpPr/>
          <p:nvPr/>
        </p:nvSpPr>
        <p:spPr>
          <a:xfrm>
            <a:off x="5520143" y="2543453"/>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3</a:t>
            </a:r>
            <a:endParaRPr/>
          </a:p>
        </p:txBody>
      </p:sp>
      <p:sp>
        <p:nvSpPr>
          <p:cNvPr id="647" name="Google Shape;647;p56"/>
          <p:cNvSpPr/>
          <p:nvPr/>
        </p:nvSpPr>
        <p:spPr>
          <a:xfrm>
            <a:off x="3594397" y="2557674"/>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2</a:t>
            </a:r>
            <a:endParaRPr/>
          </a:p>
        </p:txBody>
      </p:sp>
      <p:sp>
        <p:nvSpPr>
          <p:cNvPr id="648" name="Google Shape;648;p56"/>
          <p:cNvSpPr/>
          <p:nvPr/>
        </p:nvSpPr>
        <p:spPr>
          <a:xfrm>
            <a:off x="3540406" y="4923523"/>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8</a:t>
            </a:r>
            <a:endParaRPr/>
          </a:p>
        </p:txBody>
      </p:sp>
      <p:sp>
        <p:nvSpPr>
          <p:cNvPr id="649" name="Google Shape;649;p56"/>
          <p:cNvSpPr/>
          <p:nvPr/>
        </p:nvSpPr>
        <p:spPr>
          <a:xfrm>
            <a:off x="1631986" y="4923523"/>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9</a:t>
            </a:r>
            <a:endParaRPr/>
          </a:p>
        </p:txBody>
      </p:sp>
      <p:sp>
        <p:nvSpPr>
          <p:cNvPr id="650" name="Google Shape;650;p56"/>
          <p:cNvSpPr/>
          <p:nvPr/>
        </p:nvSpPr>
        <p:spPr>
          <a:xfrm>
            <a:off x="5484149" y="4954548"/>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7</a:t>
            </a:r>
            <a:endParaRPr/>
          </a:p>
        </p:txBody>
      </p:sp>
      <p:sp>
        <p:nvSpPr>
          <p:cNvPr id="651" name="Google Shape;651;p56"/>
          <p:cNvSpPr/>
          <p:nvPr/>
        </p:nvSpPr>
        <p:spPr>
          <a:xfrm>
            <a:off x="7427892" y="4932027"/>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6</a:t>
            </a:r>
            <a:endParaRPr/>
          </a:p>
        </p:txBody>
      </p:sp>
      <p:cxnSp>
        <p:nvCxnSpPr>
          <p:cNvPr id="652" name="Google Shape;652;p56"/>
          <p:cNvCxnSpPr>
            <a:cxnSpLocks/>
          </p:cNvCxnSpPr>
          <p:nvPr/>
        </p:nvCxnSpPr>
        <p:spPr>
          <a:xfrm>
            <a:off x="4383321" y="2961135"/>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3" name="Google Shape;653;p56"/>
          <p:cNvCxnSpPr>
            <a:cxnSpLocks/>
          </p:cNvCxnSpPr>
          <p:nvPr/>
        </p:nvCxnSpPr>
        <p:spPr>
          <a:xfrm>
            <a:off x="6291070" y="2961135"/>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4" name="Google Shape;654;p56"/>
          <p:cNvCxnSpPr>
            <a:cxnSpLocks/>
          </p:cNvCxnSpPr>
          <p:nvPr/>
        </p:nvCxnSpPr>
        <p:spPr>
          <a:xfrm>
            <a:off x="2403584" y="5371555"/>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5" name="Google Shape;655;p56"/>
          <p:cNvCxnSpPr>
            <a:cxnSpLocks/>
          </p:cNvCxnSpPr>
          <p:nvPr/>
        </p:nvCxnSpPr>
        <p:spPr>
          <a:xfrm>
            <a:off x="4347327" y="5394077"/>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6" name="Google Shape;656;p56"/>
          <p:cNvCxnSpPr>
            <a:cxnSpLocks/>
          </p:cNvCxnSpPr>
          <p:nvPr/>
        </p:nvCxnSpPr>
        <p:spPr>
          <a:xfrm>
            <a:off x="6291070" y="5373273"/>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7" name="Google Shape;657;p56"/>
          <p:cNvCxnSpPr>
            <a:stCxn id="644" idx="6"/>
          </p:cNvCxnSpPr>
          <p:nvPr/>
        </p:nvCxnSpPr>
        <p:spPr>
          <a:xfrm>
            <a:off x="2493569" y="2918612"/>
            <a:ext cx="1100100" cy="24000"/>
          </a:xfrm>
          <a:prstGeom prst="straightConnector1">
            <a:avLst/>
          </a:prstGeom>
          <a:noFill/>
          <a:ln w="38100" cap="flat" cmpd="sng">
            <a:solidFill>
              <a:srgbClr val="66CCFF"/>
            </a:solidFill>
            <a:prstDash val="solid"/>
            <a:round/>
            <a:headEnd type="none" w="sm" len="sm"/>
            <a:tailEnd type="none" w="sm" len="sm"/>
          </a:ln>
        </p:spPr>
      </p:cxnSp>
      <p:sp>
        <p:nvSpPr>
          <p:cNvPr id="663" name="Google Shape;663;p56"/>
          <p:cNvSpPr txBox="1"/>
          <p:nvPr/>
        </p:nvSpPr>
        <p:spPr>
          <a:xfrm flipH="1">
            <a:off x="9713299" y="2294326"/>
            <a:ext cx="233583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1600" b="0" i="0" u="none" strike="noStrike" cap="none" dirty="0">
                <a:solidFill>
                  <a:srgbClr val="000000"/>
                </a:solidFill>
                <a:latin typeface="Calibri" panose="020F0502020204030204" pitchFamily="34" charset="0"/>
                <a:cs typeface="Calibri" panose="020F0502020204030204" pitchFamily="34" charset="0"/>
                <a:sym typeface="Arial"/>
                <a:hlinkClick r:id="rId3"/>
              </a:rPr>
              <a:t>https://www.thebalancecareers.com/top-leadership-skills-2063782</a:t>
            </a:r>
            <a:r>
              <a:rPr lang="pt-PT" sz="1600" b="0" i="0" u="none" strike="noStrike" cap="none" dirty="0">
                <a:solidFill>
                  <a:srgbClr val="000000"/>
                </a:solidFill>
                <a:latin typeface="Calibri" panose="020F0502020204030204" pitchFamily="34" charset="0"/>
                <a:cs typeface="Calibri" panose="020F0502020204030204" pitchFamily="34" charset="0"/>
                <a:sym typeface="Arial"/>
              </a:rPr>
              <a:t> </a:t>
            </a:r>
            <a:endParaRPr sz="1600" dirty="0">
              <a:latin typeface="Calibri" panose="020F0502020204030204" pitchFamily="34" charset="0"/>
              <a:cs typeface="Calibri" panose="020F0502020204030204" pitchFamily="34" charset="0"/>
            </a:endParaRPr>
          </a:p>
        </p:txBody>
      </p:sp>
      <p:sp>
        <p:nvSpPr>
          <p:cNvPr id="664" name="Google Shape;664;p56"/>
          <p:cNvSpPr/>
          <p:nvPr/>
        </p:nvSpPr>
        <p:spPr>
          <a:xfrm>
            <a:off x="8737479" y="3814948"/>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5</a:t>
            </a:r>
            <a:endParaRPr/>
          </a:p>
        </p:txBody>
      </p:sp>
      <p:cxnSp>
        <p:nvCxnSpPr>
          <p:cNvPr id="665" name="Google Shape;665;p56"/>
          <p:cNvCxnSpPr>
            <a:endCxn id="664" idx="0"/>
          </p:cNvCxnSpPr>
          <p:nvPr/>
        </p:nvCxnSpPr>
        <p:spPr>
          <a:xfrm>
            <a:off x="8260740" y="2942548"/>
            <a:ext cx="880200" cy="872400"/>
          </a:xfrm>
          <a:prstGeom prst="bentConnector2">
            <a:avLst/>
          </a:prstGeom>
          <a:noFill/>
          <a:ln w="38100" cap="flat" cmpd="sng">
            <a:solidFill>
              <a:srgbClr val="66CCFF"/>
            </a:solidFill>
            <a:prstDash val="solid"/>
            <a:round/>
            <a:headEnd type="none" w="sm" len="sm"/>
            <a:tailEnd type="none" w="sm" len="sm"/>
          </a:ln>
        </p:spPr>
      </p:cxnSp>
      <p:cxnSp>
        <p:nvCxnSpPr>
          <p:cNvPr id="666" name="Google Shape;666;p56"/>
          <p:cNvCxnSpPr>
            <a:endCxn id="664" idx="4"/>
          </p:cNvCxnSpPr>
          <p:nvPr/>
        </p:nvCxnSpPr>
        <p:spPr>
          <a:xfrm rot="10800000" flipH="1">
            <a:off x="8234940" y="4621869"/>
            <a:ext cx="906000" cy="778800"/>
          </a:xfrm>
          <a:prstGeom prst="bentConnector2">
            <a:avLst/>
          </a:prstGeom>
          <a:noFill/>
          <a:ln w="38100" cap="flat" cmpd="sng">
            <a:solidFill>
              <a:srgbClr val="66CCFF"/>
            </a:solidFill>
            <a:prstDash val="solid"/>
            <a:round/>
            <a:headEnd type="none" w="sm" len="sm"/>
            <a:tailEnd type="none" w="sm" len="sm"/>
          </a:ln>
        </p:spPr>
      </p:cxnSp>
      <p:sp>
        <p:nvSpPr>
          <p:cNvPr id="667" name="Google Shape;667;p56"/>
          <p:cNvSpPr txBox="1"/>
          <p:nvPr/>
        </p:nvSpPr>
        <p:spPr>
          <a:xfrm>
            <a:off x="1235676" y="3268336"/>
            <a:ext cx="1853513" cy="738623"/>
          </a:xfrm>
          <a:prstGeom prst="rect">
            <a:avLst/>
          </a:prstGeom>
          <a:noFill/>
          <a:ln>
            <a:noFill/>
          </a:ln>
        </p:spPr>
        <p:txBody>
          <a:bodyPr spcFirstLastPara="1" wrap="square" lIns="91425" tIns="45700" rIns="91425" bIns="45700" anchor="t" anchorCtr="0">
            <a:spAutoFit/>
          </a:bodyPr>
          <a:lstStyle/>
          <a:p>
            <a:pPr lvl="0" algn="ctr"/>
            <a:r>
              <a:rPr lang="bg-BG" dirty="0" smtClean="0">
                <a:solidFill>
                  <a:srgbClr val="354F92"/>
                </a:solidFill>
                <a:latin typeface="Calibri" panose="020F0502020204030204" pitchFamily="34" charset="0"/>
                <a:ea typeface="Calibri"/>
                <a:cs typeface="Calibri" panose="020F0502020204030204" pitchFamily="34" charset="0"/>
                <a:sym typeface="Calibri"/>
              </a:rPr>
              <a:t>Емоционална интелигентност и самосъзнание</a:t>
            </a:r>
            <a:endParaRPr i="0" u="none" strike="noStrike" cap="none" dirty="0">
              <a:solidFill>
                <a:srgbClr val="354F92"/>
              </a:solidFill>
              <a:latin typeface="Calibri" panose="020F0502020204030204" pitchFamily="34" charset="0"/>
              <a:ea typeface="Calibri"/>
              <a:cs typeface="Calibri" panose="020F0502020204030204" pitchFamily="34" charset="0"/>
              <a:sym typeface="Calibri"/>
            </a:endParaRPr>
          </a:p>
        </p:txBody>
      </p:sp>
      <p:sp>
        <p:nvSpPr>
          <p:cNvPr id="668" name="Google Shape;668;p56"/>
          <p:cNvSpPr txBox="1"/>
          <p:nvPr/>
        </p:nvSpPr>
        <p:spPr>
          <a:xfrm>
            <a:off x="4893391" y="5761845"/>
            <a:ext cx="2242169"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bg-BG"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Отговорни към екипа и работата  </a:t>
            </a:r>
            <a:endParaRPr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669" name="Google Shape;669;p56"/>
          <p:cNvSpPr txBox="1"/>
          <p:nvPr/>
        </p:nvSpPr>
        <p:spPr>
          <a:xfrm>
            <a:off x="3394447" y="3417625"/>
            <a:ext cx="116005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bg-BG"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Интегритет</a:t>
            </a:r>
            <a:endParaRPr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670" name="Google Shape;670;p56"/>
          <p:cNvSpPr txBox="1"/>
          <p:nvPr/>
        </p:nvSpPr>
        <p:spPr>
          <a:xfrm>
            <a:off x="7041295" y="3367139"/>
            <a:ext cx="158011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bg-BG"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Вдъхновители</a:t>
            </a:r>
            <a:endParaRPr i="0" u="none" strike="noStrike" cap="none" dirty="0">
              <a:solidFill>
                <a:srgbClr val="354F92"/>
              </a:solidFill>
              <a:latin typeface="Calibri" panose="020F0502020204030204" pitchFamily="34" charset="0"/>
              <a:ea typeface="Calibri"/>
              <a:cs typeface="Calibri" panose="020F0502020204030204" pitchFamily="34" charset="0"/>
              <a:sym typeface="Calibri"/>
            </a:endParaRPr>
          </a:p>
        </p:txBody>
      </p:sp>
      <p:sp>
        <p:nvSpPr>
          <p:cNvPr id="671" name="Google Shape;671;p56"/>
          <p:cNvSpPr txBox="1"/>
          <p:nvPr/>
        </p:nvSpPr>
        <p:spPr>
          <a:xfrm>
            <a:off x="6795172" y="3902157"/>
            <a:ext cx="207235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bg-BG"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Воля да се учат и </a:t>
            </a:r>
            <a:r>
              <a:rPr lang="bg-BG" dirty="0" smtClean="0">
                <a:solidFill>
                  <a:srgbClr val="354F92"/>
                </a:solidFill>
                <a:latin typeface="Calibri" panose="020F0502020204030204" pitchFamily="34" charset="0"/>
                <a:ea typeface="Calibri"/>
                <a:cs typeface="Calibri" panose="020F0502020204030204" pitchFamily="34" charset="0"/>
                <a:sym typeface="Calibri"/>
              </a:rPr>
              <a:t>напредничаво мислене</a:t>
            </a:r>
            <a:r>
              <a:rPr lang="bg-BG"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 </a:t>
            </a:r>
            <a:endParaRPr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672" name="Google Shape;672;p56"/>
          <p:cNvSpPr/>
          <p:nvPr/>
        </p:nvSpPr>
        <p:spPr>
          <a:xfrm>
            <a:off x="10194416" y="3644269"/>
            <a:ext cx="1147766" cy="1148278"/>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dirty="0">
                <a:solidFill>
                  <a:schemeClr val="lt1"/>
                </a:solidFill>
                <a:latin typeface="Arial"/>
                <a:ea typeface="Arial"/>
                <a:cs typeface="Arial"/>
                <a:sym typeface="Arial"/>
              </a:rPr>
              <a:t>10</a:t>
            </a:r>
            <a:endParaRPr dirty="0"/>
          </a:p>
        </p:txBody>
      </p:sp>
      <p:sp>
        <p:nvSpPr>
          <p:cNvPr id="673" name="Google Shape;673;p56"/>
          <p:cNvSpPr txBox="1"/>
          <p:nvPr/>
        </p:nvSpPr>
        <p:spPr>
          <a:xfrm>
            <a:off x="7131178" y="5725162"/>
            <a:ext cx="155676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bg-BG"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Креативност и гъвкавост</a:t>
            </a:r>
            <a:endParaRPr i="0" u="none" strike="noStrike" cap="none" dirty="0">
              <a:solidFill>
                <a:srgbClr val="354F92"/>
              </a:solidFill>
              <a:latin typeface="Calibri" panose="020F0502020204030204" pitchFamily="34" charset="0"/>
              <a:ea typeface="Calibri"/>
              <a:cs typeface="Calibri" panose="020F0502020204030204" pitchFamily="34" charset="0"/>
              <a:sym typeface="Calibri"/>
            </a:endParaRPr>
          </a:p>
        </p:txBody>
      </p:sp>
      <p:sp>
        <p:nvSpPr>
          <p:cNvPr id="674" name="Google Shape;674;p56"/>
          <p:cNvSpPr txBox="1"/>
          <p:nvPr/>
        </p:nvSpPr>
        <p:spPr>
          <a:xfrm>
            <a:off x="5085438" y="3364595"/>
            <a:ext cx="167632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bg-BG"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Емпатия </a:t>
            </a:r>
            <a:r>
              <a:rPr lang="en-US"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 </a:t>
            </a:r>
            <a:endParaRPr dirty="0">
              <a:solidFill>
                <a:srgbClr val="354F92"/>
              </a:solidFill>
              <a:latin typeface="Calibri" panose="020F0502020204030204" pitchFamily="34" charset="0"/>
              <a:cs typeface="Calibri" panose="020F0502020204030204" pitchFamily="34" charset="0"/>
            </a:endParaRPr>
          </a:p>
        </p:txBody>
      </p:sp>
      <p:sp>
        <p:nvSpPr>
          <p:cNvPr id="675" name="Google Shape;675;p56"/>
          <p:cNvSpPr txBox="1"/>
          <p:nvPr/>
        </p:nvSpPr>
        <p:spPr>
          <a:xfrm>
            <a:off x="3096395" y="5738948"/>
            <a:ext cx="1783253"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bg-BG"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Изграждат доверие </a:t>
            </a:r>
            <a:endParaRPr dirty="0">
              <a:solidFill>
                <a:srgbClr val="354F92"/>
              </a:solidFill>
              <a:latin typeface="Calibri" panose="020F0502020204030204" pitchFamily="34" charset="0"/>
              <a:cs typeface="Calibri" panose="020F0502020204030204" pitchFamily="34" charset="0"/>
            </a:endParaRPr>
          </a:p>
        </p:txBody>
      </p:sp>
      <p:sp>
        <p:nvSpPr>
          <p:cNvPr id="676" name="Google Shape;676;p56"/>
          <p:cNvSpPr txBox="1"/>
          <p:nvPr/>
        </p:nvSpPr>
        <p:spPr>
          <a:xfrm>
            <a:off x="1205011" y="5804478"/>
            <a:ext cx="153661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bg-BG" i="0" u="none" strike="noStrike" cap="none" dirty="0" smtClean="0">
                <a:solidFill>
                  <a:srgbClr val="354F92"/>
                </a:solidFill>
                <a:latin typeface="Calibri" panose="020F0502020204030204" pitchFamily="34" charset="0"/>
                <a:ea typeface="Calibri"/>
                <a:cs typeface="Calibri" panose="020F0502020204030204" pitchFamily="34" charset="0"/>
                <a:sym typeface="Calibri"/>
              </a:rPr>
              <a:t>Конструктивни</a:t>
            </a:r>
            <a:endParaRPr dirty="0">
              <a:solidFill>
                <a:srgbClr val="354F92"/>
              </a:solidFill>
              <a:latin typeface="Calibri" panose="020F0502020204030204" pitchFamily="34" charset="0"/>
              <a:cs typeface="Calibri" panose="020F0502020204030204" pitchFamily="34" charset="0"/>
            </a:endParaRPr>
          </a:p>
        </p:txBody>
      </p:sp>
      <p:sp>
        <p:nvSpPr>
          <p:cNvPr id="677" name="Google Shape;677;p56"/>
          <p:cNvSpPr txBox="1"/>
          <p:nvPr/>
        </p:nvSpPr>
        <p:spPr>
          <a:xfrm>
            <a:off x="9839231" y="4954548"/>
            <a:ext cx="1889369"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bg-BG" i="0" u="none" strike="noStrike" cap="none" dirty="0" smtClean="0">
                <a:solidFill>
                  <a:srgbClr val="354F92"/>
                </a:solidFill>
                <a:latin typeface="Calibri" panose="020F0502020204030204" pitchFamily="34" charset="0"/>
                <a:ea typeface="Open Sans"/>
                <a:cs typeface="Calibri" panose="020F0502020204030204" pitchFamily="34" charset="0"/>
                <a:sym typeface="Open Sans"/>
              </a:rPr>
              <a:t>Овластяват екипа и подобряват резултатите</a:t>
            </a:r>
            <a:endParaRPr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40" name="Text Placeholder 1">
            <a:extLst>
              <a:ext uri="{FF2B5EF4-FFF2-40B4-BE49-F238E27FC236}">
                <a16:creationId xmlns="" xmlns:a16="http://schemas.microsoft.com/office/drawing/2014/main" id="{C1234902-C9FF-3D25-445C-0EF6ED4FE9CB}"/>
              </a:ext>
            </a:extLst>
          </p:cNvPr>
          <p:cNvSpPr txBox="1">
            <a:spLocks/>
          </p:cNvSpPr>
          <p:nvPr/>
        </p:nvSpPr>
        <p:spPr>
          <a:xfrm>
            <a:off x="726366" y="0"/>
            <a:ext cx="4074233"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panose="020F0502020204030204" pitchFamily="34" charset="0"/>
                <a:cs typeface="Calibri" panose="020F0502020204030204" pitchFamily="34" charset="0"/>
              </a:rPr>
              <a:t>Лидерски умения</a:t>
            </a:r>
            <a:endParaRPr lang="en-US" sz="3200" b="1" dirty="0">
              <a:solidFill>
                <a:srgbClr val="EB7339"/>
              </a:solidFill>
              <a:latin typeface="Calibri" panose="020F0502020204030204" pitchFamily="34" charset="0"/>
              <a:cs typeface="Calibri" panose="020F0502020204030204" pitchFamily="34" charset="0"/>
            </a:endParaRPr>
          </a:p>
        </p:txBody>
      </p:sp>
      <p:pic>
        <p:nvPicPr>
          <p:cNvPr id="44033" name="Picture 1"/>
          <p:cNvPicPr>
            <a:picLocks noChangeAspect="1" noChangeArrowheads="1"/>
          </p:cNvPicPr>
          <p:nvPr/>
        </p:nvPicPr>
        <p:blipFill>
          <a:blip r:embed="rId4"/>
          <a:srcRect/>
          <a:stretch>
            <a:fillRect/>
          </a:stretch>
        </p:blipFill>
        <p:spPr bwMode="auto">
          <a:xfrm>
            <a:off x="9667875" y="47625"/>
            <a:ext cx="2225170" cy="2281425"/>
          </a:xfrm>
          <a:prstGeom prst="rect">
            <a:avLst/>
          </a:prstGeom>
          <a:noFill/>
          <a:ln w="9525">
            <a:noFill/>
            <a:miter lim="800000"/>
            <a:headEnd/>
            <a:tailEnd/>
          </a:ln>
        </p:spPr>
      </p:pic>
    </p:spTree>
  </p:cSld>
  <p:clrMapOvr>
    <a:masterClrMapping/>
  </p:clrMapOvr>
  <p:timing>
    <p:tnLst>
      <p:par>
        <p:cTn id="1" dur="indefinite" restart="never" nodeType="tmRoot"/>
      </p:par>
    </p:tnLst>
  </p:timing>
  <p:extLst mod="1">
    <p:ext uri="{6950BFC3-D8DA-4A85-94F7-54DA5524770B}">
      <p188:commentRel xmlns="" xmlns:p188="http://schemas.microsoft.com/office/powerpoint/2018/8/main" r:id="rId8"/>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 Placeholder 1"/>
          <p:cNvSpPr>
            <a:spLocks noGrp="1"/>
          </p:cNvSpPr>
          <p:nvPr>
            <p:ph type="body" sz="quarter" idx="4294967295"/>
          </p:nvPr>
        </p:nvSpPr>
        <p:spPr>
          <a:xfrm>
            <a:off x="3523679" y="0"/>
            <a:ext cx="8396178" cy="1001486"/>
          </a:xfrm>
          <a:prstGeom prst="rect">
            <a:avLst/>
          </a:prstGeom>
        </p:spPr>
        <p:txBody>
          <a:body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Умения за управление на процеса с цел неговото подпомагане</a:t>
            </a:r>
          </a:p>
          <a:p>
            <a:pPr marL="0" indent="0">
              <a:buNone/>
            </a:pPr>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 xmlns:a16="http://schemas.microsoft.com/office/drawing/2014/main" id="{260A784E-95B9-6A1B-544A-69E7D38456B4}"/>
              </a:ext>
            </a:extLst>
          </p:cNvPr>
          <p:cNvSpPr txBox="1">
            <a:spLocks/>
          </p:cNvSpPr>
          <p:nvPr/>
        </p:nvSpPr>
        <p:spPr>
          <a:xfrm>
            <a:off x="3817594" y="722813"/>
            <a:ext cx="7609820" cy="55365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a:lnSpc>
                <a:spcPct val="100000"/>
              </a:lnSpc>
              <a:spcBef>
                <a:spcPts val="600"/>
              </a:spcBef>
              <a:buSzPts val="2400"/>
            </a:pPr>
            <a:endParaRPr lang="ru-RU" sz="2100" b="0" dirty="0" smtClean="0">
              <a:solidFill>
                <a:srgbClr val="000000"/>
              </a:solidFill>
            </a:endParaRPr>
          </a:p>
          <a:p>
            <a:pPr marL="0" lvl="0" indent="0" algn="just">
              <a:lnSpc>
                <a:spcPct val="100000"/>
              </a:lnSpc>
              <a:spcBef>
                <a:spcPts val="600"/>
              </a:spcBef>
              <a:buSzPts val="2400"/>
            </a:pPr>
            <a:r>
              <a:rPr lang="ru-RU" sz="2400" b="0" dirty="0" smtClean="0">
                <a:solidFill>
                  <a:srgbClr val="000000"/>
                </a:solidFill>
              </a:rPr>
              <a:t>Умението да се улеснява процесът се фокусира върху начина, по който хората действително участват в него, независимо дали правят нещо, учат или планират, а не само върху това, което е постигнато.</a:t>
            </a:r>
          </a:p>
          <a:p>
            <a:pPr marL="0" lvl="0" indent="0" algn="just">
              <a:lnSpc>
                <a:spcPct val="100000"/>
              </a:lnSpc>
              <a:spcBef>
                <a:spcPts val="600"/>
              </a:spcBef>
              <a:buSzPts val="2400"/>
            </a:pPr>
            <a:r>
              <a:rPr lang="bg-BG" sz="2400" b="0" dirty="0" smtClean="0">
                <a:solidFill>
                  <a:srgbClr val="000000"/>
                </a:solidFill>
              </a:rPr>
              <a:t>Хората, които подпомагат и улесняват процеса предлагат ясна картина на крайната цел, осигуряват всичко необходимо на екипа за постигането й и се фокусират върху начина, по който хората се включват така, че решенията да се вземат по демократичен начин.  </a:t>
            </a:r>
            <a:endParaRPr lang="en-US" sz="2400" b="0" dirty="0">
              <a:solidFill>
                <a:srgbClr val="000000"/>
              </a:solidFill>
            </a:endParaRPr>
          </a:p>
          <a:p>
            <a:pPr marL="0" lvl="0" indent="0" algn="ctr" rtl="0">
              <a:lnSpc>
                <a:spcPct val="90000"/>
              </a:lnSpc>
              <a:spcBef>
                <a:spcPts val="0"/>
              </a:spcBef>
              <a:spcAft>
                <a:spcPts val="0"/>
              </a:spcAft>
              <a:buClr>
                <a:srgbClr val="000000"/>
              </a:buClr>
              <a:buSzPts val="2400"/>
              <a:buNone/>
            </a:pPr>
            <a:r>
              <a:rPr lang="bg-BG" sz="2000" b="0" dirty="0" smtClean="0">
                <a:solidFill>
                  <a:srgbClr val="EC7A42"/>
                </a:solidFill>
              </a:rPr>
              <a:t>Поставена е границата между</a:t>
            </a:r>
            <a:r>
              <a:rPr lang="en-US" sz="2000" b="0" dirty="0" smtClean="0">
                <a:solidFill>
                  <a:srgbClr val="EC7A42"/>
                </a:solidFill>
              </a:rPr>
              <a:t>:</a:t>
            </a: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just" rtl="0">
              <a:lnSpc>
                <a:spcPct val="100000"/>
              </a:lnSpc>
              <a:spcBef>
                <a:spcPts val="1200"/>
              </a:spcBef>
              <a:spcAft>
                <a:spcPts val="0"/>
              </a:spcAft>
              <a:buClr>
                <a:srgbClr val="000000"/>
              </a:buClr>
              <a:buSzPts val="2400"/>
              <a:buNone/>
            </a:pPr>
            <a:endParaRPr lang="en-US" sz="2000" b="0" dirty="0">
              <a:solidFill>
                <a:srgbClr val="EC7A42"/>
              </a:solidFill>
            </a:endParaRPr>
          </a:p>
          <a:p>
            <a:pPr marL="0" lvl="0" indent="0" algn="just" rtl="0">
              <a:lnSpc>
                <a:spcPct val="100000"/>
              </a:lnSpc>
              <a:spcBef>
                <a:spcPts val="1200"/>
              </a:spcBef>
              <a:spcAft>
                <a:spcPts val="0"/>
              </a:spcAft>
              <a:buSzPts val="2400"/>
              <a:buNone/>
            </a:pPr>
            <a:endParaRPr lang="en-US" sz="1800" b="0" dirty="0"/>
          </a:p>
        </p:txBody>
      </p:sp>
      <p:sp>
        <p:nvSpPr>
          <p:cNvPr id="20" name="Google Shape;614;p53">
            <a:extLst>
              <a:ext uri="{FF2B5EF4-FFF2-40B4-BE49-F238E27FC236}">
                <a16:creationId xmlns="" xmlns:a16="http://schemas.microsoft.com/office/drawing/2014/main" id="{4E52855E-22A1-1A69-9CF3-F7E669045045}"/>
              </a:ext>
            </a:extLst>
          </p:cNvPr>
          <p:cNvSpPr/>
          <p:nvPr/>
        </p:nvSpPr>
        <p:spPr>
          <a:xfrm>
            <a:off x="8448841" y="5360454"/>
            <a:ext cx="1622738" cy="968888"/>
          </a:xfrm>
          <a:prstGeom prst="wedgeRectCallout">
            <a:avLst>
              <a:gd name="adj1" fmla="val -20833"/>
              <a:gd name="adj2" fmla="val 62500"/>
            </a:avLst>
          </a:prstGeom>
          <a:gradFill>
            <a:gsLst>
              <a:gs pos="0">
                <a:srgbClr val="ADD4D4"/>
              </a:gs>
              <a:gs pos="35000">
                <a:srgbClr val="C7DFDF"/>
              </a:gs>
              <a:gs pos="100000">
                <a:srgbClr val="E9F3F3"/>
              </a:gs>
            </a:gsLst>
            <a:lin ang="16200000" scaled="0"/>
          </a:gradFill>
          <a:ln w="9525" cap="flat" cmpd="sng">
            <a:solidFill>
              <a:srgbClr val="046C6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bg-BG" sz="1800" b="1" dirty="0" smtClean="0">
                <a:solidFill>
                  <a:schemeClr val="dk1"/>
                </a:solidFill>
                <a:latin typeface="Calibri" panose="020F0502020204030204" pitchFamily="34" charset="0"/>
                <a:cs typeface="Calibri" panose="020F0502020204030204" pitchFamily="34" charset="0"/>
              </a:rPr>
              <a:t>ПРОЦЕС</a:t>
            </a:r>
            <a:r>
              <a:rPr lang="pt-PT" sz="1800" b="1" i="0" u="none" strike="noStrike" cap="none" dirty="0" smtClean="0">
                <a:solidFill>
                  <a:schemeClr val="dk1"/>
                </a:solidFill>
                <a:latin typeface="Calibri" panose="020F0502020204030204" pitchFamily="34" charset="0"/>
                <a:cs typeface="Calibri" panose="020F0502020204030204" pitchFamily="34" charset="0"/>
                <a:sym typeface="Arial"/>
              </a:rPr>
              <a:t> </a:t>
            </a:r>
            <a:endParaRPr lang="pt-PT" sz="1800" b="1"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None/>
            </a:pPr>
            <a:r>
              <a:rPr lang="pt-PT" sz="1800" b="1" dirty="0" smtClean="0">
                <a:solidFill>
                  <a:schemeClr val="dk1"/>
                </a:solidFill>
                <a:latin typeface="Calibri" panose="020F0502020204030204" pitchFamily="34" charset="0"/>
                <a:cs typeface="Calibri" panose="020F0502020204030204" pitchFamily="34" charset="0"/>
              </a:rPr>
              <a:t>(</a:t>
            </a:r>
            <a:r>
              <a:rPr lang="bg-BG" sz="1800" b="1" dirty="0" smtClean="0">
                <a:solidFill>
                  <a:schemeClr val="dk1"/>
                </a:solidFill>
                <a:latin typeface="Calibri" panose="020F0502020204030204" pitchFamily="34" charset="0"/>
                <a:cs typeface="Calibri" panose="020F0502020204030204" pitchFamily="34" charset="0"/>
              </a:rPr>
              <a:t>КАК</a:t>
            </a:r>
            <a:r>
              <a:rPr lang="pt-PT" sz="1800" b="1" i="0" u="none" strike="noStrike" cap="none" dirty="0" smtClean="0">
                <a:solidFill>
                  <a:schemeClr val="dk1"/>
                </a:solidFill>
                <a:latin typeface="Calibri" panose="020F0502020204030204" pitchFamily="34" charset="0"/>
                <a:cs typeface="Calibri" panose="020F0502020204030204" pitchFamily="34" charset="0"/>
                <a:sym typeface="Arial"/>
              </a:rPr>
              <a:t>)</a:t>
            </a:r>
            <a:endParaRPr sz="1800" b="1" dirty="0">
              <a:latin typeface="Calibri" panose="020F0502020204030204" pitchFamily="34" charset="0"/>
              <a:cs typeface="Calibri" panose="020F0502020204030204" pitchFamily="34" charset="0"/>
            </a:endParaRPr>
          </a:p>
        </p:txBody>
      </p:sp>
      <p:sp>
        <p:nvSpPr>
          <p:cNvPr id="21" name="Google Shape;615;p53">
            <a:extLst>
              <a:ext uri="{FF2B5EF4-FFF2-40B4-BE49-F238E27FC236}">
                <a16:creationId xmlns="" xmlns:a16="http://schemas.microsoft.com/office/drawing/2014/main" id="{59041E85-1567-46B7-03C7-75D8188932BE}"/>
              </a:ext>
            </a:extLst>
          </p:cNvPr>
          <p:cNvSpPr/>
          <p:nvPr/>
        </p:nvSpPr>
        <p:spPr>
          <a:xfrm>
            <a:off x="4853930" y="5325148"/>
            <a:ext cx="1622738" cy="968888"/>
          </a:xfrm>
          <a:prstGeom prst="wedgeRectCallout">
            <a:avLst>
              <a:gd name="adj1" fmla="val -20833"/>
              <a:gd name="adj2" fmla="val 62500"/>
            </a:avLst>
          </a:prstGeom>
          <a:gradFill>
            <a:gsLst>
              <a:gs pos="0">
                <a:srgbClr val="ADD4D4"/>
              </a:gs>
              <a:gs pos="35000">
                <a:srgbClr val="C7DFDF"/>
              </a:gs>
              <a:gs pos="100000">
                <a:srgbClr val="E9F3F3"/>
              </a:gs>
            </a:gsLst>
            <a:lin ang="16200000" scaled="0"/>
          </a:gradFill>
          <a:ln w="9525" cap="flat" cmpd="sng">
            <a:solidFill>
              <a:srgbClr val="046C6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bg-BG" sz="1800" b="1" i="0" u="none" strike="noStrike" cap="none" dirty="0" smtClean="0">
                <a:solidFill>
                  <a:schemeClr val="dk1"/>
                </a:solidFill>
                <a:latin typeface="Calibri" panose="020F0502020204030204" pitchFamily="34" charset="0"/>
                <a:cs typeface="Calibri" panose="020F0502020204030204" pitchFamily="34" charset="0"/>
                <a:sym typeface="Arial"/>
              </a:rPr>
              <a:t>СЪДЪРЖАНИЕ</a:t>
            </a:r>
            <a:endParaRPr lang="pt-PT" sz="1800" b="1"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None/>
            </a:pPr>
            <a:r>
              <a:rPr lang="pt-PT" sz="1800" b="1" i="0" u="none" strike="noStrike" cap="none" dirty="0" smtClean="0">
                <a:solidFill>
                  <a:schemeClr val="dk1"/>
                </a:solidFill>
                <a:latin typeface="Calibri" panose="020F0502020204030204" pitchFamily="34" charset="0"/>
                <a:cs typeface="Calibri" panose="020F0502020204030204" pitchFamily="34" charset="0"/>
                <a:sym typeface="Arial"/>
              </a:rPr>
              <a:t>(</a:t>
            </a:r>
            <a:r>
              <a:rPr lang="bg-BG" sz="1800" b="1" i="0" u="none" strike="noStrike" cap="none" dirty="0" smtClean="0">
                <a:solidFill>
                  <a:schemeClr val="dk1"/>
                </a:solidFill>
                <a:latin typeface="Calibri" panose="020F0502020204030204" pitchFamily="34" charset="0"/>
                <a:cs typeface="Calibri" panose="020F0502020204030204" pitchFamily="34" charset="0"/>
                <a:sym typeface="Arial"/>
              </a:rPr>
              <a:t>КАКВО</a:t>
            </a:r>
            <a:r>
              <a:rPr lang="pt-PT" sz="1800" b="1" i="0" u="none" strike="noStrike" cap="none" dirty="0" smtClean="0">
                <a:solidFill>
                  <a:schemeClr val="dk1"/>
                </a:solidFill>
                <a:latin typeface="Calibri" panose="020F0502020204030204" pitchFamily="34" charset="0"/>
                <a:cs typeface="Calibri" panose="020F0502020204030204" pitchFamily="34" charset="0"/>
                <a:sym typeface="Arial"/>
              </a:rPr>
              <a:t>)</a:t>
            </a:r>
            <a:endParaRPr sz="1800" b="1" dirty="0">
              <a:latin typeface="Calibri" panose="020F0502020204030204" pitchFamily="34" charset="0"/>
              <a:cs typeface="Calibri" panose="020F0502020204030204" pitchFamily="34" charset="0"/>
            </a:endParaRPr>
          </a:p>
        </p:txBody>
      </p:sp>
      <p:sp>
        <p:nvSpPr>
          <p:cNvPr id="22" name="Google Shape;616;p53">
            <a:extLst>
              <a:ext uri="{FF2B5EF4-FFF2-40B4-BE49-F238E27FC236}">
                <a16:creationId xmlns="" xmlns:a16="http://schemas.microsoft.com/office/drawing/2014/main" id="{42202E22-8375-F617-9958-2F21191EDCED}"/>
              </a:ext>
            </a:extLst>
          </p:cNvPr>
          <p:cNvSpPr/>
          <p:nvPr/>
        </p:nvSpPr>
        <p:spPr>
          <a:xfrm>
            <a:off x="7093887" y="5426585"/>
            <a:ext cx="773034" cy="675128"/>
          </a:xfrm>
          <a:prstGeom prst="mathNotEqual">
            <a:avLst>
              <a:gd name="adj1" fmla="val 23520"/>
              <a:gd name="adj2" fmla="val 6600000"/>
              <a:gd name="adj3" fmla="val 11760"/>
            </a:avLst>
          </a:prstGeom>
          <a:solidFill>
            <a:schemeClr val="accent1"/>
          </a:solidFill>
          <a:ln w="25400" cap="flat" cmpd="sng">
            <a:solidFill>
              <a:srgbClr val="054F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3" name="Google Shape;613;p53">
            <a:extLst>
              <a:ext uri="{FF2B5EF4-FFF2-40B4-BE49-F238E27FC236}">
                <a16:creationId xmlns="" xmlns:a16="http://schemas.microsoft.com/office/drawing/2014/main" id="{8288F61E-F2C3-95DA-909D-62870D1B7C82}"/>
              </a:ext>
            </a:extLst>
          </p:cNvPr>
          <p:cNvSpPr txBox="1"/>
          <p:nvPr/>
        </p:nvSpPr>
        <p:spPr>
          <a:xfrm rot="16200000">
            <a:off x="1385846" y="4667085"/>
            <a:ext cx="3937794" cy="307736"/>
          </a:xfrm>
          <a:prstGeom prst="rect">
            <a:avLst/>
          </a:prstGeom>
          <a:noFill/>
          <a:ln>
            <a:noFill/>
          </a:ln>
        </p:spPr>
        <p:txBody>
          <a:bodyPr spcFirstLastPara="1" wrap="square" lIns="91425" tIns="45700" rIns="91425" bIns="45700" anchor="t" anchorCtr="0">
            <a:spAutoFit/>
          </a:bodyPr>
          <a:lstStyle/>
          <a:p>
            <a:pPr lvl="0"/>
            <a:r>
              <a:rPr lang="pt-PT" dirty="0" smtClean="0">
                <a:solidFill>
                  <a:schemeClr val="bg1"/>
                </a:solidFill>
                <a:latin typeface="Calibri"/>
                <a:ea typeface="Calibri"/>
                <a:cs typeface="Calibri"/>
                <a:sym typeface="Calibri"/>
              </a:rPr>
              <a:t>https://www.tekportal.net/facilitator/</a:t>
            </a:r>
            <a:endParaRPr lang="pt-PT" dirty="0">
              <a:solidFill>
                <a:schemeClr val="bg1"/>
              </a:solidFill>
            </a:endParaRPr>
          </a:p>
        </p:txBody>
      </p:sp>
      <p:pic>
        <p:nvPicPr>
          <p:cNvPr id="1028" name="Picture 4"/>
          <p:cNvPicPr>
            <a:picLocks noGrp="1" noChangeAspect="1" noChangeArrowheads="1"/>
          </p:cNvPicPr>
          <p:nvPr>
            <p:ph type="pic" sz="quarter" idx="19"/>
          </p:nvPr>
        </p:nvPicPr>
        <p:blipFill>
          <a:blip r:embed="rId3"/>
          <a:srcRect t="5519" b="5519"/>
          <a:stretch>
            <a:fillRect/>
          </a:stretch>
        </p:blipFill>
        <p:spPr bwMode="auto">
          <a:xfrm>
            <a:off x="191141" y="500744"/>
            <a:ext cx="3043407" cy="5845629"/>
          </a:xfrm>
          <a:prstGeom prst="rect">
            <a:avLst/>
          </a:prstGeom>
          <a:noFill/>
          <a:ln w="9525">
            <a:noFill/>
            <a:miter lim="800000"/>
            <a:headEnd/>
            <a:tailEnd/>
          </a:ln>
        </p:spPr>
      </p:pic>
    </p:spTree>
    <p:extLst>
      <p:ext uri="{BB962C8B-B14F-4D97-AF65-F5344CB8AC3E}">
        <p14:creationId xmlns="" xmlns:p14="http://schemas.microsoft.com/office/powerpoint/2010/main" val="464170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3" name="Google Shape;623;p54">
            <a:hlinkClick r:id="rId3"/>
          </p:cNvPr>
          <p:cNvPicPr preferRelativeResize="0"/>
          <p:nvPr/>
        </p:nvPicPr>
        <p:blipFill rotWithShape="1">
          <a:blip r:embed="rId4">
            <a:alphaModFix/>
          </a:blip>
          <a:srcRect l="7873" r="9059"/>
          <a:stretch/>
        </p:blipFill>
        <p:spPr>
          <a:xfrm>
            <a:off x="5370187" y="3858839"/>
            <a:ext cx="3109535" cy="2825596"/>
          </a:xfrm>
          <a:prstGeom prst="roundRect">
            <a:avLst>
              <a:gd name="adj" fmla="val 7815"/>
            </a:avLst>
          </a:prstGeom>
          <a:noFill/>
          <a:ln>
            <a:noFill/>
          </a:ln>
          <a:effectLst/>
        </p:spPr>
      </p:pic>
      <p:sp>
        <p:nvSpPr>
          <p:cNvPr id="622" name="Google Shape;622;p54"/>
          <p:cNvSpPr txBox="1"/>
          <p:nvPr/>
        </p:nvSpPr>
        <p:spPr>
          <a:xfrm>
            <a:off x="932051" y="1009724"/>
            <a:ext cx="7719940" cy="2616060"/>
          </a:xfrm>
          <a:prstGeom prst="rect">
            <a:avLst/>
          </a:prstGeom>
          <a:noFill/>
          <a:ln>
            <a:noFill/>
          </a:ln>
        </p:spPr>
        <p:txBody>
          <a:bodyPr spcFirstLastPara="1" wrap="square" lIns="91425" tIns="45700" rIns="91425" bIns="45700" anchor="t" anchorCtr="0">
            <a:spAutoFit/>
          </a:bodyPr>
          <a:lstStyle/>
          <a:p>
            <a:pPr lvl="0" algn="just">
              <a:spcBef>
                <a:spcPts val="600"/>
              </a:spcBef>
            </a:pPr>
            <a:r>
              <a:rPr lang="ru-RU" sz="2200" dirty="0" smtClean="0">
                <a:latin typeface="Calibri" panose="020F0502020204030204" pitchFamily="34" charset="0"/>
                <a:ea typeface="Calibri"/>
                <a:cs typeface="Calibri" panose="020F0502020204030204" pitchFamily="34" charset="0"/>
                <a:sym typeface="Calibri"/>
              </a:rPr>
              <a:t>Личностите, които улесняват процеса (фасилитатори),  изграждат рамка за вземане на решения в сложна среда, за да изведат общността до нейната цел. Това изисква широк набор от умения, които могат да бъдат усъвършенствани във всеки контекст:</a:t>
            </a:r>
          </a:p>
          <a:p>
            <a:pPr lvl="0" algn="just">
              <a:spcBef>
                <a:spcPts val="600"/>
              </a:spcBef>
            </a:pPr>
            <a:r>
              <a:rPr lang="ru-RU" sz="2200" dirty="0" smtClean="0">
                <a:latin typeface="Calibri" panose="020F0502020204030204" pitchFamily="34" charset="0"/>
                <a:ea typeface="Calibri"/>
                <a:cs typeface="Calibri" panose="020F0502020204030204" pitchFamily="34" charset="0"/>
                <a:sym typeface="Calibri"/>
              </a:rPr>
              <a:t>Процесът на фасилитиране трябва да включва: цел, организация, насока, подкрепящи насоки и известен опит.</a:t>
            </a:r>
            <a:endParaRPr lang="en-US" sz="2200" i="0" u="none" strike="noStrike" cap="none" dirty="0">
              <a:latin typeface="Calibri" panose="020F0502020204030204" pitchFamily="34" charset="0"/>
              <a:ea typeface="Calibri"/>
              <a:cs typeface="Calibri" panose="020F0502020204030204" pitchFamily="34" charset="0"/>
              <a:sym typeface="Calibri"/>
            </a:endParaRPr>
          </a:p>
        </p:txBody>
      </p:sp>
      <p:sp>
        <p:nvSpPr>
          <p:cNvPr id="624" name="Google Shape;624;p54"/>
          <p:cNvSpPr txBox="1"/>
          <p:nvPr/>
        </p:nvSpPr>
        <p:spPr>
          <a:xfrm>
            <a:off x="1054149" y="6334820"/>
            <a:ext cx="3814626" cy="52318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pt-PT" b="0" i="0" u="none" strike="noStrike" cap="none" dirty="0">
                <a:solidFill>
                  <a:srgbClr val="000000"/>
                </a:solidFill>
                <a:latin typeface="Calibri" panose="020F0502020204030204" pitchFamily="34" charset="0"/>
                <a:cs typeface="Calibri" panose="020F0502020204030204" pitchFamily="34" charset="0"/>
                <a:sym typeface="Arial"/>
                <a:hlinkClick r:id="rId3"/>
              </a:rPr>
              <a:t>https://www.collectiveinsight.com.au/articles/the-5ps-online-facilitation-framework</a:t>
            </a:r>
            <a:r>
              <a:rPr lang="pt-PT" b="0" i="0" u="none" strike="noStrike" cap="none" dirty="0">
                <a:solidFill>
                  <a:srgbClr val="000000"/>
                </a:solidFill>
                <a:latin typeface="Calibri" panose="020F0502020204030204" pitchFamily="34" charset="0"/>
                <a:cs typeface="Calibri" panose="020F0502020204030204" pitchFamily="34" charset="0"/>
                <a:sym typeface="Arial"/>
              </a:rPr>
              <a:t>   </a:t>
            </a:r>
            <a:endParaRPr dirty="0">
              <a:latin typeface="Calibri" panose="020F0502020204030204" pitchFamily="34" charset="0"/>
              <a:cs typeface="Calibri" panose="020F0502020204030204" pitchFamily="34" charset="0"/>
            </a:endParaRPr>
          </a:p>
        </p:txBody>
      </p:sp>
      <p:sp>
        <p:nvSpPr>
          <p:cNvPr id="626" name="Google Shape;626;p54"/>
          <p:cNvSpPr txBox="1"/>
          <p:nvPr/>
        </p:nvSpPr>
        <p:spPr>
          <a:xfrm>
            <a:off x="8782620" y="1062680"/>
            <a:ext cx="3409380" cy="5355272"/>
          </a:xfrm>
          <a:prstGeom prst="rect">
            <a:avLst/>
          </a:prstGeom>
          <a:solidFill>
            <a:schemeClr val="accent6">
              <a:lumMod val="60000"/>
              <a:lumOff val="40000"/>
            </a:schemeClr>
          </a:solidFill>
          <a:ln>
            <a:noFill/>
          </a:ln>
          <a:effectLst/>
        </p:spPr>
        <p:txBody>
          <a:bodyPr spcFirstLastPara="1" wrap="square" lIns="91425" tIns="45700" rIns="91425" bIns="45700" anchor="t" anchorCtr="0">
            <a:spAutoFit/>
          </a:bodyPr>
          <a:lstStyle/>
          <a:p>
            <a:pPr marL="285750" lvl="0" indent="-285750">
              <a:buFont typeface="Arial" panose="020B0604020202020204" pitchFamily="34" charset="0"/>
              <a:buChar char="•"/>
            </a:pPr>
            <a:r>
              <a:rPr lang="ru-RU" sz="1800" dirty="0" smtClean="0">
                <a:solidFill>
                  <a:srgbClr val="212529"/>
                </a:solidFill>
                <a:latin typeface="Calibri" panose="020F0502020204030204" pitchFamily="34" charset="0"/>
                <a:ea typeface="Calibri"/>
                <a:cs typeface="Calibri" panose="020F0502020204030204" pitchFamily="34" charset="0"/>
                <a:sym typeface="Calibri"/>
              </a:rPr>
              <a:t>Адекватна подготовка</a:t>
            </a:r>
          </a:p>
          <a:p>
            <a:pPr marL="285750" lvl="0" indent="-285750">
              <a:buFont typeface="Arial" panose="020B0604020202020204" pitchFamily="34" charset="0"/>
              <a:buChar char="•"/>
            </a:pPr>
            <a:r>
              <a:rPr lang="ru-RU" sz="1800" dirty="0" smtClean="0">
                <a:solidFill>
                  <a:srgbClr val="212529"/>
                </a:solidFill>
                <a:latin typeface="Calibri" panose="020F0502020204030204" pitchFamily="34" charset="0"/>
                <a:ea typeface="Calibri"/>
                <a:cs typeface="Calibri" panose="020F0502020204030204" pitchFamily="34" charset="0"/>
                <a:sym typeface="Calibri"/>
              </a:rPr>
              <a:t>Ясна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комуникация</a:t>
            </a:r>
            <a:endParaRPr lang="ru-RU" sz="1800" dirty="0" smtClean="0">
              <a:solidFill>
                <a:srgbClr val="212529"/>
              </a:solidFill>
              <a:latin typeface="Calibri" panose="020F0502020204030204" pitchFamily="34" charset="0"/>
              <a:ea typeface="Calibri"/>
              <a:cs typeface="Calibri" panose="020F0502020204030204" pitchFamily="34" charset="0"/>
              <a:sym typeface="Calibri"/>
            </a:endParaRPr>
          </a:p>
          <a:p>
            <a:pPr marL="285750" lvl="0" indent="-285750">
              <a:buFont typeface="Arial" panose="020B0604020202020204" pitchFamily="34" charset="0"/>
              <a:buChar char="•"/>
            </a:pPr>
            <a:r>
              <a:rPr lang="ru-RU" sz="1800" dirty="0" smtClean="0">
                <a:solidFill>
                  <a:srgbClr val="212529"/>
                </a:solidFill>
                <a:latin typeface="Calibri" panose="020F0502020204030204" pitchFamily="34" charset="0"/>
                <a:ea typeface="Calibri"/>
                <a:cs typeface="Calibri" panose="020F0502020204030204" pitchFamily="34" charset="0"/>
                <a:sym typeface="Calibri"/>
              </a:rPr>
              <a:t>Управление на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времето</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и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определяне</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на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приоритети</a:t>
            </a:r>
            <a:endParaRPr lang="ru-RU" sz="1800" dirty="0" smtClean="0">
              <a:solidFill>
                <a:srgbClr val="212529"/>
              </a:solidFill>
              <a:latin typeface="Calibri" panose="020F0502020204030204" pitchFamily="34" charset="0"/>
              <a:ea typeface="Calibri"/>
              <a:cs typeface="Calibri" panose="020F0502020204030204" pitchFamily="34" charset="0"/>
              <a:sym typeface="Calibri"/>
            </a:endParaRPr>
          </a:p>
          <a:p>
            <a:pPr marL="285750" lvl="0" indent="-285750">
              <a:buFont typeface="Arial" panose="020B0604020202020204" pitchFamily="34" charset="0"/>
              <a:buChar char="•"/>
            </a:pP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Осигуряване</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на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инструменти</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за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подпомагане</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на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работата</a:t>
            </a:r>
            <a:endParaRPr lang="ru-RU" sz="1800" dirty="0" smtClean="0">
              <a:solidFill>
                <a:srgbClr val="212529"/>
              </a:solidFill>
              <a:latin typeface="Calibri" panose="020F0502020204030204" pitchFamily="34" charset="0"/>
              <a:ea typeface="Calibri"/>
              <a:cs typeface="Calibri" panose="020F0502020204030204" pitchFamily="34" charset="0"/>
              <a:sym typeface="Calibri"/>
            </a:endParaRPr>
          </a:p>
          <a:p>
            <a:pPr marL="285750" lvl="0" indent="-285750">
              <a:buFont typeface="Arial" panose="020B0604020202020204" pitchFamily="34" charset="0"/>
              <a:buChar char="•"/>
            </a:pPr>
            <a:r>
              <a:rPr lang="ru-RU" sz="1800" dirty="0" smtClean="0">
                <a:solidFill>
                  <a:srgbClr val="212529"/>
                </a:solidFill>
                <a:latin typeface="Calibri" panose="020F0502020204030204" pitchFamily="34" charset="0"/>
                <a:ea typeface="Calibri"/>
                <a:cs typeface="Calibri" panose="020F0502020204030204" pitchFamily="34" charset="0"/>
                <a:sym typeface="Calibri"/>
              </a:rPr>
              <a:t>Активно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слушане</a:t>
            </a:r>
            <a:endParaRPr lang="ru-RU" sz="1800" dirty="0" smtClean="0">
              <a:solidFill>
                <a:srgbClr val="212529"/>
              </a:solidFill>
              <a:latin typeface="Calibri" panose="020F0502020204030204" pitchFamily="34" charset="0"/>
              <a:ea typeface="Calibri"/>
              <a:cs typeface="Calibri" panose="020F0502020204030204" pitchFamily="34" charset="0"/>
              <a:sym typeface="Calibri"/>
            </a:endParaRPr>
          </a:p>
          <a:p>
            <a:pPr marL="285750" lvl="0" indent="-285750">
              <a:buFont typeface="Arial" panose="020B0604020202020204" pitchFamily="34" charset="0"/>
              <a:buChar char="•"/>
            </a:pP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Задаване</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на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въпроси</a:t>
            </a:r>
            <a:endParaRPr lang="ru-RU" sz="1800" dirty="0" smtClean="0">
              <a:solidFill>
                <a:srgbClr val="212529"/>
              </a:solidFill>
              <a:latin typeface="Calibri" panose="020F0502020204030204" pitchFamily="34" charset="0"/>
              <a:ea typeface="Calibri"/>
              <a:cs typeface="Calibri" panose="020F0502020204030204" pitchFamily="34" charset="0"/>
              <a:sym typeface="Calibri"/>
            </a:endParaRPr>
          </a:p>
          <a:p>
            <a:pPr marL="285750" lvl="0" indent="-285750">
              <a:buFont typeface="Arial" panose="020B0604020202020204" pitchFamily="34" charset="0"/>
              <a:buChar char="•"/>
            </a:pPr>
            <a:r>
              <a:rPr lang="ru-RU" sz="1800" dirty="0" smtClean="0">
                <a:solidFill>
                  <a:srgbClr val="212529"/>
                </a:solidFill>
                <a:latin typeface="Calibri" panose="020F0502020204030204" pitchFamily="34" charset="0"/>
                <a:ea typeface="Calibri"/>
                <a:cs typeface="Calibri" panose="020F0502020204030204" pitchFamily="34" charset="0"/>
                <a:sym typeface="Calibri"/>
              </a:rPr>
              <a:t>Управление на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колективното</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вземане</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на</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решения</a:t>
            </a:r>
          </a:p>
          <a:p>
            <a:pPr marL="285750" lvl="0" indent="-285750">
              <a:buFont typeface="Arial" panose="020B0604020202020204" pitchFamily="34" charset="0"/>
              <a:buChar char="•"/>
            </a:pP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Аналитични</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умения и умения за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решаване</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на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проблеми</a:t>
            </a:r>
            <a:endParaRPr lang="ru-RU" sz="1800" dirty="0" smtClean="0">
              <a:solidFill>
                <a:srgbClr val="212529"/>
              </a:solidFill>
              <a:latin typeface="Calibri" panose="020F0502020204030204" pitchFamily="34" charset="0"/>
              <a:ea typeface="Calibri"/>
              <a:cs typeface="Calibri" panose="020F0502020204030204" pitchFamily="34" charset="0"/>
              <a:sym typeface="Calibri"/>
            </a:endParaRPr>
          </a:p>
          <a:p>
            <a:pPr marL="285750" lvl="0" indent="-285750">
              <a:buFont typeface="Arial" panose="020B0604020202020204" pitchFamily="34" charset="0"/>
              <a:buChar char="•"/>
            </a:pP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Подкрепа</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за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споделяне</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на идеи в безопасна среда</a:t>
            </a:r>
          </a:p>
          <a:p>
            <a:pPr marL="285750" lvl="0" indent="-285750">
              <a:buFont typeface="Arial" panose="020B0604020202020204" pitchFamily="34" charset="0"/>
              <a:buChar char="•"/>
            </a:pP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Насърчаване</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на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груповия</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фокус</a:t>
            </a:r>
          </a:p>
          <a:p>
            <a:pPr marL="285750" lvl="0" indent="-285750">
              <a:buFont typeface="Arial" panose="020B0604020202020204" pitchFamily="34" charset="0"/>
              <a:buChar char="•"/>
            </a:pP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Безпристрастна</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обективност</a:t>
            </a:r>
            <a:endParaRPr lang="ru-RU" sz="1800" dirty="0" smtClean="0">
              <a:solidFill>
                <a:srgbClr val="212529"/>
              </a:solidFill>
              <a:latin typeface="Calibri" panose="020F0502020204030204" pitchFamily="34" charset="0"/>
              <a:ea typeface="Calibri"/>
              <a:cs typeface="Calibri" panose="020F0502020204030204" pitchFamily="34" charset="0"/>
              <a:sym typeface="Calibri"/>
            </a:endParaRPr>
          </a:p>
          <a:p>
            <a:pPr marL="285750" lvl="0" indent="-285750">
              <a:buFont typeface="Arial" panose="020B0604020202020204" pitchFamily="34" charset="0"/>
              <a:buChar char="•"/>
            </a:pP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Способност</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за </a:t>
            </a:r>
            <a:r>
              <a:rPr lang="ru-RU" sz="1800" dirty="0" err="1" smtClean="0">
                <a:solidFill>
                  <a:srgbClr val="212529"/>
                </a:solidFill>
                <a:latin typeface="Calibri" panose="020F0502020204030204" pitchFamily="34" charset="0"/>
                <a:ea typeface="Calibri"/>
                <a:cs typeface="Calibri" panose="020F0502020204030204" pitchFamily="34" charset="0"/>
                <a:sym typeface="Calibri"/>
              </a:rPr>
              <a:t>самостоятелна</a:t>
            </a:r>
            <a:r>
              <a:rPr lang="ru-RU" sz="1800" dirty="0" smtClean="0">
                <a:solidFill>
                  <a:srgbClr val="212529"/>
                </a:solidFill>
                <a:latin typeface="Calibri" panose="020F0502020204030204" pitchFamily="34" charset="0"/>
                <a:ea typeface="Calibri"/>
                <a:cs typeface="Calibri" panose="020F0502020204030204" pitchFamily="34" charset="0"/>
                <a:sym typeface="Calibri"/>
              </a:rPr>
              <a:t> работа</a:t>
            </a:r>
            <a:endParaRPr sz="1800" b="0" i="0" u="none" strike="noStrike" cap="none" dirty="0">
              <a:solidFill>
                <a:srgbClr val="212529"/>
              </a:solidFill>
              <a:latin typeface="Calibri" panose="020F0502020204030204" pitchFamily="34" charset="0"/>
              <a:ea typeface="Calibri"/>
              <a:cs typeface="Calibri" panose="020F0502020204030204" pitchFamily="34" charset="0"/>
              <a:sym typeface="Calibri"/>
            </a:endParaRPr>
          </a:p>
        </p:txBody>
      </p:sp>
      <p:sp>
        <p:nvSpPr>
          <p:cNvPr id="10" name="Text Placeholder 1">
            <a:extLst>
              <a:ext uri="{FF2B5EF4-FFF2-40B4-BE49-F238E27FC236}">
                <a16:creationId xmlns="" xmlns:a16="http://schemas.microsoft.com/office/drawing/2014/main" id="{93B2BB09-0683-0ED2-6FDE-577E5B49FB09}"/>
              </a:ext>
            </a:extLst>
          </p:cNvPr>
          <p:cNvSpPr txBox="1">
            <a:spLocks/>
          </p:cNvSpPr>
          <p:nvPr/>
        </p:nvSpPr>
        <p:spPr>
          <a:xfrm>
            <a:off x="725225" y="0"/>
            <a:ext cx="7784756" cy="1066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panose="020F0502020204030204" pitchFamily="34" charset="0"/>
                <a:cs typeface="Calibri" panose="020F0502020204030204" pitchFamily="34" charset="0"/>
              </a:rPr>
              <a:t>Умения за управление на процеса с цел </a:t>
            </a:r>
          </a:p>
          <a:p>
            <a:r>
              <a:rPr lang="bg-BG" sz="3200" b="1" dirty="0" smtClean="0">
                <a:solidFill>
                  <a:srgbClr val="EB7339"/>
                </a:solidFill>
                <a:latin typeface="Calibri" panose="020F0502020204030204" pitchFamily="34" charset="0"/>
                <a:cs typeface="Calibri" panose="020F0502020204030204" pitchFamily="34" charset="0"/>
              </a:rPr>
              <a:t>неговото подпомагане</a:t>
            </a:r>
            <a:endParaRPr lang="en-US" sz="3200" b="1" dirty="0">
              <a:solidFill>
                <a:srgbClr val="EB7339"/>
              </a:solidFill>
              <a:latin typeface="Calibri" panose="020F0502020204030204" pitchFamily="34" charset="0"/>
              <a:cs typeface="Calibri" panose="020F0502020204030204" pitchFamily="34" charset="0"/>
            </a:endParaRPr>
          </a:p>
        </p:txBody>
      </p:sp>
      <p:sp>
        <p:nvSpPr>
          <p:cNvPr id="11" name="Google Shape;625;p54">
            <a:extLst>
              <a:ext uri="{FF2B5EF4-FFF2-40B4-BE49-F238E27FC236}">
                <a16:creationId xmlns="" xmlns:a16="http://schemas.microsoft.com/office/drawing/2014/main" id="{ED826589-2C91-83B2-3140-27C75D44AC10}"/>
              </a:ext>
            </a:extLst>
          </p:cNvPr>
          <p:cNvSpPr txBox="1"/>
          <p:nvPr/>
        </p:nvSpPr>
        <p:spPr>
          <a:xfrm>
            <a:off x="1155652" y="3734682"/>
            <a:ext cx="4143632" cy="246217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bg-BG" sz="22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5 златни правила </a:t>
            </a:r>
            <a:r>
              <a:rPr lang="pt-PT" sz="22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(5 </a:t>
            </a:r>
            <a:r>
              <a:rPr lang="pt-PT" sz="2200" b="0" i="0" u="none" strike="noStrike" cap="none" dirty="0">
                <a:solidFill>
                  <a:srgbClr val="000000"/>
                </a:solidFill>
                <a:latin typeface="Calibri" panose="020F0502020204030204" pitchFamily="34" charset="0"/>
                <a:ea typeface="Calibri"/>
                <a:cs typeface="Calibri" panose="020F0502020204030204" pitchFamily="34" charset="0"/>
                <a:sym typeface="Calibri"/>
              </a:rPr>
              <a:t>Ps) </a:t>
            </a:r>
            <a:r>
              <a:rPr lang="bg-BG" sz="22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за подпомагане на процеса</a:t>
            </a:r>
            <a:r>
              <a:rPr lang="pt-PT" sz="22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a:t>
            </a:r>
            <a:endParaRPr lang="pt-PT" sz="22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342900" marR="0" lvl="0" indent="-342900" rtl="0">
              <a:spcBef>
                <a:spcPts val="0"/>
              </a:spcBef>
              <a:spcAft>
                <a:spcPts val="0"/>
              </a:spcAft>
              <a:buFont typeface="Arial" panose="020B0604020202020204" pitchFamily="34" charset="0"/>
              <a:buChar char="•"/>
            </a:pPr>
            <a:r>
              <a:rPr lang="bg-BG" sz="2200" b="1" i="1" dirty="0" smtClean="0">
                <a:latin typeface="Calibri" panose="020F0502020204030204" pitchFamily="34" charset="0"/>
                <a:ea typeface="Calibri"/>
                <a:cs typeface="Calibri" panose="020F0502020204030204" pitchFamily="34" charset="0"/>
                <a:sym typeface="Calibri"/>
              </a:rPr>
              <a:t>Присъствие (</a:t>
            </a:r>
            <a:r>
              <a:rPr lang="pt-PT" sz="2200" b="1" i="1" dirty="0" smtClean="0">
                <a:latin typeface="Calibri" panose="020F0502020204030204" pitchFamily="34" charset="0"/>
                <a:ea typeface="Calibri"/>
                <a:cs typeface="Calibri" panose="020F0502020204030204" pitchFamily="34" charset="0"/>
                <a:sym typeface="Calibri"/>
              </a:rPr>
              <a:t>Presence</a:t>
            </a:r>
            <a:r>
              <a:rPr lang="bg-BG" sz="2200" b="1" i="1" dirty="0" smtClean="0">
                <a:latin typeface="Calibri" panose="020F0502020204030204" pitchFamily="34" charset="0"/>
                <a:ea typeface="Calibri"/>
                <a:cs typeface="Calibri" panose="020F0502020204030204" pitchFamily="34" charset="0"/>
                <a:sym typeface="Calibri"/>
              </a:rPr>
              <a:t>)</a:t>
            </a:r>
            <a:endParaRPr lang="pt-PT" sz="2200" b="1" i="1" dirty="0">
              <a:latin typeface="Calibri" panose="020F0502020204030204" pitchFamily="34" charset="0"/>
              <a:ea typeface="Calibri"/>
              <a:cs typeface="Calibri" panose="020F0502020204030204" pitchFamily="34" charset="0"/>
              <a:sym typeface="Calibri"/>
            </a:endParaRPr>
          </a:p>
          <a:p>
            <a:pPr marL="342900" marR="0" lvl="0" indent="-342900" rtl="0">
              <a:spcBef>
                <a:spcPts val="0"/>
              </a:spcBef>
              <a:spcAft>
                <a:spcPts val="0"/>
              </a:spcAft>
              <a:buFont typeface="Arial" panose="020B0604020202020204" pitchFamily="34" charset="0"/>
              <a:buChar char="•"/>
            </a:pPr>
            <a:r>
              <a:rPr lang="bg-BG" sz="2200" b="1" i="1" dirty="0" smtClean="0">
                <a:latin typeface="Calibri" panose="020F0502020204030204" pitchFamily="34" charset="0"/>
                <a:ea typeface="Calibri"/>
                <a:cs typeface="Calibri" panose="020F0502020204030204" pitchFamily="34" charset="0"/>
                <a:sym typeface="Calibri"/>
              </a:rPr>
              <a:t>Участници (</a:t>
            </a:r>
            <a:r>
              <a:rPr lang="pt-PT" sz="2200" b="1" i="1" dirty="0" smtClean="0">
                <a:latin typeface="Calibri" panose="020F0502020204030204" pitchFamily="34" charset="0"/>
                <a:ea typeface="Calibri"/>
                <a:cs typeface="Calibri" panose="020F0502020204030204" pitchFamily="34" charset="0"/>
                <a:sym typeface="Calibri"/>
              </a:rPr>
              <a:t>People</a:t>
            </a:r>
            <a:r>
              <a:rPr lang="bg-BG" sz="2200" b="1" i="1" dirty="0" smtClean="0">
                <a:latin typeface="Calibri" panose="020F0502020204030204" pitchFamily="34" charset="0"/>
                <a:ea typeface="Calibri"/>
                <a:cs typeface="Calibri" panose="020F0502020204030204" pitchFamily="34" charset="0"/>
                <a:sym typeface="Calibri"/>
              </a:rPr>
              <a:t>)</a:t>
            </a:r>
            <a:endParaRPr lang="pt-PT" sz="2200" b="1" i="1" dirty="0">
              <a:latin typeface="Calibri" panose="020F0502020204030204" pitchFamily="34" charset="0"/>
              <a:ea typeface="Calibri"/>
              <a:cs typeface="Calibri" panose="020F0502020204030204" pitchFamily="34" charset="0"/>
              <a:sym typeface="Calibri"/>
            </a:endParaRPr>
          </a:p>
          <a:p>
            <a:pPr marL="342900" marR="0" lvl="0" indent="-342900" rtl="0">
              <a:spcBef>
                <a:spcPts val="0"/>
              </a:spcBef>
              <a:spcAft>
                <a:spcPts val="0"/>
              </a:spcAft>
              <a:buFont typeface="Arial" panose="020B0604020202020204" pitchFamily="34" charset="0"/>
              <a:buChar char="•"/>
            </a:pPr>
            <a:r>
              <a:rPr lang="bg-BG" sz="2200" b="1" i="1" dirty="0" smtClean="0">
                <a:latin typeface="Calibri" panose="020F0502020204030204" pitchFamily="34" charset="0"/>
                <a:ea typeface="Calibri"/>
                <a:cs typeface="Calibri" panose="020F0502020204030204" pitchFamily="34" charset="0"/>
                <a:sym typeface="Calibri"/>
              </a:rPr>
              <a:t>Цел (</a:t>
            </a:r>
            <a:r>
              <a:rPr lang="pt-PT" sz="2200" b="1" i="1" dirty="0" smtClean="0">
                <a:latin typeface="Calibri" panose="020F0502020204030204" pitchFamily="34" charset="0"/>
                <a:ea typeface="Calibri"/>
                <a:cs typeface="Calibri" panose="020F0502020204030204" pitchFamily="34" charset="0"/>
                <a:sym typeface="Calibri"/>
              </a:rPr>
              <a:t>Purpose</a:t>
            </a:r>
            <a:r>
              <a:rPr lang="bg-BG" sz="2200" b="1" i="1" dirty="0" smtClean="0">
                <a:latin typeface="Calibri" panose="020F0502020204030204" pitchFamily="34" charset="0"/>
                <a:ea typeface="Calibri"/>
                <a:cs typeface="Calibri" panose="020F0502020204030204" pitchFamily="34" charset="0"/>
                <a:sym typeface="Calibri"/>
              </a:rPr>
              <a:t>)</a:t>
            </a:r>
            <a:endParaRPr lang="pt-PT" sz="2200" b="1" i="1" dirty="0">
              <a:latin typeface="Calibri" panose="020F0502020204030204" pitchFamily="34" charset="0"/>
              <a:ea typeface="Calibri"/>
              <a:cs typeface="Calibri" panose="020F0502020204030204" pitchFamily="34" charset="0"/>
              <a:sym typeface="Calibri"/>
            </a:endParaRPr>
          </a:p>
          <a:p>
            <a:pPr marL="342900" marR="0" lvl="0" indent="-342900" rtl="0">
              <a:spcBef>
                <a:spcPts val="0"/>
              </a:spcBef>
              <a:spcAft>
                <a:spcPts val="0"/>
              </a:spcAft>
              <a:buFont typeface="Arial" panose="020B0604020202020204" pitchFamily="34" charset="0"/>
              <a:buChar char="•"/>
            </a:pPr>
            <a:r>
              <a:rPr lang="bg-BG" sz="2200" b="1" i="1" dirty="0" smtClean="0">
                <a:latin typeface="Calibri" panose="020F0502020204030204" pitchFamily="34" charset="0"/>
                <a:ea typeface="Calibri"/>
                <a:cs typeface="Calibri" panose="020F0502020204030204" pitchFamily="34" charset="0"/>
                <a:sym typeface="Calibri"/>
              </a:rPr>
              <a:t>Процес (</a:t>
            </a:r>
            <a:r>
              <a:rPr lang="pt-PT" sz="2200" b="1" i="1" dirty="0" smtClean="0">
                <a:latin typeface="Calibri" panose="020F0502020204030204" pitchFamily="34" charset="0"/>
                <a:ea typeface="Calibri"/>
                <a:cs typeface="Calibri" panose="020F0502020204030204" pitchFamily="34" charset="0"/>
                <a:sym typeface="Calibri"/>
              </a:rPr>
              <a:t>Process</a:t>
            </a:r>
            <a:r>
              <a:rPr lang="bg-BG" sz="2200" b="1" i="1" dirty="0" smtClean="0">
                <a:latin typeface="Calibri" panose="020F0502020204030204" pitchFamily="34" charset="0"/>
                <a:ea typeface="Calibri"/>
                <a:cs typeface="Calibri" panose="020F0502020204030204" pitchFamily="34" charset="0"/>
                <a:sym typeface="Calibri"/>
              </a:rPr>
              <a:t>)</a:t>
            </a:r>
            <a:endParaRPr lang="pt-PT" sz="2200" b="1" i="1" dirty="0">
              <a:latin typeface="Calibri" panose="020F0502020204030204" pitchFamily="34" charset="0"/>
              <a:ea typeface="Calibri"/>
              <a:cs typeface="Calibri" panose="020F0502020204030204" pitchFamily="34" charset="0"/>
              <a:sym typeface="Calibri"/>
            </a:endParaRPr>
          </a:p>
          <a:p>
            <a:pPr marL="342900" marR="0" lvl="0" indent="-342900" rtl="0">
              <a:spcBef>
                <a:spcPts val="0"/>
              </a:spcBef>
              <a:spcAft>
                <a:spcPts val="0"/>
              </a:spcAft>
              <a:buFont typeface="Arial" panose="020B0604020202020204" pitchFamily="34" charset="0"/>
              <a:buChar char="•"/>
            </a:pPr>
            <a:r>
              <a:rPr lang="bg-BG" sz="2200" b="1" i="1" dirty="0" smtClean="0">
                <a:latin typeface="Calibri" panose="020F0502020204030204" pitchFamily="34" charset="0"/>
                <a:ea typeface="Calibri"/>
                <a:cs typeface="Calibri" panose="020F0502020204030204" pitchFamily="34" charset="0"/>
                <a:sym typeface="Calibri"/>
              </a:rPr>
              <a:t>Платформа (</a:t>
            </a:r>
            <a:r>
              <a:rPr lang="pt-PT" sz="2200" b="1" i="1" dirty="0" smtClean="0">
                <a:latin typeface="Calibri" panose="020F0502020204030204" pitchFamily="34" charset="0"/>
                <a:ea typeface="Calibri"/>
                <a:cs typeface="Calibri" panose="020F0502020204030204" pitchFamily="34" charset="0"/>
                <a:sym typeface="Calibri"/>
              </a:rPr>
              <a:t>Platforms</a:t>
            </a:r>
            <a:r>
              <a:rPr lang="bg-BG" sz="2200" b="1" i="1" dirty="0" smtClean="0">
                <a:latin typeface="Calibri" panose="020F0502020204030204" pitchFamily="34" charset="0"/>
                <a:ea typeface="Calibri"/>
                <a:cs typeface="Calibri" panose="020F0502020204030204" pitchFamily="34" charset="0"/>
                <a:sym typeface="Calibri"/>
              </a:rPr>
              <a:t>)</a:t>
            </a:r>
            <a:endParaRPr sz="2200" b="1" i="1" u="none" strike="noStrike" cap="none" dirty="0">
              <a:latin typeface="Calibri" panose="020F0502020204030204" pitchFamily="34" charset="0"/>
              <a:ea typeface="Calibri"/>
              <a:cs typeface="Calibri" panose="020F0502020204030204" pitchFamily="34" charset="0"/>
              <a:sym typeface="Calibri"/>
            </a:endParaRPr>
          </a:p>
        </p:txBody>
      </p:sp>
      <p:sp>
        <p:nvSpPr>
          <p:cNvPr id="13" name="Right Arrow 12"/>
          <p:cNvSpPr/>
          <p:nvPr/>
        </p:nvSpPr>
        <p:spPr>
          <a:xfrm>
            <a:off x="2329539" y="2536373"/>
            <a:ext cx="6281057" cy="195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1664536" y="998230"/>
            <a:ext cx="6521259" cy="5615930"/>
          </a:xfrm>
          <a:prstGeom prst="rect">
            <a:avLst/>
          </a:prstGeom>
          <a:noFill/>
          <a:ln>
            <a:noFill/>
          </a:ln>
        </p:spPr>
        <p:txBody>
          <a:bodyPr spcFirstLastPara="1" wrap="square" lIns="91425" tIns="45700" rIns="91425" bIns="45700" anchor="t" anchorCtr="0">
            <a:noAutofit/>
          </a:bodyPr>
          <a:lstStyle/>
          <a:p>
            <a:pPr marL="0" lvl="0" indent="0" algn="just">
              <a:lnSpc>
                <a:spcPct val="100000"/>
              </a:lnSpc>
              <a:spcBef>
                <a:spcPts val="600"/>
              </a:spcBef>
            </a:pPr>
            <a:r>
              <a:rPr lang="ru-RU" sz="2400" b="0" dirty="0" err="1" smtClean="0">
                <a:solidFill>
                  <a:srgbClr val="000000"/>
                </a:solidFill>
                <a:latin typeface="Calibri" panose="020F0502020204030204" pitchFamily="34" charset="0"/>
                <a:cs typeface="Calibri" panose="020F0502020204030204" pitchFamily="34" charset="0"/>
              </a:rPr>
              <a:t>Лидерите</a:t>
            </a:r>
            <a:r>
              <a:rPr lang="ru-RU" sz="2400" b="0" dirty="0" smtClean="0">
                <a:solidFill>
                  <a:srgbClr val="000000"/>
                </a:solidFill>
                <a:latin typeface="Calibri" panose="020F0502020204030204" pitchFamily="34" charset="0"/>
                <a:cs typeface="Calibri" panose="020F0502020204030204" pitchFamily="34" charset="0"/>
              </a:rPr>
              <a:t> на </a:t>
            </a:r>
            <a:r>
              <a:rPr lang="ru-RU" sz="2400" b="0" dirty="0" err="1" smtClean="0">
                <a:solidFill>
                  <a:srgbClr val="000000"/>
                </a:solidFill>
                <a:latin typeface="Calibri" panose="020F0502020204030204" pitchFamily="34" charset="0"/>
                <a:cs typeface="Calibri" panose="020F0502020204030204" pitchFamily="34" charset="0"/>
              </a:rPr>
              <a:t>общността</a:t>
            </a:r>
            <a:r>
              <a:rPr lang="ru-RU" sz="2400" b="0" dirty="0" smtClean="0">
                <a:solidFill>
                  <a:srgbClr val="000000"/>
                </a:solidFill>
                <a:latin typeface="Calibri" panose="020F0502020204030204" pitchFamily="34" charset="0"/>
                <a:cs typeface="Calibri" panose="020F0502020204030204" pitchFamily="34" charset="0"/>
              </a:rPr>
              <a:t> </a:t>
            </a:r>
            <a:r>
              <a:rPr lang="ru-RU" sz="2400" b="0" dirty="0" err="1" smtClean="0">
                <a:solidFill>
                  <a:srgbClr val="000000"/>
                </a:solidFill>
                <a:latin typeface="Calibri" panose="020F0502020204030204" pitchFamily="34" charset="0"/>
                <a:cs typeface="Calibri" panose="020F0502020204030204" pitchFamily="34" charset="0"/>
              </a:rPr>
              <a:t>обединяват</a:t>
            </a:r>
            <a:r>
              <a:rPr lang="ru-RU" sz="2400" b="0" dirty="0" smtClean="0">
                <a:solidFill>
                  <a:srgbClr val="000000"/>
                </a:solidFill>
                <a:latin typeface="Calibri" panose="020F0502020204030204" pitchFamily="34" charset="0"/>
                <a:cs typeface="Calibri" panose="020F0502020204030204" pitchFamily="34" charset="0"/>
              </a:rPr>
              <a:t> </a:t>
            </a:r>
            <a:r>
              <a:rPr lang="ru-RU" sz="2400" b="0" dirty="0" err="1" smtClean="0">
                <a:solidFill>
                  <a:srgbClr val="000000"/>
                </a:solidFill>
                <a:latin typeface="Calibri" panose="020F0502020204030204" pitchFamily="34" charset="0"/>
                <a:cs typeface="Calibri" panose="020F0502020204030204" pitchFamily="34" charset="0"/>
              </a:rPr>
              <a:t>лидерски</a:t>
            </a:r>
            <a:r>
              <a:rPr lang="ru-RU" sz="2400" b="0" dirty="0" smtClean="0">
                <a:solidFill>
                  <a:srgbClr val="000000"/>
                </a:solidFill>
                <a:latin typeface="Calibri" panose="020F0502020204030204" pitchFamily="34" charset="0"/>
                <a:cs typeface="Calibri" panose="020F0502020204030204" pitchFamily="34" charset="0"/>
              </a:rPr>
              <a:t> умения и умения за </a:t>
            </a:r>
            <a:r>
              <a:rPr lang="ru-RU" sz="2400" b="0" dirty="0" err="1" smtClean="0">
                <a:solidFill>
                  <a:srgbClr val="000000"/>
                </a:solidFill>
                <a:latin typeface="Calibri" panose="020F0502020204030204" pitchFamily="34" charset="0"/>
                <a:cs typeface="Calibri" panose="020F0502020204030204" pitchFamily="34" charset="0"/>
              </a:rPr>
              <a:t>улесняване</a:t>
            </a:r>
            <a:r>
              <a:rPr lang="ru-RU" sz="2400" b="0" dirty="0" smtClean="0">
                <a:solidFill>
                  <a:srgbClr val="000000"/>
                </a:solidFill>
                <a:latin typeface="Calibri" panose="020F0502020204030204" pitchFamily="34" charset="0"/>
                <a:cs typeface="Calibri" panose="020F0502020204030204" pitchFamily="34" charset="0"/>
              </a:rPr>
              <a:t> на </a:t>
            </a:r>
            <a:r>
              <a:rPr lang="ru-RU" sz="2400" b="0" dirty="0" err="1" smtClean="0">
                <a:solidFill>
                  <a:srgbClr val="000000"/>
                </a:solidFill>
                <a:latin typeface="Calibri" panose="020F0502020204030204" pitchFamily="34" charset="0"/>
                <a:cs typeface="Calibri" panose="020F0502020204030204" pitchFamily="34" charset="0"/>
              </a:rPr>
              <a:t>процеса</a:t>
            </a:r>
            <a:r>
              <a:rPr lang="ru-RU" sz="2400" b="0" dirty="0" smtClean="0">
                <a:solidFill>
                  <a:srgbClr val="000000"/>
                </a:solidFill>
                <a:latin typeface="Calibri" panose="020F0502020204030204" pitchFamily="34" charset="0"/>
                <a:cs typeface="Calibri" panose="020F0502020204030204" pitchFamily="34" charset="0"/>
              </a:rPr>
              <a:t>, </a:t>
            </a:r>
            <a:r>
              <a:rPr lang="ru-RU" sz="2400" b="0" dirty="0" err="1" smtClean="0">
                <a:solidFill>
                  <a:srgbClr val="000000"/>
                </a:solidFill>
                <a:latin typeface="Calibri" panose="020F0502020204030204" pitchFamily="34" charset="0"/>
                <a:cs typeface="Calibri" panose="020F0502020204030204" pitchFamily="34" charset="0"/>
              </a:rPr>
              <a:t>тъй</a:t>
            </a:r>
            <a:r>
              <a:rPr lang="ru-RU" sz="2400" b="0" dirty="0" smtClean="0">
                <a:solidFill>
                  <a:srgbClr val="000000"/>
                </a:solidFill>
                <a:latin typeface="Calibri" panose="020F0502020204030204" pitchFamily="34" charset="0"/>
                <a:cs typeface="Calibri" panose="020F0502020204030204" pitchFamily="34" charset="0"/>
              </a:rPr>
              <a:t> </a:t>
            </a:r>
            <a:r>
              <a:rPr lang="ru-RU" sz="2400" b="0" dirty="0" err="1" smtClean="0">
                <a:solidFill>
                  <a:srgbClr val="000000"/>
                </a:solidFill>
                <a:latin typeface="Calibri" panose="020F0502020204030204" pitchFamily="34" charset="0"/>
                <a:cs typeface="Calibri" panose="020F0502020204030204" pitchFamily="34" charset="0"/>
              </a:rPr>
              <a:t>като</a:t>
            </a:r>
            <a:r>
              <a:rPr lang="ru-RU" sz="2400" b="0" dirty="0" smtClean="0">
                <a:solidFill>
                  <a:srgbClr val="000000"/>
                </a:solidFill>
                <a:latin typeface="Calibri" panose="020F0502020204030204" pitchFamily="34" charset="0"/>
                <a:cs typeface="Calibri" panose="020F0502020204030204" pitchFamily="34" charset="0"/>
              </a:rPr>
              <a:t> те </a:t>
            </a:r>
            <a:r>
              <a:rPr lang="ru-RU" sz="2400" b="0" dirty="0" err="1" smtClean="0">
                <a:solidFill>
                  <a:srgbClr val="000000"/>
                </a:solidFill>
                <a:latin typeface="Calibri" panose="020F0502020204030204" pitchFamily="34" charset="0"/>
                <a:cs typeface="Calibri" panose="020F0502020204030204" pitchFamily="34" charset="0"/>
              </a:rPr>
              <a:t>са</a:t>
            </a:r>
            <a:r>
              <a:rPr lang="ru-RU" sz="2400" b="0" dirty="0" smtClean="0">
                <a:solidFill>
                  <a:srgbClr val="000000"/>
                </a:solidFill>
                <a:latin typeface="Calibri" panose="020F0502020204030204" pitchFamily="34" charset="0"/>
                <a:cs typeface="Calibri" panose="020F0502020204030204" pitchFamily="34" charset="0"/>
              </a:rPr>
              <a:t>:</a:t>
            </a:r>
          </a:p>
          <a:p>
            <a:pPr marL="0" lvl="0" indent="0" algn="just">
              <a:lnSpc>
                <a:spcPct val="100000"/>
              </a:lnSpc>
              <a:spcBef>
                <a:spcPts val="600"/>
              </a:spcBef>
              <a:buFont typeface="Arial" pitchFamily="34" charset="0"/>
              <a:buChar char="•"/>
            </a:pPr>
            <a:r>
              <a:rPr lang="ru-RU" sz="2400" b="0" dirty="0" smtClean="0">
                <a:solidFill>
                  <a:srgbClr val="000000"/>
                </a:solidFill>
                <a:latin typeface="Calibri" panose="020F0502020204030204" pitchFamily="34" charset="0"/>
                <a:cs typeface="Calibri" panose="020F0502020204030204" pitchFamily="34" charset="0"/>
              </a:rPr>
              <a:t> дълбоко свързани с общността и нейните</a:t>
            </a:r>
          </a:p>
          <a:p>
            <a:pPr marL="0" lvl="0" indent="0" algn="just">
              <a:lnSpc>
                <a:spcPct val="100000"/>
              </a:lnSpc>
              <a:spcBef>
                <a:spcPts val="600"/>
              </a:spcBef>
            </a:pPr>
            <a:r>
              <a:rPr lang="ru-RU" sz="2400" b="0" dirty="0" smtClean="0">
                <a:solidFill>
                  <a:srgbClr val="000000"/>
                </a:solidFill>
                <a:latin typeface="Calibri" panose="020F0502020204030204" pitchFamily="34" charset="0"/>
                <a:cs typeface="Calibri" panose="020F0502020204030204" pitchFamily="34" charset="0"/>
              </a:rPr>
              <a:t>  </a:t>
            </a:r>
            <a:r>
              <a:rPr lang="ru-RU" sz="2400" b="0" dirty="0" err="1" smtClean="0">
                <a:solidFill>
                  <a:srgbClr val="000000"/>
                </a:solidFill>
                <a:latin typeface="Calibri" panose="020F0502020204030204" pitchFamily="34" charset="0"/>
                <a:cs typeface="Calibri" panose="020F0502020204030204" pitchFamily="34" charset="0"/>
              </a:rPr>
              <a:t>предизвикателства</a:t>
            </a:r>
            <a:r>
              <a:rPr lang="ru-RU" sz="2400" b="0" dirty="0" smtClean="0">
                <a:solidFill>
                  <a:srgbClr val="000000"/>
                </a:solidFill>
                <a:latin typeface="Calibri" panose="020F0502020204030204" pitchFamily="34" charset="0"/>
                <a:cs typeface="Calibri" panose="020F0502020204030204" pitchFamily="34" charset="0"/>
              </a:rPr>
              <a:t>;</a:t>
            </a:r>
          </a:p>
          <a:p>
            <a:pPr marL="0" lvl="0" indent="0" algn="just">
              <a:lnSpc>
                <a:spcPct val="100000"/>
              </a:lnSpc>
              <a:spcBef>
                <a:spcPts val="600"/>
              </a:spcBef>
              <a:buFont typeface="Arial" pitchFamily="34" charset="0"/>
              <a:buChar char="•"/>
            </a:pPr>
            <a:r>
              <a:rPr lang="ru-RU" sz="2400" b="0" dirty="0" smtClean="0">
                <a:solidFill>
                  <a:srgbClr val="000000"/>
                </a:solidFill>
                <a:latin typeface="Calibri" panose="020F0502020204030204" pitchFamily="34" charset="0"/>
                <a:cs typeface="Calibri" panose="020F0502020204030204" pitchFamily="34" charset="0"/>
              </a:rPr>
              <a:t> ангажирани с намирането на демократично</a:t>
            </a:r>
          </a:p>
          <a:p>
            <a:pPr marL="0" lvl="0" indent="0" algn="just">
              <a:lnSpc>
                <a:spcPct val="100000"/>
              </a:lnSpc>
              <a:spcBef>
                <a:spcPts val="600"/>
              </a:spcBef>
            </a:pPr>
            <a:r>
              <a:rPr lang="ru-RU" sz="2400" b="0" dirty="0" smtClean="0">
                <a:solidFill>
                  <a:srgbClr val="000000"/>
                </a:solidFill>
                <a:latin typeface="Calibri" panose="020F0502020204030204" pitchFamily="34" charset="0"/>
                <a:cs typeface="Calibri" panose="020F0502020204030204" pitchFamily="34" charset="0"/>
              </a:rPr>
              <a:t>   избрани решения на проблемите;</a:t>
            </a:r>
          </a:p>
          <a:p>
            <a:pPr marL="0" lvl="0" indent="0" algn="just">
              <a:lnSpc>
                <a:spcPct val="100000"/>
              </a:lnSpc>
              <a:spcBef>
                <a:spcPts val="600"/>
              </a:spcBef>
              <a:buFont typeface="Arial" pitchFamily="34" charset="0"/>
              <a:buChar char="•"/>
            </a:pPr>
            <a:r>
              <a:rPr lang="ru-RU" sz="2400" b="0" dirty="0" smtClean="0">
                <a:solidFill>
                  <a:srgbClr val="000000"/>
                </a:solidFill>
                <a:latin typeface="Calibri" panose="020F0502020204030204" pitchFamily="34" charset="0"/>
                <a:cs typeface="Calibri" panose="020F0502020204030204" pitchFamily="34" charset="0"/>
              </a:rPr>
              <a:t> ангажирани да работят заедно с общността,</a:t>
            </a:r>
          </a:p>
          <a:p>
            <a:pPr marL="0" lvl="0" indent="0" algn="just">
              <a:lnSpc>
                <a:spcPct val="100000"/>
              </a:lnSpc>
              <a:spcBef>
                <a:spcPts val="600"/>
              </a:spcBef>
            </a:pPr>
            <a:r>
              <a:rPr lang="ru-RU" sz="2400" b="0" dirty="0" smtClean="0">
                <a:solidFill>
                  <a:srgbClr val="000000"/>
                </a:solidFill>
                <a:latin typeface="Calibri" panose="020F0502020204030204" pitchFamily="34" charset="0"/>
                <a:cs typeface="Calibri" panose="020F0502020204030204" pitchFamily="34" charset="0"/>
              </a:rPr>
              <a:t>   като дават пример;</a:t>
            </a:r>
          </a:p>
          <a:p>
            <a:pPr marL="0" lvl="0" indent="0" algn="just">
              <a:lnSpc>
                <a:spcPct val="100000"/>
              </a:lnSpc>
              <a:spcBef>
                <a:spcPts val="600"/>
              </a:spcBef>
              <a:buFont typeface="Arial" pitchFamily="34" charset="0"/>
              <a:buChar char="•"/>
            </a:pPr>
            <a:r>
              <a:rPr lang="ru-RU" sz="2400" b="0" dirty="0" smtClean="0">
                <a:solidFill>
                  <a:srgbClr val="000000"/>
                </a:solidFill>
                <a:latin typeface="Calibri" panose="020F0502020204030204" pitchFamily="34" charset="0"/>
                <a:cs typeface="Calibri" panose="020F0502020204030204" pitchFamily="34" charset="0"/>
              </a:rPr>
              <a:t> осъзнали уменията и ресурсите в общността ; </a:t>
            </a:r>
          </a:p>
          <a:p>
            <a:pPr marL="0" lvl="0" indent="0" algn="just">
              <a:lnSpc>
                <a:spcPct val="100000"/>
              </a:lnSpc>
              <a:spcBef>
                <a:spcPts val="600"/>
              </a:spcBef>
              <a:buFont typeface="Arial" pitchFamily="34" charset="0"/>
              <a:buChar char="•"/>
            </a:pPr>
            <a:r>
              <a:rPr lang="ru-RU" sz="2400" b="0" dirty="0" smtClean="0">
                <a:solidFill>
                  <a:srgbClr val="000000"/>
                </a:solidFill>
                <a:latin typeface="Calibri" panose="020F0502020204030204" pitchFamily="34" charset="0"/>
                <a:cs typeface="Calibri" panose="020F0502020204030204" pitchFamily="34" charset="0"/>
              </a:rPr>
              <a:t> готови да учат и да повишават           осведомеността  относно определен проблем.</a:t>
            </a:r>
            <a:endParaRPr sz="2800" b="0" dirty="0">
              <a:solidFill>
                <a:srgbClr val="2A2A2A"/>
              </a:solidFill>
              <a:latin typeface="Calibri" panose="020F0502020204030204" pitchFamily="34" charset="0"/>
              <a:ea typeface="Open Sans"/>
              <a:cs typeface="Calibri" panose="020F0502020204030204" pitchFamily="34" charset="0"/>
              <a:sym typeface="Open Sans"/>
            </a:endParaRPr>
          </a:p>
        </p:txBody>
      </p:sp>
      <p:pic>
        <p:nvPicPr>
          <p:cNvPr id="683" name="Google Shape;683;p57"/>
          <p:cNvPicPr preferRelativeResize="0"/>
          <p:nvPr/>
        </p:nvPicPr>
        <p:blipFill rotWithShape="1">
          <a:blip r:embed="rId3">
            <a:alphaModFix/>
          </a:blip>
          <a:srcRect/>
          <a:stretch/>
        </p:blipFill>
        <p:spPr>
          <a:xfrm>
            <a:off x="7979230" y="2231571"/>
            <a:ext cx="3900402" cy="2285934"/>
          </a:xfrm>
          <a:prstGeom prst="rect">
            <a:avLst/>
          </a:prstGeom>
          <a:noFill/>
          <a:ln>
            <a:noFill/>
          </a:ln>
          <a:effectLst/>
        </p:spPr>
      </p:pic>
      <p:sp>
        <p:nvSpPr>
          <p:cNvPr id="684" name="Google Shape;684;p57">
            <a:hlinkClick r:id="rId4"/>
          </p:cNvPr>
          <p:cNvSpPr txBox="1"/>
          <p:nvPr/>
        </p:nvSpPr>
        <p:spPr>
          <a:xfrm>
            <a:off x="8033657" y="5975592"/>
            <a:ext cx="383177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b="0" i="0" u="none" strike="noStrike" cap="none" dirty="0">
                <a:solidFill>
                  <a:srgbClr val="000000"/>
                </a:solidFill>
                <a:latin typeface="Calibri" panose="020F0502020204030204" pitchFamily="34" charset="0"/>
                <a:ea typeface="Calibri"/>
                <a:cs typeface="Calibri" panose="020F0502020204030204" pitchFamily="34" charset="0"/>
                <a:sym typeface="Calibri"/>
                <a:hlinkClick r:id="rId4"/>
              </a:rPr>
              <a:t>https://globalmamas.org/global-mamas-leader-in-eco-friendly-fashion</a:t>
            </a:r>
            <a:r>
              <a:rPr lang="pt-PT" b="0" i="0" u="none" strike="noStrike" cap="none" dirty="0">
                <a:solidFill>
                  <a:srgbClr val="000000"/>
                </a:solidFill>
                <a:latin typeface="Calibri" panose="020F0502020204030204" pitchFamily="34" charset="0"/>
                <a:cs typeface="Calibri" panose="020F0502020204030204" pitchFamily="34" charset="0"/>
                <a:sym typeface="Arial"/>
                <a:hlinkClick r:id="rId4"/>
              </a:rPr>
              <a:t>/</a:t>
            </a:r>
            <a:r>
              <a:rPr lang="pt-PT" b="0" i="0" u="none" strike="noStrike" cap="none" dirty="0">
                <a:solidFill>
                  <a:srgbClr val="000000"/>
                </a:solidFill>
                <a:latin typeface="Calibri" panose="020F0502020204030204" pitchFamily="34" charset="0"/>
                <a:cs typeface="Calibri" panose="020F0502020204030204" pitchFamily="34" charset="0"/>
                <a:sym typeface="Arial"/>
              </a:rPr>
              <a:t> </a:t>
            </a:r>
            <a:endParaRPr dirty="0">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 xmlns:a16="http://schemas.microsoft.com/office/drawing/2014/main" id="{AF624CED-D2AF-12D4-F091-3302C96F5AC1}"/>
              </a:ext>
            </a:extLst>
          </p:cNvPr>
          <p:cNvSpPr txBox="1">
            <a:spLocks/>
          </p:cNvSpPr>
          <p:nvPr/>
        </p:nvSpPr>
        <p:spPr>
          <a:xfrm>
            <a:off x="705018" y="0"/>
            <a:ext cx="10342962"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panose="020F0502020204030204" pitchFamily="34" charset="0"/>
                <a:cs typeface="Calibri" panose="020F0502020204030204" pitchFamily="34" charset="0"/>
              </a:rPr>
              <a:t>Лидерите в общността  </a:t>
            </a:r>
            <a:endParaRPr lang="en-US" sz="3200" b="1"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329163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1719290" y="998230"/>
            <a:ext cx="8957836" cy="561593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3600"/>
            </a:pPr>
            <a:endParaRPr lang="en-US" sz="2400" b="0" dirty="0">
              <a:solidFill>
                <a:srgbClr val="000000"/>
              </a:solidFill>
              <a:latin typeface="Calibri" panose="020F0502020204030204" pitchFamily="34" charset="0"/>
              <a:cs typeface="Calibri" panose="020F0502020204030204" pitchFamily="34" charset="0"/>
              <a:sym typeface="Calibri"/>
            </a:endParaRPr>
          </a:p>
          <a:p>
            <a:pPr marL="285750" lvl="0" indent="-285750" algn="just">
              <a:lnSpc>
                <a:spcPct val="100000"/>
              </a:lnSpc>
              <a:spcBef>
                <a:spcPts val="600"/>
              </a:spcBef>
              <a:buFont typeface="Arial" panose="020B0604020202020204" pitchFamily="34" charset="0"/>
              <a:buChar char="•"/>
            </a:pPr>
            <a:r>
              <a:rPr lang="ru-RU" sz="2400" b="0" dirty="0" smtClean="0">
                <a:solidFill>
                  <a:srgbClr val="000000"/>
                </a:solidFill>
                <a:latin typeface="Calibri" panose="020F0502020204030204" pitchFamily="34" charset="0"/>
                <a:cs typeface="Calibri" panose="020F0502020204030204" pitchFamily="34" charset="0"/>
              </a:rPr>
              <a:t>са в състояние да предефинират целите и приоритетите, когато е постижим по-добър резултат;</a:t>
            </a:r>
          </a:p>
          <a:p>
            <a:pPr marL="285750" lvl="0" indent="-285750" algn="just">
              <a:lnSpc>
                <a:spcPct val="100000"/>
              </a:lnSpc>
              <a:spcBef>
                <a:spcPts val="600"/>
              </a:spcBef>
              <a:buFont typeface="Arial" panose="020B0604020202020204" pitchFamily="34" charset="0"/>
              <a:buChar char="•"/>
            </a:pPr>
            <a:r>
              <a:rPr lang="ru-RU" sz="2400" b="0" dirty="0" smtClean="0">
                <a:solidFill>
                  <a:srgbClr val="000000"/>
                </a:solidFill>
                <a:latin typeface="Calibri" panose="020F0502020204030204" pitchFamily="34" charset="0"/>
                <a:cs typeface="Calibri" panose="020F0502020204030204" pitchFamily="34" charset="0"/>
              </a:rPr>
              <a:t>приемат, че провалите са част от процеса, като насърчават  участието на всички и овластяват  хората;</a:t>
            </a:r>
          </a:p>
          <a:p>
            <a:pPr marL="285750" lvl="0" indent="-285750" algn="just">
              <a:lnSpc>
                <a:spcPct val="100000"/>
              </a:lnSpc>
              <a:spcBef>
                <a:spcPts val="600"/>
              </a:spcBef>
              <a:buFont typeface="Arial" panose="020B0604020202020204" pitchFamily="34" charset="0"/>
              <a:buChar char="•"/>
            </a:pPr>
            <a:r>
              <a:rPr lang="ru-RU" sz="2400" b="0" dirty="0" smtClean="0">
                <a:solidFill>
                  <a:srgbClr val="000000"/>
                </a:solidFill>
                <a:latin typeface="Calibri" panose="020F0502020204030204" pitchFamily="34" charset="0"/>
                <a:cs typeface="Calibri" panose="020F0502020204030204" pitchFamily="34" charset="0"/>
              </a:rPr>
              <a:t>посредничат при трудни разговори, позволявайки на всеки да има своя момент, създавайки среда на доверие и уважение;</a:t>
            </a:r>
          </a:p>
          <a:p>
            <a:pPr marL="285750" lvl="0" indent="-285750" algn="just">
              <a:lnSpc>
                <a:spcPct val="100000"/>
              </a:lnSpc>
              <a:spcBef>
                <a:spcPts val="600"/>
              </a:spcBef>
              <a:buFont typeface="Arial" panose="020B0604020202020204" pitchFamily="34" charset="0"/>
              <a:buChar char="•"/>
            </a:pPr>
            <a:r>
              <a:rPr lang="ru-RU" sz="2400" b="0" dirty="0" smtClean="0">
                <a:solidFill>
                  <a:srgbClr val="000000"/>
                </a:solidFill>
                <a:latin typeface="Calibri" panose="020F0502020204030204" pitchFamily="34" charset="0"/>
                <a:cs typeface="Calibri" panose="020F0502020204030204" pitchFamily="34" charset="0"/>
              </a:rPr>
              <a:t>са отдадени и мотивирани да бъдат практични, влагайки време и усилия за по-доброто.</a:t>
            </a:r>
            <a:endParaRPr sz="2400" b="0" dirty="0">
              <a:solidFill>
                <a:srgbClr val="2A2A2A"/>
              </a:solidFill>
              <a:latin typeface="Calibri" panose="020F0502020204030204" pitchFamily="34" charset="0"/>
              <a:ea typeface="Open Sans"/>
              <a:cs typeface="Calibri" panose="020F0502020204030204" pitchFamily="34" charset="0"/>
              <a:sym typeface="Open Sans"/>
            </a:endParaRPr>
          </a:p>
        </p:txBody>
      </p:sp>
      <p:sp>
        <p:nvSpPr>
          <p:cNvPr id="6" name="Text Placeholder 1">
            <a:extLst>
              <a:ext uri="{FF2B5EF4-FFF2-40B4-BE49-F238E27FC236}">
                <a16:creationId xmlns="" xmlns:a16="http://schemas.microsoft.com/office/drawing/2014/main" id="{AF624CED-D2AF-12D4-F091-3302C96F5AC1}"/>
              </a:ext>
            </a:extLst>
          </p:cNvPr>
          <p:cNvSpPr txBox="1">
            <a:spLocks/>
          </p:cNvSpPr>
          <p:nvPr/>
        </p:nvSpPr>
        <p:spPr>
          <a:xfrm>
            <a:off x="743699" y="0"/>
            <a:ext cx="10342962"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panose="020F0502020204030204" pitchFamily="34" charset="0"/>
                <a:cs typeface="Calibri" panose="020F0502020204030204" pitchFamily="34" charset="0"/>
              </a:rPr>
              <a:t>Лидерите на общността:</a:t>
            </a:r>
            <a:endParaRPr lang="en-US" sz="3200" b="1" dirty="0">
              <a:solidFill>
                <a:srgbClr val="EB7339"/>
              </a:solidFill>
              <a:latin typeface="Calibri" panose="020F0502020204030204" pitchFamily="34" charset="0"/>
              <a:cs typeface="Calibri" panose="020F0502020204030204" pitchFamily="34" charset="0"/>
            </a:endParaRPr>
          </a:p>
        </p:txBody>
      </p:sp>
      <p:pic>
        <p:nvPicPr>
          <p:cNvPr id="3074" name="Picture 2"/>
          <p:cNvPicPr>
            <a:picLocks noChangeAspect="1" noChangeArrowheads="1"/>
          </p:cNvPicPr>
          <p:nvPr/>
        </p:nvPicPr>
        <p:blipFill>
          <a:blip r:embed="rId3"/>
          <a:srcRect/>
          <a:stretch>
            <a:fillRect/>
          </a:stretch>
        </p:blipFill>
        <p:spPr bwMode="auto">
          <a:xfrm>
            <a:off x="7381875" y="4391025"/>
            <a:ext cx="3693529" cy="234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 xmlns:a16="http://schemas.microsoft.com/office/drawing/2014/main" id="{1FB74135-B1E3-2540-E63B-78F93DB64F31}"/>
              </a:ext>
            </a:extLst>
          </p:cNvPr>
          <p:cNvPicPr>
            <a:picLocks noGrp="1" noChangeAspect="1"/>
          </p:cNvPicPr>
          <p:nvPr>
            <p:ph type="pic" sz="quarter" idx="19"/>
          </p:nvPr>
        </p:nvPicPr>
        <p:blipFill>
          <a:blip r:embed="rId2"/>
          <a:srcRect l="38970" r="38970"/>
          <a:stretch>
            <a:fillRect/>
          </a:stretch>
        </p:blipFill>
        <p:spPr>
          <a:xfrm>
            <a:off x="-48344" y="1730"/>
            <a:ext cx="3570477" cy="6858000"/>
          </a:xfrm>
        </p:spPr>
      </p:pic>
      <p:sp>
        <p:nvSpPr>
          <p:cNvPr id="34" name="Retângulo 33">
            <a:extLst>
              <a:ext uri="{FF2B5EF4-FFF2-40B4-BE49-F238E27FC236}">
                <a16:creationId xmlns="" xmlns:a16="http://schemas.microsoft.com/office/drawing/2014/main" id="{5F9C0A67-0C6D-4F38-9ED8-0012DB9CB36F}"/>
              </a:ext>
            </a:extLst>
          </p:cNvPr>
          <p:cNvSpPr/>
          <p:nvPr/>
        </p:nvSpPr>
        <p:spPr>
          <a:xfrm flipH="1">
            <a:off x="3328133" y="0"/>
            <a:ext cx="457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 xmlns:a16="http://schemas.microsoft.com/office/drawing/2014/main" id="{1882C676-5CB9-9146-8553-CE13526C9264}"/>
              </a:ext>
            </a:extLst>
          </p:cNvPr>
          <p:cNvGrpSpPr/>
          <p:nvPr/>
        </p:nvGrpSpPr>
        <p:grpSpPr>
          <a:xfrm>
            <a:off x="10082374" y="-1"/>
            <a:ext cx="1951277" cy="1111884"/>
            <a:chOff x="3357879" y="5072538"/>
            <a:chExt cx="593407" cy="259080"/>
          </a:xfrm>
          <a:solidFill>
            <a:srgbClr val="EB7339"/>
          </a:solidFill>
        </p:grpSpPr>
        <p:sp>
          <p:nvSpPr>
            <p:cNvPr id="30" name="Freeform 29">
              <a:extLst>
                <a:ext uri="{FF2B5EF4-FFF2-40B4-BE49-F238E27FC236}">
                  <a16:creationId xmlns=""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Text Placeholder 1"/>
          <p:cNvSpPr>
            <a:spLocks noGrp="1"/>
          </p:cNvSpPr>
          <p:nvPr>
            <p:ph type="body" sz="quarter" idx="4294967295"/>
          </p:nvPr>
        </p:nvSpPr>
        <p:spPr>
          <a:xfrm>
            <a:off x="4765589" y="0"/>
            <a:ext cx="6273470" cy="698704"/>
          </a:xfrm>
          <a:prstGeom prst="rect">
            <a:avLst/>
          </a:prstGeom>
        </p:spPr>
        <p:txBody>
          <a:body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Стартирай проект на общността</a:t>
            </a:r>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 xmlns:a16="http://schemas.microsoft.com/office/drawing/2014/main" id="{260A784E-95B9-6A1B-544A-69E7D38456B4}"/>
              </a:ext>
            </a:extLst>
          </p:cNvPr>
          <p:cNvSpPr txBox="1">
            <a:spLocks/>
          </p:cNvSpPr>
          <p:nvPr/>
        </p:nvSpPr>
        <p:spPr>
          <a:xfrm>
            <a:off x="4871505" y="550757"/>
            <a:ext cx="6878594" cy="25290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a:lnSpc>
                <a:spcPct val="100000"/>
              </a:lnSpc>
              <a:spcBef>
                <a:spcPts val="600"/>
              </a:spcBef>
              <a:buSzPts val="2400"/>
            </a:pPr>
            <a:r>
              <a:rPr lang="ru-RU" sz="2000" b="0" dirty="0" smtClean="0">
                <a:solidFill>
                  <a:srgbClr val="000000"/>
                </a:solidFill>
              </a:rPr>
              <a:t>Да </a:t>
            </a:r>
            <a:r>
              <a:rPr lang="ru-RU" sz="2000" b="0" dirty="0" err="1" smtClean="0">
                <a:solidFill>
                  <a:srgbClr val="000000"/>
                </a:solidFill>
              </a:rPr>
              <a:t>станеш</a:t>
            </a:r>
            <a:r>
              <a:rPr lang="ru-RU" sz="2000" b="0" dirty="0" smtClean="0">
                <a:solidFill>
                  <a:srgbClr val="000000"/>
                </a:solidFill>
              </a:rPr>
              <a:t> лидер на </a:t>
            </a:r>
            <a:r>
              <a:rPr lang="ru-RU" sz="2000" b="0" dirty="0" err="1" smtClean="0">
                <a:solidFill>
                  <a:srgbClr val="000000"/>
                </a:solidFill>
              </a:rPr>
              <a:t>общността</a:t>
            </a:r>
            <a:r>
              <a:rPr lang="ru-RU" sz="2000" b="0" dirty="0" smtClean="0">
                <a:solidFill>
                  <a:srgbClr val="000000"/>
                </a:solidFill>
              </a:rPr>
              <a:t> е </a:t>
            </a:r>
            <a:r>
              <a:rPr lang="ru-RU" sz="2000" b="0" dirty="0" err="1" smtClean="0">
                <a:solidFill>
                  <a:srgbClr val="000000"/>
                </a:solidFill>
              </a:rPr>
              <a:t>свързано</a:t>
            </a:r>
            <a:r>
              <a:rPr lang="ru-RU" sz="2000" b="0" dirty="0" smtClean="0">
                <a:solidFill>
                  <a:srgbClr val="000000"/>
                </a:solidFill>
              </a:rPr>
              <a:t> с </a:t>
            </a:r>
            <a:r>
              <a:rPr lang="ru-RU" sz="2000" b="0" dirty="0" err="1" smtClean="0">
                <a:solidFill>
                  <a:srgbClr val="000000"/>
                </a:solidFill>
              </a:rPr>
              <a:t>изграждането</a:t>
            </a:r>
            <a:r>
              <a:rPr lang="ru-RU" sz="2000" b="0" dirty="0" smtClean="0">
                <a:solidFill>
                  <a:srgbClr val="000000"/>
                </a:solidFill>
              </a:rPr>
              <a:t> на наследство за </a:t>
            </a:r>
            <a:r>
              <a:rPr lang="ru-RU" sz="2000" b="0" dirty="0" err="1" smtClean="0">
                <a:solidFill>
                  <a:srgbClr val="000000"/>
                </a:solidFill>
              </a:rPr>
              <a:t>другите</a:t>
            </a:r>
            <a:r>
              <a:rPr lang="ru-RU" sz="2000" b="0" dirty="0" smtClean="0">
                <a:solidFill>
                  <a:srgbClr val="000000"/>
                </a:solidFill>
              </a:rPr>
              <a:t>! Те </a:t>
            </a:r>
            <a:r>
              <a:rPr lang="ru-RU" sz="2000" b="0" dirty="0" err="1" smtClean="0">
                <a:solidFill>
                  <a:srgbClr val="000000"/>
                </a:solidFill>
              </a:rPr>
              <a:t>ще</a:t>
            </a:r>
            <a:r>
              <a:rPr lang="ru-RU" sz="2000" b="0" dirty="0" smtClean="0">
                <a:solidFill>
                  <a:srgbClr val="000000"/>
                </a:solidFill>
              </a:rPr>
              <a:t> </a:t>
            </a:r>
            <a:r>
              <a:rPr lang="ru-RU" sz="2000" b="0" dirty="0" err="1" smtClean="0">
                <a:solidFill>
                  <a:srgbClr val="000000"/>
                </a:solidFill>
              </a:rPr>
              <a:t>продължат</a:t>
            </a:r>
            <a:r>
              <a:rPr lang="ru-RU" sz="2000" b="0" dirty="0" smtClean="0">
                <a:solidFill>
                  <a:srgbClr val="000000"/>
                </a:solidFill>
              </a:rPr>
              <a:t> да </a:t>
            </a:r>
            <a:r>
              <a:rPr lang="ru-RU" sz="2000" b="0" dirty="0" err="1" smtClean="0">
                <a:solidFill>
                  <a:srgbClr val="000000"/>
                </a:solidFill>
              </a:rPr>
              <a:t>разширяват</a:t>
            </a:r>
            <a:r>
              <a:rPr lang="ru-RU" sz="2000" b="0" dirty="0" smtClean="0">
                <a:solidFill>
                  <a:srgbClr val="000000"/>
                </a:solidFill>
              </a:rPr>
              <a:t> целите си и да </a:t>
            </a:r>
            <a:r>
              <a:rPr lang="ru-RU" sz="2000" b="0" dirty="0" err="1" smtClean="0">
                <a:solidFill>
                  <a:srgbClr val="000000"/>
                </a:solidFill>
              </a:rPr>
              <a:t>намират</a:t>
            </a:r>
            <a:r>
              <a:rPr lang="ru-RU" sz="2000" b="0" dirty="0" smtClean="0">
                <a:solidFill>
                  <a:srgbClr val="000000"/>
                </a:solidFill>
              </a:rPr>
              <a:t> нови, </a:t>
            </a:r>
            <a:r>
              <a:rPr lang="ru-RU" sz="2000" b="0" dirty="0" err="1" smtClean="0">
                <a:solidFill>
                  <a:srgbClr val="000000"/>
                </a:solidFill>
              </a:rPr>
              <a:t>дълго</a:t>
            </a:r>
            <a:r>
              <a:rPr lang="ru-RU" sz="2000" b="0" dirty="0" smtClean="0">
                <a:solidFill>
                  <a:srgbClr val="000000"/>
                </a:solidFill>
              </a:rPr>
              <a:t> след </a:t>
            </a:r>
            <a:r>
              <a:rPr lang="ru-RU" sz="2000" b="0" dirty="0" err="1" smtClean="0">
                <a:solidFill>
                  <a:srgbClr val="000000"/>
                </a:solidFill>
              </a:rPr>
              <a:t>като</a:t>
            </a:r>
            <a:r>
              <a:rPr lang="ru-RU" sz="2000" b="0" dirty="0" smtClean="0">
                <a:solidFill>
                  <a:srgbClr val="000000"/>
                </a:solidFill>
              </a:rPr>
              <a:t> </a:t>
            </a:r>
            <a:r>
              <a:rPr lang="ru-RU" sz="2000" b="0" dirty="0" err="1" smtClean="0">
                <a:solidFill>
                  <a:srgbClr val="000000"/>
                </a:solidFill>
              </a:rPr>
              <a:t>напуснеш</a:t>
            </a:r>
            <a:r>
              <a:rPr lang="ru-RU" sz="2000" b="0" dirty="0" smtClean="0">
                <a:solidFill>
                  <a:srgbClr val="000000"/>
                </a:solidFill>
              </a:rPr>
              <a:t> </a:t>
            </a:r>
            <a:r>
              <a:rPr lang="ru-RU" sz="2000" b="0" dirty="0" err="1" smtClean="0">
                <a:solidFill>
                  <a:srgbClr val="000000"/>
                </a:solidFill>
              </a:rPr>
              <a:t>сцената</a:t>
            </a:r>
            <a:r>
              <a:rPr lang="ru-RU" sz="2000" b="0" dirty="0" smtClean="0">
                <a:solidFill>
                  <a:srgbClr val="000000"/>
                </a:solidFill>
              </a:rPr>
              <a:t>. </a:t>
            </a:r>
            <a:r>
              <a:rPr lang="ru-RU" sz="2000" b="0" dirty="0" err="1" smtClean="0">
                <a:solidFill>
                  <a:srgbClr val="000000"/>
                </a:solidFill>
              </a:rPr>
              <a:t>Това</a:t>
            </a:r>
            <a:r>
              <a:rPr lang="ru-RU" sz="2000" b="0" dirty="0" smtClean="0">
                <a:solidFill>
                  <a:srgbClr val="000000"/>
                </a:solidFill>
              </a:rPr>
              <a:t> </a:t>
            </a:r>
            <a:r>
              <a:rPr lang="ru-RU" sz="2000" b="0" dirty="0" err="1" smtClean="0">
                <a:solidFill>
                  <a:srgbClr val="000000"/>
                </a:solidFill>
              </a:rPr>
              <a:t>означава</a:t>
            </a:r>
            <a:r>
              <a:rPr lang="ru-RU" sz="2000" b="0" dirty="0" smtClean="0">
                <a:solidFill>
                  <a:srgbClr val="000000"/>
                </a:solidFill>
              </a:rPr>
              <a:t>, </a:t>
            </a:r>
            <a:r>
              <a:rPr lang="ru-RU" sz="2000" b="0" dirty="0" err="1" smtClean="0">
                <a:solidFill>
                  <a:srgbClr val="000000"/>
                </a:solidFill>
              </a:rPr>
              <a:t>че</a:t>
            </a:r>
            <a:r>
              <a:rPr lang="ru-RU" sz="2000" b="0" dirty="0" smtClean="0">
                <a:solidFill>
                  <a:srgbClr val="000000"/>
                </a:solidFill>
              </a:rPr>
              <a:t> </a:t>
            </a:r>
            <a:r>
              <a:rPr lang="ru-RU" sz="2000" b="0" dirty="0" err="1" smtClean="0">
                <a:solidFill>
                  <a:srgbClr val="000000"/>
                </a:solidFill>
              </a:rPr>
              <a:t>лидерите</a:t>
            </a:r>
            <a:r>
              <a:rPr lang="ru-RU" sz="2000" b="0" dirty="0" smtClean="0">
                <a:solidFill>
                  <a:srgbClr val="000000"/>
                </a:solidFill>
              </a:rPr>
              <a:t> на </a:t>
            </a:r>
            <a:r>
              <a:rPr lang="ru-RU" sz="2000" b="0" dirty="0" err="1" smtClean="0">
                <a:solidFill>
                  <a:srgbClr val="000000"/>
                </a:solidFill>
              </a:rPr>
              <a:t>общността</a:t>
            </a:r>
            <a:r>
              <a:rPr lang="ru-RU" sz="2000" b="0" dirty="0" smtClean="0">
                <a:solidFill>
                  <a:srgbClr val="000000"/>
                </a:solidFill>
              </a:rPr>
              <a:t> </a:t>
            </a:r>
            <a:r>
              <a:rPr lang="ru-RU" sz="2000" b="0" dirty="0" err="1" smtClean="0">
                <a:solidFill>
                  <a:srgbClr val="000000"/>
                </a:solidFill>
              </a:rPr>
              <a:t>ще</a:t>
            </a:r>
            <a:r>
              <a:rPr lang="ru-RU" sz="2000" b="0" dirty="0" smtClean="0">
                <a:solidFill>
                  <a:srgbClr val="000000"/>
                </a:solidFill>
              </a:rPr>
              <a:t> </a:t>
            </a:r>
            <a:r>
              <a:rPr lang="ru-RU" sz="2000" b="0" dirty="0" err="1" smtClean="0">
                <a:solidFill>
                  <a:srgbClr val="000000"/>
                </a:solidFill>
              </a:rPr>
              <a:t>прекарват</a:t>
            </a:r>
            <a:r>
              <a:rPr lang="ru-RU" sz="2000" b="0" dirty="0" smtClean="0">
                <a:solidFill>
                  <a:srgbClr val="000000"/>
                </a:solidFill>
              </a:rPr>
              <a:t> </a:t>
            </a:r>
            <a:r>
              <a:rPr lang="ru-RU" sz="2000" b="0" dirty="0" err="1" smtClean="0">
                <a:solidFill>
                  <a:srgbClr val="000000"/>
                </a:solidFill>
              </a:rPr>
              <a:t>голяма</a:t>
            </a:r>
            <a:r>
              <a:rPr lang="ru-RU" sz="2000" b="0" dirty="0" smtClean="0">
                <a:solidFill>
                  <a:srgbClr val="000000"/>
                </a:solidFill>
              </a:rPr>
              <a:t> част от </a:t>
            </a:r>
            <a:r>
              <a:rPr lang="ru-RU" sz="2000" b="0" dirty="0" err="1" smtClean="0">
                <a:solidFill>
                  <a:srgbClr val="000000"/>
                </a:solidFill>
              </a:rPr>
              <a:t>времето</a:t>
            </a:r>
            <a:r>
              <a:rPr lang="ru-RU" sz="2000" b="0" dirty="0" smtClean="0">
                <a:solidFill>
                  <a:srgbClr val="000000"/>
                </a:solidFill>
              </a:rPr>
              <a:t> си в </a:t>
            </a:r>
            <a:r>
              <a:rPr lang="ru-RU" sz="2000" b="0" dirty="0" err="1" smtClean="0">
                <a:solidFill>
                  <a:srgbClr val="000000"/>
                </a:solidFill>
              </a:rPr>
              <a:t>насърчаване</a:t>
            </a:r>
            <a:r>
              <a:rPr lang="ru-RU" sz="2000" b="0" dirty="0" smtClean="0">
                <a:solidFill>
                  <a:srgbClr val="000000"/>
                </a:solidFill>
              </a:rPr>
              <a:t>, наставничество и </a:t>
            </a:r>
            <a:r>
              <a:rPr lang="ru-RU" sz="2000" b="0" dirty="0" err="1" smtClean="0">
                <a:solidFill>
                  <a:srgbClr val="000000"/>
                </a:solidFill>
              </a:rPr>
              <a:t>подкрепа</a:t>
            </a:r>
            <a:r>
              <a:rPr lang="ru-RU" sz="2000" b="0" dirty="0" smtClean="0">
                <a:solidFill>
                  <a:srgbClr val="000000"/>
                </a:solidFill>
              </a:rPr>
              <a:t> на </a:t>
            </a:r>
            <a:r>
              <a:rPr lang="ru-RU" sz="2000" b="0" dirty="0" err="1" smtClean="0">
                <a:solidFill>
                  <a:srgbClr val="000000"/>
                </a:solidFill>
              </a:rPr>
              <a:t>другите</a:t>
            </a:r>
            <a:r>
              <a:rPr lang="ru-RU" sz="2000" b="0" dirty="0" smtClean="0">
                <a:solidFill>
                  <a:srgbClr val="000000"/>
                </a:solidFill>
              </a:rPr>
              <a:t> да </a:t>
            </a:r>
            <a:r>
              <a:rPr lang="ru-RU" sz="2000" b="0" dirty="0" err="1" smtClean="0">
                <a:solidFill>
                  <a:srgbClr val="000000"/>
                </a:solidFill>
              </a:rPr>
              <a:t>станат</a:t>
            </a:r>
            <a:r>
              <a:rPr lang="ru-RU" sz="2000" b="0" dirty="0" smtClean="0">
                <a:solidFill>
                  <a:srgbClr val="000000"/>
                </a:solidFill>
              </a:rPr>
              <a:t> </a:t>
            </a:r>
            <a:r>
              <a:rPr lang="ru-RU" sz="2000" b="0" dirty="0" err="1" smtClean="0">
                <a:solidFill>
                  <a:srgbClr val="000000"/>
                </a:solidFill>
              </a:rPr>
              <a:t>лидери</a:t>
            </a:r>
            <a:r>
              <a:rPr lang="ru-RU" sz="2000" b="0" dirty="0" smtClean="0">
                <a:solidFill>
                  <a:srgbClr val="000000"/>
                </a:solidFill>
              </a:rPr>
              <a:t>.</a:t>
            </a:r>
          </a:p>
          <a:p>
            <a:pPr marL="0" lvl="0" indent="0" algn="just">
              <a:lnSpc>
                <a:spcPct val="100000"/>
              </a:lnSpc>
              <a:spcBef>
                <a:spcPts val="600"/>
              </a:spcBef>
              <a:buSzPts val="2400"/>
            </a:pPr>
            <a:r>
              <a:rPr lang="ru-RU" sz="2000" b="0" dirty="0" err="1" smtClean="0">
                <a:solidFill>
                  <a:srgbClr val="000000"/>
                </a:solidFill>
              </a:rPr>
              <a:t>Виж</a:t>
            </a:r>
            <a:r>
              <a:rPr lang="ru-RU" sz="2000" b="0" dirty="0" smtClean="0">
                <a:solidFill>
                  <a:srgbClr val="000000"/>
                </a:solidFill>
              </a:rPr>
              <a:t> </a:t>
            </a:r>
            <a:r>
              <a:rPr lang="ru-RU" sz="2000" b="0" dirty="0" err="1" smtClean="0">
                <a:solidFill>
                  <a:srgbClr val="000000"/>
                </a:solidFill>
              </a:rPr>
              <a:t>историята</a:t>
            </a:r>
            <a:r>
              <a:rPr lang="ru-RU" sz="2000" b="0" dirty="0" smtClean="0">
                <a:solidFill>
                  <a:srgbClr val="000000"/>
                </a:solidFill>
              </a:rPr>
              <a:t> на </a:t>
            </a:r>
            <a:endParaRPr lang="en-US" sz="2000" b="0" dirty="0">
              <a:solidFill>
                <a:srgbClr val="000000"/>
              </a:solidFill>
            </a:endParaRPr>
          </a:p>
        </p:txBody>
      </p:sp>
      <p:pic>
        <p:nvPicPr>
          <p:cNvPr id="16" name="Google Shape;726;p62" descr="Indicador de costas da mão a apontar para a direita">
            <a:extLst>
              <a:ext uri="{FF2B5EF4-FFF2-40B4-BE49-F238E27FC236}">
                <a16:creationId xmlns="" xmlns:a16="http://schemas.microsoft.com/office/drawing/2014/main" id="{FF837753-B7C6-9C6E-A45E-9FD90A8F0747}"/>
              </a:ext>
            </a:extLst>
          </p:cNvPr>
          <p:cNvPicPr preferRelativeResize="0"/>
          <p:nvPr/>
        </p:nvPicPr>
        <p:blipFill rotWithShape="1">
          <a:blip r:embed="rId3">
            <a:alphaModFix/>
          </a:blip>
          <a:srcRect/>
          <a:stretch/>
        </p:blipFill>
        <p:spPr>
          <a:xfrm>
            <a:off x="6930087" y="2552441"/>
            <a:ext cx="393275" cy="393275"/>
          </a:xfrm>
          <a:prstGeom prst="rect">
            <a:avLst/>
          </a:prstGeom>
          <a:noFill/>
          <a:ln>
            <a:noFill/>
          </a:ln>
        </p:spPr>
      </p:pic>
      <p:sp>
        <p:nvSpPr>
          <p:cNvPr id="17" name="Google Shape;727;p62">
            <a:extLst>
              <a:ext uri="{FF2B5EF4-FFF2-40B4-BE49-F238E27FC236}">
                <a16:creationId xmlns="" xmlns:a16="http://schemas.microsoft.com/office/drawing/2014/main" id="{8699BAC0-2046-B966-32AC-58A7FB08436E}"/>
              </a:ext>
            </a:extLst>
          </p:cNvPr>
          <p:cNvSpPr txBox="1"/>
          <p:nvPr/>
        </p:nvSpPr>
        <p:spPr>
          <a:xfrm>
            <a:off x="7412997" y="2538485"/>
            <a:ext cx="3022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2000" b="1" i="0" u="sng" strike="noStrike" cap="none" dirty="0">
                <a:solidFill>
                  <a:schemeClr val="hlink"/>
                </a:solidFill>
                <a:latin typeface="Calibri"/>
                <a:ea typeface="Calibri"/>
                <a:cs typeface="Calibri"/>
                <a:sym typeface="Calibri"/>
                <a:hlinkClick r:id="rId4"/>
              </a:rPr>
              <a:t>ALAN MULALLY AND FORD  </a:t>
            </a:r>
            <a:endParaRPr sz="2000" b="1" i="0" u="none" strike="noStrike" cap="none" dirty="0">
              <a:solidFill>
                <a:srgbClr val="1A1A1A"/>
              </a:solidFill>
              <a:latin typeface="Calibri"/>
              <a:ea typeface="Calibri"/>
              <a:cs typeface="Calibri"/>
              <a:sym typeface="Calibri"/>
            </a:endParaRPr>
          </a:p>
        </p:txBody>
      </p:sp>
      <p:sp>
        <p:nvSpPr>
          <p:cNvPr id="19" name="CaixaDeTexto 18">
            <a:extLst>
              <a:ext uri="{FF2B5EF4-FFF2-40B4-BE49-F238E27FC236}">
                <a16:creationId xmlns="" xmlns:a16="http://schemas.microsoft.com/office/drawing/2014/main" id="{4C562881-FFE0-03FD-EA01-9EA1837C8E89}"/>
              </a:ext>
            </a:extLst>
          </p:cNvPr>
          <p:cNvSpPr txBox="1"/>
          <p:nvPr/>
        </p:nvSpPr>
        <p:spPr>
          <a:xfrm>
            <a:off x="4843849" y="3072348"/>
            <a:ext cx="7348151" cy="3785652"/>
          </a:xfrm>
          <a:prstGeom prst="rect">
            <a:avLst/>
          </a:prstGeom>
          <a:noFill/>
        </p:spPr>
        <p:txBody>
          <a:bodyPr wrap="square">
            <a:spAutoFit/>
          </a:bodyPr>
          <a:lstStyle/>
          <a:p>
            <a:pPr marL="0" marR="0" lvl="0" indent="0" algn="just" rtl="0">
              <a:lnSpc>
                <a:spcPct val="100000"/>
              </a:lnSpc>
              <a:spcBef>
                <a:spcPts val="600"/>
              </a:spcBef>
              <a:spcAft>
                <a:spcPts val="0"/>
              </a:spcAft>
              <a:buNone/>
            </a:pPr>
            <a:r>
              <a:rPr lang="bg-BG" sz="2400" b="1" i="0" u="none" strike="noStrike" cap="none" dirty="0" smtClean="0">
                <a:solidFill>
                  <a:srgbClr val="EC7A42"/>
                </a:solidFill>
                <a:latin typeface="Calibri" panose="020F0502020204030204" pitchFamily="34" charset="0"/>
                <a:ea typeface="Calibri"/>
                <a:cs typeface="Calibri" panose="020F0502020204030204" pitchFamily="34" charset="0"/>
                <a:sym typeface="Calibri"/>
              </a:rPr>
              <a:t>Може да започнеш с</a:t>
            </a:r>
            <a:r>
              <a:rPr lang="en-US" sz="2400" b="1" i="0" u="none" strike="noStrike" cap="none" dirty="0" smtClean="0">
                <a:solidFill>
                  <a:srgbClr val="EC7A42"/>
                </a:solidFill>
                <a:latin typeface="Calibri" panose="020F0502020204030204" pitchFamily="34" charset="0"/>
                <a:ea typeface="Calibri"/>
                <a:cs typeface="Calibri" panose="020F0502020204030204" pitchFamily="34" charset="0"/>
                <a:sym typeface="Calibri"/>
              </a:rPr>
              <a:t>:</a:t>
            </a:r>
            <a:endParaRPr lang="en-US" sz="2400" b="1" i="0" u="none" strike="noStrike" cap="none" dirty="0">
              <a:solidFill>
                <a:srgbClr val="EC7A42"/>
              </a:solidFill>
              <a:latin typeface="Calibri" panose="020F0502020204030204" pitchFamily="34" charset="0"/>
              <a:ea typeface="Calibri"/>
              <a:cs typeface="Calibri" panose="020F0502020204030204" pitchFamily="34" charset="0"/>
              <a:sym typeface="Calibri"/>
            </a:endParaRPr>
          </a:p>
          <a:p>
            <a:pPr marL="457200" indent="-457200">
              <a:buAutoNum type="arabicPeriod"/>
            </a:pPr>
            <a:r>
              <a:rPr lang="ru-RU" sz="2400" dirty="0" err="1" smtClean="0">
                <a:latin typeface="Calibri" pitchFamily="34" charset="0"/>
                <a:cs typeface="Calibri" pitchFamily="34" charset="0"/>
              </a:rPr>
              <a:t>Опознаване</a:t>
            </a:r>
            <a:r>
              <a:rPr lang="ru-RU" sz="2400" dirty="0" smtClean="0">
                <a:latin typeface="Calibri" pitchFamily="34" charset="0"/>
                <a:cs typeface="Calibri" pitchFamily="34" charset="0"/>
              </a:rPr>
              <a:t> на </a:t>
            </a:r>
            <a:r>
              <a:rPr lang="ru-RU" sz="2400" dirty="0" err="1" smtClean="0">
                <a:latin typeface="Calibri" pitchFamily="34" charset="0"/>
                <a:cs typeface="Calibri" pitchFamily="34" charset="0"/>
              </a:rPr>
              <a:t>общност</a:t>
            </a:r>
            <a:r>
              <a:rPr lang="bg-BG" sz="2400" dirty="0" smtClean="0">
                <a:latin typeface="Calibri" pitchFamily="34" charset="0"/>
                <a:cs typeface="Calibri" pitchFamily="34" charset="0"/>
              </a:rPr>
              <a:t>та</a:t>
            </a:r>
            <a:r>
              <a:rPr lang="ru-RU" sz="2400" dirty="0" smtClean="0">
                <a:latin typeface="Calibri" pitchFamily="34" charset="0"/>
                <a:cs typeface="Calibri" pitchFamily="34" charset="0"/>
              </a:rPr>
              <a:t> и нейните нужди.</a:t>
            </a:r>
          </a:p>
          <a:p>
            <a:pPr marL="457200" indent="-457200">
              <a:buAutoNum type="arabicPeriod"/>
            </a:pPr>
            <a:r>
              <a:rPr lang="ru-RU" sz="2400" dirty="0" smtClean="0">
                <a:latin typeface="Calibri" pitchFamily="34" charset="0"/>
                <a:cs typeface="Calibri" pitchFamily="34" charset="0"/>
              </a:rPr>
              <a:t>Оформяне на предложение и споделянето му с общността.</a:t>
            </a:r>
          </a:p>
          <a:p>
            <a:pPr marL="457200" indent="-457200">
              <a:buAutoNum type="arabicPeriod"/>
            </a:pPr>
            <a:r>
              <a:rPr lang="ru-RU" sz="2400" dirty="0" smtClean="0">
                <a:latin typeface="Calibri" pitchFamily="34" charset="0"/>
                <a:cs typeface="Calibri" pitchFamily="34" charset="0"/>
              </a:rPr>
              <a:t>Ангажиране на цялата общност и намиране на партньори за сътрудничество.</a:t>
            </a:r>
          </a:p>
          <a:p>
            <a:pPr marL="457200" indent="-457200">
              <a:buAutoNum type="arabicPeriod"/>
            </a:pPr>
            <a:r>
              <a:rPr lang="ru-RU" sz="2400" dirty="0" smtClean="0">
                <a:latin typeface="Calibri" pitchFamily="34" charset="0"/>
                <a:cs typeface="Calibri" pitchFamily="34" charset="0"/>
              </a:rPr>
              <a:t>Даване на пример и покана други да се присъединят. </a:t>
            </a:r>
          </a:p>
          <a:p>
            <a:pPr marL="457200" indent="-457200">
              <a:buAutoNum type="arabicPeriod"/>
            </a:pPr>
            <a:r>
              <a:rPr lang="ru-RU" sz="2400" dirty="0" smtClean="0">
                <a:latin typeface="Calibri" pitchFamily="34" charset="0"/>
                <a:cs typeface="Calibri" pitchFamily="34" charset="0"/>
              </a:rPr>
              <a:t>Идентифициране на силните страни в общността и тяхното използване.</a:t>
            </a:r>
            <a:endParaRPr lang="ru-RU" sz="2400" dirty="0">
              <a:latin typeface="Calibri" pitchFamily="34" charset="0"/>
              <a:cs typeface="Calibri" pitchFamily="34" charset="0"/>
            </a:endParaRPr>
          </a:p>
        </p:txBody>
      </p:sp>
      <p:sp>
        <p:nvSpPr>
          <p:cNvPr id="24" name="Google Shape;725;p62">
            <a:extLst>
              <a:ext uri="{FF2B5EF4-FFF2-40B4-BE49-F238E27FC236}">
                <a16:creationId xmlns="" xmlns:a16="http://schemas.microsoft.com/office/drawing/2014/main" id="{702F6516-A2F5-67A2-E203-23193B1DB6A5}"/>
              </a:ext>
            </a:extLst>
          </p:cNvPr>
          <p:cNvSpPr txBox="1"/>
          <p:nvPr/>
        </p:nvSpPr>
        <p:spPr>
          <a:xfrm rot="16200000">
            <a:off x="-896231" y="5326716"/>
            <a:ext cx="246052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1200" b="0" i="0" u="none" strike="noStrike" cap="none" dirty="0">
                <a:solidFill>
                  <a:srgbClr val="000000"/>
                </a:solidFill>
                <a:latin typeface="Calibri" panose="020F0502020204030204" pitchFamily="34" charset="0"/>
                <a:cs typeface="Calibri" panose="020F0502020204030204" pitchFamily="34" charset="0"/>
                <a:sym typeface="Arial"/>
                <a:hlinkClick r:id="rId5"/>
              </a:rPr>
              <a:t>https://my.surrey.ac.uk/news/community-champions-volunteering-vulnerable-people</a:t>
            </a:r>
            <a:r>
              <a:rPr lang="pt-PT" sz="1200" b="0" i="0" u="none" strike="noStrike" cap="none" dirty="0">
                <a:solidFill>
                  <a:srgbClr val="000000"/>
                </a:solidFill>
                <a:latin typeface="Calibri" panose="020F0502020204030204" pitchFamily="34" charset="0"/>
                <a:cs typeface="Calibri" panose="020F0502020204030204" pitchFamily="34" charset="0"/>
                <a:sym typeface="Arial"/>
              </a:rPr>
              <a:t> </a:t>
            </a:r>
            <a:endParaRPr sz="12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873276740"/>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6"/>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0" name="Google Shape;737;p63">
            <a:extLst>
              <a:ext uri="{FF2B5EF4-FFF2-40B4-BE49-F238E27FC236}">
                <a16:creationId xmlns="" xmlns:a16="http://schemas.microsoft.com/office/drawing/2014/main" id="{1DCFBFDD-43AD-E667-4890-3F4FD4750163}"/>
              </a:ext>
            </a:extLst>
          </p:cNvPr>
          <p:cNvSpPr txBox="1"/>
          <p:nvPr/>
        </p:nvSpPr>
        <p:spPr>
          <a:xfrm>
            <a:off x="722577" y="1950896"/>
            <a:ext cx="10021623" cy="4678163"/>
          </a:xfrm>
          <a:prstGeom prst="rect">
            <a:avLst/>
          </a:prstGeom>
          <a:noFill/>
          <a:ln>
            <a:noFill/>
          </a:ln>
        </p:spPr>
        <p:txBody>
          <a:bodyPr spcFirstLastPara="1" wrap="square" lIns="91425" tIns="45700" rIns="91425" bIns="45700" anchor="t" anchorCtr="0">
            <a:spAutoFit/>
          </a:bodyPr>
          <a:lstStyle/>
          <a:p>
            <a:pPr marL="342900" lvl="0" indent="-342900">
              <a:buSzPts val="1800"/>
              <a:buFont typeface="Arial"/>
              <a:buAutoNum type="arabicPeriod"/>
            </a:pPr>
            <a:r>
              <a:rPr lang="ru-RU" sz="2200" dirty="0" smtClean="0">
                <a:latin typeface="Calibri" panose="020F0502020204030204" pitchFamily="34" charset="0"/>
                <a:ea typeface="Calibri"/>
                <a:cs typeface="Calibri" panose="020F0502020204030204" pitchFamily="34" charset="0"/>
                <a:sym typeface="Calibri"/>
              </a:rPr>
              <a:t>Активирайте общността и идентифицирайте техните нужди и приоритети.</a:t>
            </a:r>
          </a:p>
          <a:p>
            <a:pPr marL="342900" lvl="0" indent="-342900">
              <a:buSzPts val="1800"/>
              <a:buFont typeface="Arial"/>
              <a:buAutoNum type="arabicPeriod"/>
            </a:pPr>
            <a:r>
              <a:rPr lang="ru-RU" sz="2200" dirty="0" smtClean="0">
                <a:latin typeface="Calibri" panose="020F0502020204030204" pitchFamily="34" charset="0"/>
                <a:ea typeface="Calibri"/>
                <a:cs typeface="Calibri" panose="020F0502020204030204" pitchFamily="34" charset="0"/>
                <a:sym typeface="Calibri"/>
              </a:rPr>
              <a:t>Поставете цели.</a:t>
            </a:r>
          </a:p>
          <a:p>
            <a:pPr marL="342900" lvl="0" indent="-342900">
              <a:buSzPts val="1800"/>
              <a:buFont typeface="Arial"/>
              <a:buAutoNum type="arabicPeriod"/>
            </a:pPr>
            <a:r>
              <a:rPr lang="ru-RU" sz="2200" dirty="0" smtClean="0">
                <a:latin typeface="Calibri" panose="020F0502020204030204" pitchFamily="34" charset="0"/>
                <a:ea typeface="Calibri"/>
                <a:cs typeface="Calibri" panose="020F0502020204030204" pitchFamily="34" charset="0"/>
                <a:sym typeface="Calibri"/>
              </a:rPr>
              <a:t>Изградете план, който отговаря на определените цели.</a:t>
            </a:r>
          </a:p>
          <a:p>
            <a:pPr marL="342900" lvl="0" indent="-342900">
              <a:buSzPts val="1800"/>
              <a:buFont typeface="Arial"/>
              <a:buAutoNum type="arabicPeriod"/>
            </a:pPr>
            <a:r>
              <a:rPr lang="ru-RU" sz="2200" dirty="0" smtClean="0">
                <a:latin typeface="Calibri" panose="020F0502020204030204" pitchFamily="34" charset="0"/>
                <a:ea typeface="Calibri"/>
                <a:cs typeface="Calibri" panose="020F0502020204030204" pitchFamily="34" charset="0"/>
                <a:sym typeface="Calibri"/>
              </a:rPr>
              <a:t>Сформирайте група и определете отговорностите.</a:t>
            </a:r>
          </a:p>
          <a:p>
            <a:pPr marL="342900" lvl="0" indent="-342900">
              <a:buSzPts val="1800"/>
              <a:buFont typeface="Arial"/>
              <a:buAutoNum type="arabicPeriod"/>
            </a:pPr>
            <a:r>
              <a:rPr lang="ru-RU" sz="2200" dirty="0" smtClean="0">
                <a:latin typeface="Calibri" panose="020F0502020204030204" pitchFamily="34" charset="0"/>
                <a:ea typeface="Calibri"/>
                <a:cs typeface="Calibri" panose="020F0502020204030204" pitchFamily="34" charset="0"/>
                <a:sym typeface="Calibri"/>
              </a:rPr>
              <a:t>Провеждайте работни сесии с участие на общността, където всеки споделя своите идеи.</a:t>
            </a:r>
          </a:p>
          <a:p>
            <a:pPr marL="342900" lvl="0" indent="-342900">
              <a:buSzPts val="1800"/>
              <a:buFont typeface="Arial"/>
              <a:buAutoNum type="arabicPeriod"/>
            </a:pPr>
            <a:r>
              <a:rPr lang="ru-RU" sz="2200" dirty="0" smtClean="0">
                <a:latin typeface="Calibri" panose="020F0502020204030204" pitchFamily="34" charset="0"/>
                <a:ea typeface="Calibri"/>
                <a:cs typeface="Calibri" panose="020F0502020204030204" pitchFamily="34" charset="0"/>
                <a:sym typeface="Calibri"/>
              </a:rPr>
              <a:t>Създайте чек лист, който подпомага процеса на наблюдение на тяхната работа.</a:t>
            </a:r>
          </a:p>
          <a:p>
            <a:pPr marL="342900" lvl="0" indent="-342900">
              <a:buSzPts val="1800"/>
              <a:buFont typeface="Arial"/>
              <a:buAutoNum type="arabicPeriod"/>
            </a:pPr>
            <a:r>
              <a:rPr lang="ru-RU" sz="2200" dirty="0" smtClean="0">
                <a:latin typeface="Calibri" panose="020F0502020204030204" pitchFamily="34" charset="0"/>
                <a:ea typeface="Calibri"/>
                <a:cs typeface="Calibri" panose="020F0502020204030204" pitchFamily="34" charset="0"/>
                <a:sym typeface="Calibri"/>
              </a:rPr>
              <a:t>Поканете партньори да се присъединят към проекта.</a:t>
            </a:r>
          </a:p>
          <a:p>
            <a:pPr marL="342900" lvl="0" indent="-342900">
              <a:buSzPts val="1800"/>
              <a:buFont typeface="Arial"/>
              <a:buAutoNum type="arabicPeriod"/>
            </a:pPr>
            <a:r>
              <a:rPr lang="ru-RU" sz="2200" dirty="0" smtClean="0">
                <a:latin typeface="Calibri" panose="020F0502020204030204" pitchFamily="34" charset="0"/>
                <a:ea typeface="Calibri"/>
                <a:cs typeface="Calibri" panose="020F0502020204030204" pitchFamily="34" charset="0"/>
                <a:sym typeface="Calibri"/>
              </a:rPr>
              <a:t>Идентифицирайте и мобилизирайте ресурси.</a:t>
            </a:r>
          </a:p>
          <a:p>
            <a:pPr marL="342900" lvl="0" indent="-342900">
              <a:buSzPts val="1800"/>
              <a:buFont typeface="Arial"/>
              <a:buAutoNum type="arabicPeriod"/>
            </a:pPr>
            <a:r>
              <a:rPr lang="ru-RU" sz="2200" dirty="0" smtClean="0">
                <a:latin typeface="Calibri" panose="020F0502020204030204" pitchFamily="34" charset="0"/>
                <a:ea typeface="Calibri"/>
                <a:cs typeface="Calibri" panose="020F0502020204030204" pitchFamily="34" charset="0"/>
                <a:sym typeface="Calibri"/>
              </a:rPr>
              <a:t>Преоценете процеса в общността с партньорите.</a:t>
            </a:r>
          </a:p>
          <a:p>
            <a:pPr marL="342900" lvl="0" indent="-342900">
              <a:buSzPts val="1800"/>
            </a:pPr>
            <a:endParaRPr lang="ru-RU" sz="800" b="1" i="0" u="none" strike="noStrike" cap="none" dirty="0" smtClean="0">
              <a:latin typeface="Calibri" panose="020F0502020204030204" pitchFamily="34" charset="0"/>
              <a:ea typeface="Calibri"/>
              <a:cs typeface="Calibri" panose="020F0502020204030204" pitchFamily="34" charset="0"/>
              <a:sym typeface="Calibri"/>
            </a:endParaRPr>
          </a:p>
          <a:p>
            <a:pPr marL="342900" lvl="0" indent="-342900">
              <a:buSzPts val="1800"/>
            </a:pPr>
            <a:r>
              <a:rPr lang="ru-RU" sz="2400" b="1" dirty="0" smtClean="0">
                <a:latin typeface="Calibri" panose="020F0502020204030204" pitchFamily="34" charset="0"/>
                <a:ea typeface="Calibri"/>
                <a:cs typeface="Calibri" panose="020F0502020204030204" pitchFamily="34" charset="0"/>
                <a:sym typeface="Calibri"/>
              </a:rPr>
              <a:t>	На практика: Делегирайте отговорности, използвайте индивидуалните умения и насърчавайте колективното обучение!</a:t>
            </a:r>
            <a:endParaRPr sz="2400" b="1" dirty="0">
              <a:latin typeface="Calibri" panose="020F0502020204030204" pitchFamily="34" charset="0"/>
              <a:cs typeface="Calibri" panose="020F0502020204030204" pitchFamily="34" charset="0"/>
            </a:endParaRPr>
          </a:p>
        </p:txBody>
      </p:sp>
      <p:pic>
        <p:nvPicPr>
          <p:cNvPr id="7" name="Google Shape;733;p63">
            <a:hlinkClick r:id="rId3"/>
            <a:extLst>
              <a:ext uri="{FF2B5EF4-FFF2-40B4-BE49-F238E27FC236}">
                <a16:creationId xmlns="" xmlns:a16="http://schemas.microsoft.com/office/drawing/2014/main" id="{38593843-8714-B203-8D37-D83FFC93443E}"/>
              </a:ext>
            </a:extLst>
          </p:cNvPr>
          <p:cNvPicPr preferRelativeResize="0"/>
          <p:nvPr/>
        </p:nvPicPr>
        <p:blipFill rotWithShape="1">
          <a:blip r:embed="rId4">
            <a:alphaModFix/>
          </a:blip>
          <a:srcRect/>
          <a:stretch/>
        </p:blipFill>
        <p:spPr>
          <a:xfrm>
            <a:off x="8571470" y="130629"/>
            <a:ext cx="3235134" cy="1766404"/>
          </a:xfrm>
          <a:prstGeom prst="rect">
            <a:avLst/>
          </a:prstGeom>
          <a:noFill/>
          <a:ln>
            <a:noFill/>
          </a:ln>
        </p:spPr>
      </p:pic>
      <p:sp>
        <p:nvSpPr>
          <p:cNvPr id="8" name="Google Shape;735;p63">
            <a:extLst>
              <a:ext uri="{FF2B5EF4-FFF2-40B4-BE49-F238E27FC236}">
                <a16:creationId xmlns="" xmlns:a16="http://schemas.microsoft.com/office/drawing/2014/main" id="{5277242E-17D5-57F2-205A-82BAD5CF0C1B}"/>
              </a:ext>
            </a:extLst>
          </p:cNvPr>
          <p:cNvSpPr txBox="1">
            <a:spLocks/>
          </p:cNvSpPr>
          <p:nvPr/>
        </p:nvSpPr>
        <p:spPr>
          <a:xfrm>
            <a:off x="725226" y="461909"/>
            <a:ext cx="7460831" cy="14633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SzPts val="2400"/>
            </a:pPr>
            <a:r>
              <a:rPr lang="ru-RU" sz="2400" b="0" dirty="0" err="1" smtClean="0">
                <a:solidFill>
                  <a:srgbClr val="000000"/>
                </a:solidFill>
              </a:rPr>
              <a:t>Проекти</a:t>
            </a:r>
            <a:r>
              <a:rPr lang="ru-RU" sz="2400" b="0" dirty="0" smtClean="0">
                <a:solidFill>
                  <a:srgbClr val="000000"/>
                </a:solidFill>
              </a:rPr>
              <a:t> на </a:t>
            </a:r>
            <a:r>
              <a:rPr lang="ru-RU" sz="2400" b="0" dirty="0" err="1" smtClean="0">
                <a:solidFill>
                  <a:srgbClr val="000000"/>
                </a:solidFill>
              </a:rPr>
              <a:t>общността</a:t>
            </a:r>
            <a:r>
              <a:rPr lang="ru-RU" sz="2400" b="0" dirty="0" smtClean="0">
                <a:solidFill>
                  <a:srgbClr val="000000"/>
                </a:solidFill>
              </a:rPr>
              <a:t> </a:t>
            </a:r>
            <a:r>
              <a:rPr lang="ru-RU" sz="2400" b="0" dirty="0" err="1" smtClean="0">
                <a:solidFill>
                  <a:srgbClr val="000000"/>
                </a:solidFill>
              </a:rPr>
              <a:t>могат</a:t>
            </a:r>
            <a:r>
              <a:rPr lang="ru-RU" sz="2400" b="0" dirty="0" smtClean="0">
                <a:solidFill>
                  <a:srgbClr val="000000"/>
                </a:solidFill>
              </a:rPr>
              <a:t> да </a:t>
            </a:r>
            <a:r>
              <a:rPr lang="ru-RU" sz="2400" b="0" dirty="0" err="1" smtClean="0">
                <a:solidFill>
                  <a:srgbClr val="000000"/>
                </a:solidFill>
              </a:rPr>
              <a:t>възникнат</a:t>
            </a:r>
            <a:r>
              <a:rPr lang="ru-RU" sz="2400" b="0" dirty="0" smtClean="0">
                <a:solidFill>
                  <a:srgbClr val="000000"/>
                </a:solidFill>
              </a:rPr>
              <a:t> при много </a:t>
            </a:r>
            <a:r>
              <a:rPr lang="ru-RU" sz="2400" b="0" dirty="0" err="1" smtClean="0">
                <a:solidFill>
                  <a:srgbClr val="000000"/>
                </a:solidFill>
              </a:rPr>
              <a:t>различни</a:t>
            </a:r>
            <a:r>
              <a:rPr lang="ru-RU" sz="2400" b="0" dirty="0" smtClean="0">
                <a:solidFill>
                  <a:srgbClr val="000000"/>
                </a:solidFill>
              </a:rPr>
              <a:t> </a:t>
            </a:r>
            <a:r>
              <a:rPr lang="ru-RU" sz="2400" b="0" dirty="0" err="1" smtClean="0">
                <a:solidFill>
                  <a:srgbClr val="000000"/>
                </a:solidFill>
              </a:rPr>
              <a:t>обстоятелства</a:t>
            </a:r>
            <a:r>
              <a:rPr lang="ru-RU" sz="2400" b="0" dirty="0" smtClean="0">
                <a:solidFill>
                  <a:srgbClr val="000000"/>
                </a:solidFill>
              </a:rPr>
              <a:t> и </a:t>
            </a:r>
            <a:r>
              <a:rPr lang="ru-RU" sz="2400" b="0" dirty="0" err="1" smtClean="0">
                <a:solidFill>
                  <a:srgbClr val="000000"/>
                </a:solidFill>
              </a:rPr>
              <a:t>възможности</a:t>
            </a:r>
            <a:r>
              <a:rPr lang="ru-RU" sz="2400" b="0" dirty="0" smtClean="0">
                <a:solidFill>
                  <a:srgbClr val="000000"/>
                </a:solidFill>
              </a:rPr>
              <a:t>. Но те се </a:t>
            </a:r>
            <a:r>
              <a:rPr lang="ru-RU" sz="2400" b="0" dirty="0" err="1" smtClean="0">
                <a:solidFill>
                  <a:srgbClr val="000000"/>
                </a:solidFill>
              </a:rPr>
              <a:t>нуждаят</a:t>
            </a:r>
            <a:r>
              <a:rPr lang="ru-RU" sz="2400" b="0" dirty="0" smtClean="0">
                <a:solidFill>
                  <a:srgbClr val="000000"/>
                </a:solidFill>
              </a:rPr>
              <a:t> от </a:t>
            </a:r>
            <a:r>
              <a:rPr lang="ru-RU" sz="2400" b="0" dirty="0" err="1" smtClean="0">
                <a:solidFill>
                  <a:srgbClr val="000000"/>
                </a:solidFill>
              </a:rPr>
              <a:t>малко</a:t>
            </a:r>
            <a:r>
              <a:rPr lang="ru-RU" sz="2400" b="0" dirty="0" smtClean="0">
                <a:solidFill>
                  <a:srgbClr val="000000"/>
                </a:solidFill>
              </a:rPr>
              <a:t> организация и </a:t>
            </a:r>
            <a:r>
              <a:rPr lang="ru-RU" sz="2400" b="0" dirty="0" err="1" smtClean="0">
                <a:solidFill>
                  <a:srgbClr val="000000"/>
                </a:solidFill>
              </a:rPr>
              <a:t>някой</a:t>
            </a:r>
            <a:r>
              <a:rPr lang="ru-RU" sz="2400" b="0" dirty="0" smtClean="0">
                <a:solidFill>
                  <a:srgbClr val="000000"/>
                </a:solidFill>
              </a:rPr>
              <a:t>, </a:t>
            </a:r>
            <a:r>
              <a:rPr lang="ru-RU" sz="2400" b="0" dirty="0" err="1" smtClean="0">
                <a:solidFill>
                  <a:srgbClr val="000000"/>
                </a:solidFill>
              </a:rPr>
              <a:t>който</a:t>
            </a:r>
            <a:r>
              <a:rPr lang="ru-RU" sz="2400" b="0" dirty="0" smtClean="0">
                <a:solidFill>
                  <a:srgbClr val="000000"/>
                </a:solidFill>
              </a:rPr>
              <a:t> да </a:t>
            </a:r>
            <a:r>
              <a:rPr lang="ru-RU" sz="2400" b="0" dirty="0" err="1" smtClean="0">
                <a:solidFill>
                  <a:srgbClr val="000000"/>
                </a:solidFill>
              </a:rPr>
              <a:t>ги</a:t>
            </a:r>
            <a:r>
              <a:rPr lang="ru-RU" sz="2400" b="0" dirty="0" smtClean="0">
                <a:solidFill>
                  <a:srgbClr val="000000"/>
                </a:solidFill>
              </a:rPr>
              <a:t> </a:t>
            </a:r>
            <a:r>
              <a:rPr lang="ru-RU" sz="2400" b="0" dirty="0" smtClean="0">
                <a:solidFill>
                  <a:srgbClr val="FF0000"/>
                </a:solidFill>
              </a:rPr>
              <a:t>ВОДИ!</a:t>
            </a:r>
            <a:endParaRPr lang="en-US" sz="2400" b="0" dirty="0">
              <a:solidFill>
                <a:srgbClr val="FF0000"/>
              </a:solidFill>
            </a:endParaRPr>
          </a:p>
        </p:txBody>
      </p:sp>
      <p:sp>
        <p:nvSpPr>
          <p:cNvPr id="9" name="Google Shape;736;p63">
            <a:extLst>
              <a:ext uri="{FF2B5EF4-FFF2-40B4-BE49-F238E27FC236}">
                <a16:creationId xmlns="" xmlns:a16="http://schemas.microsoft.com/office/drawing/2014/main" id="{ADD33A01-0A9D-7F4A-A891-923B1307FD75}"/>
              </a:ext>
            </a:extLst>
          </p:cNvPr>
          <p:cNvSpPr txBox="1"/>
          <p:nvPr/>
        </p:nvSpPr>
        <p:spPr>
          <a:xfrm>
            <a:off x="8604110" y="1831797"/>
            <a:ext cx="343549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b="0" i="0" u="none" strike="noStrike" cap="none" dirty="0">
                <a:solidFill>
                  <a:srgbClr val="000000"/>
                </a:solidFill>
                <a:latin typeface="Calibri"/>
                <a:ea typeface="Calibri"/>
                <a:cs typeface="Calibri"/>
                <a:sym typeface="Calibri"/>
                <a:hlinkClick r:id="rId3"/>
              </a:rPr>
              <a:t>https://www.houstonisd.org/domain/45791</a:t>
            </a:r>
            <a:r>
              <a:rPr lang="pt-PT" b="0" i="0" u="none" strike="noStrike" cap="none" dirty="0">
                <a:solidFill>
                  <a:srgbClr val="000000"/>
                </a:solidFill>
                <a:latin typeface="Calibri"/>
                <a:ea typeface="Calibri"/>
                <a:cs typeface="Calibri"/>
                <a:sym typeface="Calibri"/>
              </a:rPr>
              <a:t> </a:t>
            </a:r>
            <a:endParaRPr dirty="0"/>
          </a:p>
        </p:txBody>
      </p:sp>
      <p:sp>
        <p:nvSpPr>
          <p:cNvPr id="11" name="Text Placeholder 1">
            <a:extLst>
              <a:ext uri="{FF2B5EF4-FFF2-40B4-BE49-F238E27FC236}">
                <a16:creationId xmlns="" xmlns:a16="http://schemas.microsoft.com/office/drawing/2014/main" id="{4AFE48AE-1049-1C3F-C34C-4BEEA0E76910}"/>
              </a:ext>
            </a:extLst>
          </p:cNvPr>
          <p:cNvSpPr txBox="1">
            <a:spLocks/>
          </p:cNvSpPr>
          <p:nvPr/>
        </p:nvSpPr>
        <p:spPr>
          <a:xfrm>
            <a:off x="714339" y="0"/>
            <a:ext cx="10342962"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Стартирай проект на общността</a:t>
            </a:r>
            <a:endParaRPr lang="en-US" sz="3200" b="1" dirty="0">
              <a:solidFill>
                <a:srgbClr val="EB7339"/>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 xmlns:a16="http://schemas.microsoft.com/office/drawing/2014/main" id="{1FB74135-B1E3-2540-E63B-78F93DB64F31}"/>
              </a:ext>
            </a:extLst>
          </p:cNvPr>
          <p:cNvPicPr>
            <a:picLocks noGrp="1" noChangeAspect="1"/>
          </p:cNvPicPr>
          <p:nvPr>
            <p:ph type="pic" sz="quarter" idx="19"/>
          </p:nvPr>
        </p:nvPicPr>
        <p:blipFill>
          <a:blip r:embed="rId3"/>
          <a:srcRect l="38970" r="38970"/>
          <a:stretch>
            <a:fillRect/>
          </a:stretch>
        </p:blipFill>
        <p:spPr>
          <a:xfrm flipV="1">
            <a:off x="4030255" y="5668501"/>
            <a:ext cx="656729" cy="1261408"/>
          </a:xfrm>
        </p:spPr>
      </p:pic>
      <p:sp>
        <p:nvSpPr>
          <p:cNvPr id="34" name="Retângulo 33">
            <a:extLst>
              <a:ext uri="{FF2B5EF4-FFF2-40B4-BE49-F238E27FC236}">
                <a16:creationId xmlns="" xmlns:a16="http://schemas.microsoft.com/office/drawing/2014/main" id="{5F9C0A67-0C6D-4F38-9ED8-0012DB9CB36F}"/>
              </a:ext>
            </a:extLst>
          </p:cNvPr>
          <p:cNvSpPr/>
          <p:nvPr/>
        </p:nvSpPr>
        <p:spPr>
          <a:xfrm>
            <a:off x="1593356" y="-1"/>
            <a:ext cx="3334435"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 xmlns:a16="http://schemas.microsoft.com/office/drawing/2014/main" id="{1882C676-5CB9-9146-8553-CE13526C9264}"/>
              </a:ext>
            </a:extLst>
          </p:cNvPr>
          <p:cNvGrpSpPr/>
          <p:nvPr/>
        </p:nvGrpSpPr>
        <p:grpSpPr>
          <a:xfrm rot="16200000">
            <a:off x="-408980" y="585872"/>
            <a:ext cx="1951277" cy="1111884"/>
            <a:chOff x="3357879" y="5072538"/>
            <a:chExt cx="593407" cy="259080"/>
          </a:xfrm>
          <a:solidFill>
            <a:srgbClr val="EB7339"/>
          </a:solidFill>
        </p:grpSpPr>
        <p:sp>
          <p:nvSpPr>
            <p:cNvPr id="30" name="Freeform 29">
              <a:extLst>
                <a:ext uri="{FF2B5EF4-FFF2-40B4-BE49-F238E27FC236}">
                  <a16:creationId xmlns=""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Text Placeholder 1"/>
          <p:cNvSpPr>
            <a:spLocks noGrp="1"/>
          </p:cNvSpPr>
          <p:nvPr>
            <p:ph type="body" sz="quarter" idx="4294967295"/>
          </p:nvPr>
        </p:nvSpPr>
        <p:spPr>
          <a:xfrm>
            <a:off x="1565189" y="-98854"/>
            <a:ext cx="9840455" cy="1113153"/>
          </a:xfrm>
          <a:prstGeom prst="rect">
            <a:avLst/>
          </a:prstGeom>
        </p:spPr>
        <p:txBody>
          <a:bodyPr/>
          <a:lstStyle/>
          <a:p>
            <a:r>
              <a:rPr lang="bg-BG" sz="3200" b="1" dirty="0" smtClean="0">
                <a:solidFill>
                  <a:srgbClr val="EB7339"/>
                </a:solidFill>
                <a:latin typeface="Calibri" panose="020F0502020204030204" pitchFamily="34" charset="0"/>
                <a:cs typeface="Calibri" panose="020F0502020204030204" pitchFamily="34" charset="0"/>
              </a:rPr>
              <a:t>Да се върнем към примера на Жозефа и общността в Кабо Верде от началото на този модул</a:t>
            </a:r>
          </a:p>
          <a:p>
            <a:endParaRPr lang="bg-BG" sz="3200" b="1" dirty="0" smtClean="0">
              <a:solidFill>
                <a:srgbClr val="EB7339"/>
              </a:solidFill>
              <a:latin typeface="Calibri" panose="020F0502020204030204" pitchFamily="34" charset="0"/>
              <a:cs typeface="Calibri" panose="020F0502020204030204" pitchFamily="34" charset="0"/>
            </a:endParaRPr>
          </a:p>
          <a:p>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 xmlns:a16="http://schemas.microsoft.com/office/drawing/2014/main" id="{260A784E-95B9-6A1B-544A-69E7D38456B4}"/>
              </a:ext>
            </a:extLst>
          </p:cNvPr>
          <p:cNvSpPr txBox="1">
            <a:spLocks/>
          </p:cNvSpPr>
          <p:nvPr/>
        </p:nvSpPr>
        <p:spPr>
          <a:xfrm>
            <a:off x="1556952" y="803251"/>
            <a:ext cx="9867800" cy="26154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a:spcBef>
                <a:spcPts val="1200"/>
              </a:spcBef>
              <a:buClr>
                <a:srgbClr val="000000"/>
              </a:buClr>
              <a:buSzPts val="2200"/>
            </a:pPr>
            <a:r>
              <a:rPr lang="ru-RU" sz="2400" b="0" dirty="0" err="1" smtClean="0">
                <a:solidFill>
                  <a:srgbClr val="000000"/>
                </a:solidFill>
                <a:latin typeface="Calibri" panose="020F0502020204030204" pitchFamily="34" charset="0"/>
                <a:cs typeface="Calibri" panose="020F0502020204030204" pitchFamily="34" charset="0"/>
              </a:rPr>
              <a:t>Техният</a:t>
            </a:r>
            <a:r>
              <a:rPr lang="ru-RU" sz="2400" b="0" dirty="0" smtClean="0">
                <a:solidFill>
                  <a:srgbClr val="000000"/>
                </a:solidFill>
                <a:latin typeface="Calibri" panose="020F0502020204030204" pitchFamily="34" charset="0"/>
                <a:cs typeface="Calibri" panose="020F0502020204030204" pitchFamily="34" charset="0"/>
              </a:rPr>
              <a:t> пример е </a:t>
            </a:r>
            <a:r>
              <a:rPr lang="ru-RU" sz="2400" b="0" dirty="0" err="1" smtClean="0">
                <a:solidFill>
                  <a:srgbClr val="000000"/>
                </a:solidFill>
                <a:latin typeface="Calibri" panose="020F0502020204030204" pitchFamily="34" charset="0"/>
                <a:cs typeface="Calibri" panose="020F0502020204030204" pitchFamily="34" charset="0"/>
              </a:rPr>
              <a:t>наистина</a:t>
            </a:r>
            <a:r>
              <a:rPr lang="ru-RU" sz="2400" b="0" dirty="0" smtClean="0">
                <a:solidFill>
                  <a:srgbClr val="000000"/>
                </a:solidFill>
                <a:latin typeface="Calibri" panose="020F0502020204030204" pitchFamily="34" charset="0"/>
                <a:cs typeface="Calibri" panose="020F0502020204030204" pitchFamily="34" charset="0"/>
              </a:rPr>
              <a:t> </a:t>
            </a:r>
            <a:r>
              <a:rPr lang="ru-RU" sz="2400" b="0" dirty="0" err="1" smtClean="0">
                <a:solidFill>
                  <a:srgbClr val="000000"/>
                </a:solidFill>
                <a:latin typeface="Calibri" panose="020F0502020204030204" pitchFamily="34" charset="0"/>
                <a:cs typeface="Calibri" panose="020F0502020204030204" pitchFamily="34" charset="0"/>
              </a:rPr>
              <a:t>вдъхновяващ</a:t>
            </a:r>
            <a:r>
              <a:rPr lang="ru-RU" sz="2400" b="0" dirty="0" smtClean="0">
                <a:solidFill>
                  <a:srgbClr val="000000"/>
                </a:solidFill>
                <a:latin typeface="Calibri" panose="020F0502020204030204" pitchFamily="34" charset="0"/>
                <a:cs typeface="Calibri" panose="020F0502020204030204" pitchFamily="34" charset="0"/>
              </a:rPr>
              <a:t>. Слушайки Жозефа (Шампион на Общността), успяхме да идентифицираме някои критични фактора на процеса досега:</a:t>
            </a:r>
            <a:endParaRPr lang="en-US" sz="2400" b="0" i="1" dirty="0">
              <a:solidFill>
                <a:srgbClr val="000000"/>
              </a:solidFill>
              <a:latin typeface="Calibri" panose="020F0502020204030204" pitchFamily="34" charset="0"/>
              <a:cs typeface="Calibri" panose="020F0502020204030204" pitchFamily="34" charset="0"/>
            </a:endParaRPr>
          </a:p>
        </p:txBody>
      </p:sp>
      <p:sp>
        <p:nvSpPr>
          <p:cNvPr id="24" name="Google Shape;725;p62">
            <a:extLst>
              <a:ext uri="{FF2B5EF4-FFF2-40B4-BE49-F238E27FC236}">
                <a16:creationId xmlns="" xmlns:a16="http://schemas.microsoft.com/office/drawing/2014/main" id="{702F6516-A2F5-67A2-E203-23193B1DB6A5}"/>
              </a:ext>
            </a:extLst>
          </p:cNvPr>
          <p:cNvSpPr txBox="1"/>
          <p:nvPr/>
        </p:nvSpPr>
        <p:spPr>
          <a:xfrm rot="16200000">
            <a:off x="-1778560" y="3879152"/>
            <a:ext cx="475740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2400" b="0" i="0" u="none" strike="noStrike" cap="none" dirty="0">
                <a:solidFill>
                  <a:srgbClr val="000000"/>
                </a:solidFill>
                <a:latin typeface="Calibri" panose="020F0502020204030204" pitchFamily="34" charset="0"/>
                <a:cs typeface="Calibri" panose="020F0502020204030204" pitchFamily="34" charset="0"/>
                <a:sym typeface="Arial"/>
                <a:hlinkClick r:id="rId4"/>
              </a:rPr>
              <a:t>https://my.surrey.ac.uk/news/community-champions-volunteering-vulnerable-people</a:t>
            </a:r>
            <a:r>
              <a:rPr lang="pt-PT" sz="2400" b="0" i="0" u="none" strike="noStrike" cap="none" dirty="0">
                <a:solidFill>
                  <a:srgbClr val="000000"/>
                </a:solidFill>
                <a:latin typeface="Calibri" panose="020F0502020204030204" pitchFamily="34" charset="0"/>
                <a:cs typeface="Calibri" panose="020F0502020204030204" pitchFamily="34" charset="0"/>
                <a:sym typeface="Arial"/>
              </a:rPr>
              <a:t> </a:t>
            </a:r>
            <a:endParaRPr sz="24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967F13F4-5667-61A7-8099-27809A8922C4}"/>
              </a:ext>
            </a:extLst>
          </p:cNvPr>
          <p:cNvSpPr txBox="1"/>
          <p:nvPr/>
        </p:nvSpPr>
        <p:spPr>
          <a:xfrm>
            <a:off x="1702865" y="1947365"/>
            <a:ext cx="9994865" cy="4893647"/>
          </a:xfrm>
          <a:prstGeom prst="rect">
            <a:avLst/>
          </a:prstGeom>
          <a:noFill/>
        </p:spPr>
        <p:txBody>
          <a:bodyPr wrap="square">
            <a:spAutoFit/>
          </a:bodyPr>
          <a:lstStyle/>
          <a:p>
            <a:r>
              <a:rPr lang="ru-RU" sz="2400" dirty="0" smtClean="0">
                <a:latin typeface="Calibri" pitchFamily="34" charset="0"/>
                <a:cs typeface="Calibri" pitchFamily="34" charset="0"/>
              </a:rPr>
              <a:t>Започнете с най-лесното, най-познатото и възможно и преминете към нови етапи с малки последователни стъпки!</a:t>
            </a:r>
          </a:p>
          <a:p>
            <a:pPr marL="342900" lvl="0" indent="-342900" algn="just">
              <a:buSzPts val="2400"/>
              <a:buFont typeface="Arial" panose="020B0604020202020204" pitchFamily="34" charset="0"/>
              <a:buChar char="•"/>
            </a:pPr>
            <a:r>
              <a:rPr lang="ru-RU" sz="2200" dirty="0" smtClean="0">
                <a:solidFill>
                  <a:srgbClr val="00B050"/>
                </a:solidFill>
                <a:latin typeface="Calibri" panose="020F0502020204030204" pitchFamily="34" charset="0"/>
                <a:cs typeface="Calibri" panose="020F0502020204030204" pitchFamily="34" charset="0"/>
              </a:rPr>
              <a:t>Обучавайте и подкрепяйте жените и насърчавайте общностния дух (в началото всяка жена работеше безплатно за един месец за проекта, като се подпомагаше от всички други жени за семейните ангажименти)!</a:t>
            </a:r>
          </a:p>
          <a:p>
            <a:pPr marL="342900" lvl="0" indent="-342900" algn="just">
              <a:buSzPts val="2400"/>
              <a:buFont typeface="Arial" panose="020B0604020202020204" pitchFamily="34" charset="0"/>
              <a:buChar char="•"/>
            </a:pPr>
            <a:r>
              <a:rPr lang="ru-RU" sz="2200" dirty="0" smtClean="0">
                <a:solidFill>
                  <a:srgbClr val="00B050"/>
                </a:solidFill>
                <a:latin typeface="Calibri" panose="020F0502020204030204" pitchFamily="34" charset="0"/>
                <a:cs typeface="Calibri" panose="020F0502020204030204" pitchFamily="34" charset="0"/>
              </a:rPr>
              <a:t>Установете контакти, създайте информираност и поискайте помощ; популяризирайте проекта и развивайте партньорства; намирайте решения за финансиране!</a:t>
            </a:r>
          </a:p>
          <a:p>
            <a:pPr marL="342900" lvl="0" indent="-342900" algn="just">
              <a:buSzPts val="2400"/>
              <a:buFont typeface="Arial" panose="020B0604020202020204" pitchFamily="34" charset="0"/>
              <a:buChar char="•"/>
            </a:pPr>
            <a:r>
              <a:rPr lang="ru-RU" sz="2200" dirty="0" smtClean="0">
                <a:solidFill>
                  <a:srgbClr val="00B050"/>
                </a:solidFill>
                <a:latin typeface="Calibri" panose="020F0502020204030204" pitchFamily="34" charset="0"/>
                <a:cs typeface="Calibri" panose="020F0502020204030204" pitchFamily="34" charset="0"/>
              </a:rPr>
              <a:t>Укрепвайте силните страни на територията на общността и мобилизирайте всички семейства (почистване на храсти, маркиране на пътеки, събиране на боклука...); включвайте училищата и други местни институции!</a:t>
            </a:r>
          </a:p>
          <a:p>
            <a:pPr marL="342900" lvl="0" indent="-342900" algn="just">
              <a:buSzPts val="2400"/>
              <a:buFont typeface="Arial" panose="020B0604020202020204" pitchFamily="34" charset="0"/>
              <a:buChar char="•"/>
            </a:pPr>
            <a:r>
              <a:rPr lang="ru-RU" sz="2200" dirty="0" smtClean="0">
                <a:solidFill>
                  <a:srgbClr val="00B050"/>
                </a:solidFill>
                <a:latin typeface="Calibri" panose="020F0502020204030204" pitchFamily="34" charset="0"/>
                <a:cs typeface="Calibri" panose="020F0502020204030204" pitchFamily="34" charset="0"/>
              </a:rPr>
              <a:t>Общувайте/споделяйте видими подобрения в живота на територията и семействата!</a:t>
            </a:r>
          </a:p>
          <a:p>
            <a:pPr marL="342900" lvl="0" indent="-342900" algn="just">
              <a:buSzPts val="2400"/>
              <a:buFont typeface="Arial" panose="020B0604020202020204" pitchFamily="34" charset="0"/>
              <a:buChar char="•"/>
            </a:pPr>
            <a:r>
              <a:rPr lang="ru-RU" sz="2200" dirty="0" smtClean="0">
                <a:solidFill>
                  <a:srgbClr val="00B050"/>
                </a:solidFill>
                <a:latin typeface="Calibri" panose="020F0502020204030204" pitchFamily="34" charset="0"/>
                <a:cs typeface="Calibri" panose="020F0502020204030204" pitchFamily="34" charset="0"/>
              </a:rPr>
              <a:t>Оценявайте резултатите!</a:t>
            </a:r>
            <a:endParaRPr lang="en-US" sz="2200" b="0" i="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2261481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Text Placeholder 1"/>
          <p:cNvSpPr>
            <a:spLocks noGrp="1"/>
          </p:cNvSpPr>
          <p:nvPr>
            <p:ph type="body" sz="quarter" idx="4294967295"/>
          </p:nvPr>
        </p:nvSpPr>
        <p:spPr>
          <a:xfrm>
            <a:off x="3806708" y="0"/>
            <a:ext cx="7609821" cy="698704"/>
          </a:xfrm>
          <a:prstGeom prst="rect">
            <a:avLst/>
          </a:prstGeom>
        </p:spPr>
        <p:txBody>
          <a:body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Мисли ГЛОБАЛНО, действай ЛОКАЛНО!</a:t>
            </a:r>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 xmlns:a16="http://schemas.microsoft.com/office/drawing/2014/main" id="{260A784E-95B9-6A1B-544A-69E7D38456B4}"/>
              </a:ext>
            </a:extLst>
          </p:cNvPr>
          <p:cNvSpPr txBox="1">
            <a:spLocks/>
          </p:cNvSpPr>
          <p:nvPr/>
        </p:nvSpPr>
        <p:spPr>
          <a:xfrm>
            <a:off x="3795822" y="553407"/>
            <a:ext cx="7955191" cy="59997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a:lnSpc>
                <a:spcPct val="100000"/>
              </a:lnSpc>
              <a:spcBef>
                <a:spcPts val="600"/>
              </a:spcBef>
              <a:buSzPts val="2400"/>
            </a:pPr>
            <a:r>
              <a:rPr lang="ru-RU" sz="2200" b="0" dirty="0" smtClean="0">
                <a:solidFill>
                  <a:srgbClr val="000000"/>
                </a:solidFill>
              </a:rPr>
              <a:t>Всъщност, ако устойчивото развитие зависи от всяко действие, от хората поотделно, компании, училища, общини и т.н., ролята на местните общности се счита за особено важна. Докато </a:t>
            </a:r>
            <a:r>
              <a:rPr lang="ru-RU" sz="2200" dirty="0" smtClean="0">
                <a:solidFill>
                  <a:srgbClr val="00B050"/>
                </a:solidFill>
              </a:rPr>
              <a:t>целите за устойчиво развитие</a:t>
            </a:r>
            <a:r>
              <a:rPr lang="ru-RU" sz="2200" b="0" dirty="0" smtClean="0">
                <a:solidFill>
                  <a:srgbClr val="000000"/>
                </a:solidFill>
              </a:rPr>
              <a:t> са глобални, постигането им ще зависи от способността ни да ги превърнем в реалност в нашите градове и региони (тази тема ще бъде разгледана в специфичен модул за </a:t>
            </a:r>
            <a:r>
              <a:rPr lang="ru-RU" sz="2200" dirty="0" smtClean="0">
                <a:solidFill>
                  <a:srgbClr val="00B050"/>
                </a:solidFill>
              </a:rPr>
              <a:t>ЦУР 11</a:t>
            </a:r>
            <a:r>
              <a:rPr lang="ru-RU" sz="2200" b="0" dirty="0" smtClean="0">
                <a:solidFill>
                  <a:srgbClr val="000000"/>
                </a:solidFill>
              </a:rPr>
              <a:t>) по интегриран и приобщаващ начин. </a:t>
            </a:r>
            <a:r>
              <a:rPr lang="ru-RU" sz="2200" b="0" dirty="0" err="1" smtClean="0">
                <a:solidFill>
                  <a:srgbClr val="000000"/>
                </a:solidFill>
              </a:rPr>
              <a:t>Беше</a:t>
            </a:r>
            <a:r>
              <a:rPr lang="ru-RU" sz="2200" b="0" dirty="0" smtClean="0">
                <a:solidFill>
                  <a:srgbClr val="000000"/>
                </a:solidFill>
              </a:rPr>
              <a:t> </a:t>
            </a:r>
            <a:r>
              <a:rPr lang="ru-RU" sz="2200" b="0" dirty="0" err="1" smtClean="0">
                <a:solidFill>
                  <a:srgbClr val="000000"/>
                </a:solidFill>
              </a:rPr>
              <a:t>изготвен</a:t>
            </a:r>
            <a:r>
              <a:rPr lang="ru-RU" sz="2200" b="0" dirty="0" smtClean="0">
                <a:solidFill>
                  <a:srgbClr val="000000"/>
                </a:solidFill>
              </a:rPr>
              <a:t> </a:t>
            </a:r>
            <a:r>
              <a:rPr lang="ru-RU" sz="2200" b="0" dirty="0" err="1" smtClean="0">
                <a:solidFill>
                  <a:srgbClr val="000000"/>
                </a:solidFill>
              </a:rPr>
              <a:t>инструментариум</a:t>
            </a:r>
            <a:r>
              <a:rPr lang="ru-RU" sz="2200" b="0" dirty="0" smtClean="0">
                <a:solidFill>
                  <a:srgbClr val="000000"/>
                </a:solidFill>
              </a:rPr>
              <a:t> за </a:t>
            </a:r>
            <a:r>
              <a:rPr lang="ru-RU" sz="2200" b="0" dirty="0" err="1" smtClean="0">
                <a:solidFill>
                  <a:srgbClr val="000000"/>
                </a:solidFill>
              </a:rPr>
              <a:t>локализиране</a:t>
            </a:r>
            <a:r>
              <a:rPr lang="ru-RU" sz="2200" b="0" dirty="0" smtClean="0">
                <a:solidFill>
                  <a:srgbClr val="000000"/>
                </a:solidFill>
              </a:rPr>
              <a:t> на ЦУР, </a:t>
            </a:r>
            <a:r>
              <a:rPr lang="ru-RU" sz="2200" b="0" dirty="0" err="1" smtClean="0">
                <a:solidFill>
                  <a:srgbClr val="000000"/>
                </a:solidFill>
              </a:rPr>
              <a:t>целящ</a:t>
            </a:r>
            <a:r>
              <a:rPr lang="ru-RU" sz="2200" b="0" dirty="0" smtClean="0">
                <a:solidFill>
                  <a:srgbClr val="000000"/>
                </a:solidFill>
              </a:rPr>
              <a:t> да </a:t>
            </a:r>
            <a:r>
              <a:rPr lang="ru-RU" sz="2200" b="0" dirty="0" err="1" smtClean="0">
                <a:solidFill>
                  <a:srgbClr val="000000"/>
                </a:solidFill>
              </a:rPr>
              <a:t>подпомогне</a:t>
            </a:r>
            <a:r>
              <a:rPr lang="ru-RU" sz="2200" b="0" dirty="0" smtClean="0">
                <a:solidFill>
                  <a:srgbClr val="000000"/>
                </a:solidFill>
              </a:rPr>
              <a:t> </a:t>
            </a:r>
            <a:r>
              <a:rPr lang="ru-RU" sz="2200" b="0" dirty="0" err="1" smtClean="0">
                <a:solidFill>
                  <a:srgbClr val="000000"/>
                </a:solidFill>
              </a:rPr>
              <a:t>местните</a:t>
            </a:r>
            <a:r>
              <a:rPr lang="ru-RU" sz="2200" b="0" dirty="0" smtClean="0">
                <a:solidFill>
                  <a:srgbClr val="000000"/>
                </a:solidFill>
              </a:rPr>
              <a:t> и </a:t>
            </a:r>
            <a:r>
              <a:rPr lang="ru-RU" sz="2200" b="0" dirty="0" err="1" smtClean="0">
                <a:solidFill>
                  <a:srgbClr val="000000"/>
                </a:solidFill>
              </a:rPr>
              <a:t>регионалните</a:t>
            </a:r>
            <a:r>
              <a:rPr lang="ru-RU" sz="2200" b="0" dirty="0" smtClean="0">
                <a:solidFill>
                  <a:srgbClr val="000000"/>
                </a:solidFill>
              </a:rPr>
              <a:t> власти и </a:t>
            </a:r>
            <a:r>
              <a:rPr lang="ru-RU" sz="2200" b="0" dirty="0" err="1" smtClean="0">
                <a:solidFill>
                  <a:srgbClr val="000000"/>
                </a:solidFill>
              </a:rPr>
              <a:t>други</a:t>
            </a:r>
            <a:r>
              <a:rPr lang="ru-RU" sz="2200" b="0" dirty="0" smtClean="0">
                <a:solidFill>
                  <a:srgbClr val="000000"/>
                </a:solidFill>
              </a:rPr>
              <a:t> </a:t>
            </a:r>
            <a:r>
              <a:rPr lang="ru-RU" sz="2200" b="0" dirty="0" err="1" smtClean="0">
                <a:solidFill>
                  <a:srgbClr val="000000"/>
                </a:solidFill>
              </a:rPr>
              <a:t>заинтересовани</a:t>
            </a:r>
            <a:r>
              <a:rPr lang="ru-RU" sz="2200" b="0" dirty="0" smtClean="0">
                <a:solidFill>
                  <a:srgbClr val="000000"/>
                </a:solidFill>
              </a:rPr>
              <a:t> </a:t>
            </a:r>
            <a:r>
              <a:rPr lang="ru-RU" sz="2200" b="0" dirty="0" err="1" smtClean="0">
                <a:solidFill>
                  <a:srgbClr val="000000"/>
                </a:solidFill>
              </a:rPr>
              <a:t>страни</a:t>
            </a:r>
            <a:r>
              <a:rPr lang="ru-RU" sz="2200" b="0" dirty="0" smtClean="0">
                <a:solidFill>
                  <a:srgbClr val="000000"/>
                </a:solidFill>
              </a:rPr>
              <a:t> при </a:t>
            </a:r>
            <a:r>
              <a:rPr lang="ru-RU" sz="2200" b="0" dirty="0" err="1" smtClean="0">
                <a:solidFill>
                  <a:srgbClr val="000000"/>
                </a:solidFill>
              </a:rPr>
              <a:t>изпълнението</a:t>
            </a:r>
            <a:r>
              <a:rPr lang="ru-RU" sz="2200" b="0" dirty="0" smtClean="0">
                <a:solidFill>
                  <a:srgbClr val="000000"/>
                </a:solidFill>
              </a:rPr>
              <a:t> на </a:t>
            </a:r>
            <a:r>
              <a:rPr lang="ru-RU" sz="2200" b="0" dirty="0" err="1" smtClean="0">
                <a:solidFill>
                  <a:srgbClr val="000000"/>
                </a:solidFill>
              </a:rPr>
              <a:t>Програмата</a:t>
            </a:r>
            <a:r>
              <a:rPr lang="ru-RU" sz="2200" b="0" dirty="0" smtClean="0">
                <a:solidFill>
                  <a:srgbClr val="000000"/>
                </a:solidFill>
              </a:rPr>
              <a:t> до 2030 г. на местно </a:t>
            </a:r>
            <a:r>
              <a:rPr lang="ru-RU" sz="2200" b="0" dirty="0" err="1" smtClean="0">
                <a:solidFill>
                  <a:srgbClr val="000000"/>
                </a:solidFill>
              </a:rPr>
              <a:t>ниво</a:t>
            </a:r>
            <a:r>
              <a:rPr lang="ru-RU" sz="2200" b="0" dirty="0" smtClean="0">
                <a:solidFill>
                  <a:srgbClr val="000000"/>
                </a:solidFill>
              </a:rPr>
              <a:t>, за да </a:t>
            </a:r>
            <a:r>
              <a:rPr lang="ru-RU" sz="2200" b="0" dirty="0" err="1" smtClean="0">
                <a:solidFill>
                  <a:srgbClr val="000000"/>
                </a:solidFill>
              </a:rPr>
              <a:t>помогне</a:t>
            </a:r>
            <a:r>
              <a:rPr lang="ru-RU" sz="2200" b="0" dirty="0" smtClean="0">
                <a:solidFill>
                  <a:srgbClr val="000000"/>
                </a:solidFill>
              </a:rPr>
              <a:t> с:</a:t>
            </a:r>
          </a:p>
          <a:p>
            <a:pPr marL="0" lvl="0" indent="0" algn="just">
              <a:lnSpc>
                <a:spcPct val="100000"/>
              </a:lnSpc>
              <a:spcBef>
                <a:spcPts val="600"/>
              </a:spcBef>
              <a:buSzPts val="2400"/>
              <a:buFont typeface="Wingdings" pitchFamily="2" charset="2"/>
              <a:buChar char="q"/>
            </a:pPr>
            <a:r>
              <a:rPr lang="bg-BG" sz="1800" dirty="0" smtClean="0">
                <a:solidFill>
                  <a:srgbClr val="000000"/>
                </a:solidFill>
              </a:rPr>
              <a:t>Повишаване на осведомеността</a:t>
            </a:r>
          </a:p>
          <a:p>
            <a:pPr marL="0" lvl="0" indent="0" algn="just">
              <a:lnSpc>
                <a:spcPct val="100000"/>
              </a:lnSpc>
              <a:spcBef>
                <a:spcPts val="600"/>
              </a:spcBef>
              <a:buSzPts val="2400"/>
              <a:buFont typeface="Wingdings" pitchFamily="2" charset="2"/>
              <a:buChar char="q"/>
            </a:pPr>
            <a:r>
              <a:rPr lang="bg-BG" sz="1800" dirty="0" smtClean="0">
                <a:solidFill>
                  <a:srgbClr val="000000"/>
                </a:solidFill>
              </a:rPr>
              <a:t>Застъпничество</a:t>
            </a:r>
          </a:p>
          <a:p>
            <a:pPr marL="0" lvl="0" indent="0" algn="just">
              <a:lnSpc>
                <a:spcPct val="100000"/>
              </a:lnSpc>
              <a:spcBef>
                <a:spcPts val="600"/>
              </a:spcBef>
              <a:buSzPts val="2400"/>
              <a:buFont typeface="Wingdings" pitchFamily="2" charset="2"/>
              <a:buChar char="q"/>
            </a:pPr>
            <a:r>
              <a:rPr lang="bg-BG" sz="1800" dirty="0" smtClean="0">
                <a:solidFill>
                  <a:srgbClr val="000000"/>
                </a:solidFill>
              </a:rPr>
              <a:t>Внедряване</a:t>
            </a:r>
          </a:p>
          <a:p>
            <a:pPr marL="0" lvl="0" indent="0" algn="just">
              <a:lnSpc>
                <a:spcPct val="100000"/>
              </a:lnSpc>
              <a:spcBef>
                <a:spcPts val="600"/>
              </a:spcBef>
              <a:buSzPts val="2400"/>
              <a:buFont typeface="Wingdings" pitchFamily="2" charset="2"/>
              <a:buChar char="q"/>
            </a:pPr>
            <a:r>
              <a:rPr lang="bg-BG" sz="1800" dirty="0" smtClean="0">
                <a:solidFill>
                  <a:srgbClr val="000000"/>
                </a:solidFill>
              </a:rPr>
              <a:t>Мониторинг</a:t>
            </a:r>
          </a:p>
          <a:p>
            <a:pPr marL="0" lvl="0" indent="0" algn="just">
              <a:lnSpc>
                <a:spcPct val="100000"/>
              </a:lnSpc>
              <a:spcBef>
                <a:spcPts val="600"/>
              </a:spcBef>
              <a:buSzPts val="2400"/>
              <a:buFont typeface="Wingdings" pitchFamily="2" charset="2"/>
              <a:buChar char="q"/>
            </a:pPr>
            <a:r>
              <a:rPr lang="bg-BG" sz="1800" dirty="0" smtClean="0">
                <a:solidFill>
                  <a:srgbClr val="000000"/>
                </a:solidFill>
              </a:rPr>
              <a:t>Бъдещо планиране</a:t>
            </a:r>
            <a:endParaRPr lang="en-US" sz="2100" b="0" dirty="0">
              <a:solidFill>
                <a:srgbClr val="000000"/>
              </a:solidFill>
            </a:endParaRPr>
          </a:p>
          <a:p>
            <a:pPr marL="0" lvl="0" indent="0" algn="just" rtl="0">
              <a:lnSpc>
                <a:spcPct val="100000"/>
              </a:lnSpc>
              <a:spcBef>
                <a:spcPts val="600"/>
              </a:spcBef>
              <a:spcAft>
                <a:spcPts val="0"/>
              </a:spcAft>
              <a:buSzPts val="2400"/>
              <a:buNone/>
            </a:pPr>
            <a:endParaRPr lang="en-US" sz="2400" b="0" dirty="0">
              <a:solidFill>
                <a:srgbClr val="000000"/>
              </a:solidFill>
            </a:endParaRPr>
          </a:p>
        </p:txBody>
      </p:sp>
      <p:sp>
        <p:nvSpPr>
          <p:cNvPr id="20" name="CaixaDeTexto 19">
            <a:extLst>
              <a:ext uri="{FF2B5EF4-FFF2-40B4-BE49-F238E27FC236}">
                <a16:creationId xmlns="" xmlns:a16="http://schemas.microsoft.com/office/drawing/2014/main" id="{5FD6108C-6D53-9292-7777-502472AC716C}"/>
              </a:ext>
            </a:extLst>
          </p:cNvPr>
          <p:cNvSpPr txBox="1"/>
          <p:nvPr/>
        </p:nvSpPr>
        <p:spPr>
          <a:xfrm>
            <a:off x="6411687" y="5709735"/>
            <a:ext cx="5448184" cy="923330"/>
          </a:xfrm>
          <a:prstGeom prst="rect">
            <a:avLst/>
          </a:prstGeom>
          <a:noFill/>
        </p:spPr>
        <p:txBody>
          <a:bodyPr wrap="square">
            <a:spAutoFit/>
          </a:bodyPr>
          <a:lstStyle/>
          <a:p>
            <a:r>
              <a:rPr lang="pt-PT" sz="1800" dirty="0">
                <a:hlinkClick r:id="rId3"/>
              </a:rPr>
              <a:t>https://sustainabledevelopment.un.org/content/documents/commitments/818_11195_commitment_ROADMAP%20LOCALIZING%20SDGS.pdf</a:t>
            </a:r>
            <a:r>
              <a:rPr lang="pt-PT" sz="1800" dirty="0"/>
              <a:t> </a:t>
            </a:r>
          </a:p>
        </p:txBody>
      </p:sp>
      <p:pic>
        <p:nvPicPr>
          <p:cNvPr id="5" name="Marcador de Posição da Imagem 4">
            <a:extLst>
              <a:ext uri="{FF2B5EF4-FFF2-40B4-BE49-F238E27FC236}">
                <a16:creationId xmlns="" xmlns:a16="http://schemas.microsoft.com/office/drawing/2014/main" id="{169DB529-9125-73EC-7C8A-25655D3391BA}"/>
              </a:ext>
            </a:extLst>
          </p:cNvPr>
          <p:cNvPicPr>
            <a:picLocks noGrp="1" noChangeAspect="1"/>
          </p:cNvPicPr>
          <p:nvPr>
            <p:ph type="pic" sz="quarter" idx="19"/>
          </p:nvPr>
        </p:nvPicPr>
        <p:blipFill>
          <a:blip r:embed="rId4"/>
          <a:srcRect l="16259" r="16259"/>
          <a:stretch>
            <a:fillRect/>
          </a:stretch>
        </p:blipFill>
        <p:spPr>
          <a:xfrm>
            <a:off x="-71378" y="0"/>
            <a:ext cx="3593512" cy="6902244"/>
          </a:xfrm>
        </p:spPr>
      </p:pic>
    </p:spTree>
    <p:extLst>
      <p:ext uri="{BB962C8B-B14F-4D97-AF65-F5344CB8AC3E}">
        <p14:creationId xmlns="" xmlns:p14="http://schemas.microsoft.com/office/powerpoint/2010/main" val="4058509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 name="CaixaDeTexto 6">
            <a:extLst>
              <a:ext uri="{FF2B5EF4-FFF2-40B4-BE49-F238E27FC236}">
                <a16:creationId xmlns="" xmlns:a16="http://schemas.microsoft.com/office/drawing/2014/main" id="{1A8C46E7-3A0C-4517-8420-BC6E83D36F44}"/>
              </a:ext>
            </a:extLst>
          </p:cNvPr>
          <p:cNvSpPr txBox="1"/>
          <p:nvPr/>
        </p:nvSpPr>
        <p:spPr>
          <a:xfrm>
            <a:off x="1592654" y="3501242"/>
            <a:ext cx="10242243" cy="2431435"/>
          </a:xfrm>
          <a:prstGeom prst="rect">
            <a:avLst/>
          </a:prstGeom>
          <a:noFill/>
        </p:spPr>
        <p:txBody>
          <a:bodyPr wrap="square">
            <a:spAutoFit/>
          </a:bodyPr>
          <a:lstStyle/>
          <a:p>
            <a:pPr marL="1879600" algn="just">
              <a:spcBef>
                <a:spcPts val="600"/>
              </a:spcBef>
              <a:buSzPts val="2200"/>
            </a:pPr>
            <a:r>
              <a:rPr lang="ru-RU" sz="1800" dirty="0" smtClean="0">
                <a:latin typeface="Calibri" panose="020F0502020204030204" pitchFamily="34" charset="0"/>
                <a:cs typeface="Calibri" panose="020F0502020204030204" pitchFamily="34" charset="0"/>
              </a:rPr>
              <a:t>информация и инструменти за подпомагане изграждането на ефективни партньорства между заинтересованите страни за постигане на напредък в ЦУР</a:t>
            </a:r>
          </a:p>
          <a:p>
            <a:pPr marL="1879600" algn="just">
              <a:spcBef>
                <a:spcPts val="600"/>
              </a:spcBef>
              <a:buSzPts val="2200"/>
            </a:pPr>
            <a:r>
              <a:rPr lang="en-US" sz="1800" b="0" i="0" dirty="0" smtClean="0">
                <a:effectLst/>
                <a:latin typeface="Calibri" panose="020F0502020204030204" pitchFamily="34" charset="0"/>
                <a:cs typeface="Calibri" panose="020F0502020204030204" pitchFamily="34" charset="0"/>
                <a:hlinkClick r:id="rId3"/>
              </a:rPr>
              <a:t>https</a:t>
            </a:r>
            <a:r>
              <a:rPr lang="en-US" sz="1800" b="0" i="0" dirty="0">
                <a:effectLst/>
                <a:latin typeface="Calibri" panose="020F0502020204030204" pitchFamily="34" charset="0"/>
                <a:cs typeface="Calibri" panose="020F0502020204030204" pitchFamily="34" charset="0"/>
                <a:hlinkClick r:id="rId3"/>
              </a:rPr>
              <a:t>://partnershipaccelerator.netlify.app/library/</a:t>
            </a:r>
            <a:r>
              <a:rPr lang="en-US" sz="1800" b="0" i="0" dirty="0">
                <a:effectLst/>
                <a:latin typeface="Calibri" panose="020F0502020204030204" pitchFamily="34" charset="0"/>
                <a:cs typeface="Calibri" panose="020F0502020204030204" pitchFamily="34" charset="0"/>
              </a:rPr>
              <a:t> </a:t>
            </a:r>
          </a:p>
          <a:p>
            <a:pPr lvl="0" algn="just">
              <a:spcBef>
                <a:spcPts val="600"/>
              </a:spcBef>
              <a:buSzPts val="2200"/>
            </a:pPr>
            <a:r>
              <a:rPr lang="ru-RU" sz="2200" dirty="0" smtClean="0">
                <a:latin typeface="Calibri" panose="020F0502020204030204" pitchFamily="34" charset="0"/>
                <a:cs typeface="Calibri" panose="020F0502020204030204" pitchFamily="34" charset="0"/>
              </a:rPr>
              <a:t>Но, с повече или по-малко формалност, това, което е наистина важно, е всеки един от нас да разбира своята задача да изгради по-добър свят за всички, чрез своите индивидуални действия и чрез въвличане на другите, за предпочитане в сътрудничество.  </a:t>
            </a:r>
            <a:r>
              <a:rPr lang="ru-RU" sz="2200" b="1" dirty="0" smtClean="0">
                <a:latin typeface="Calibri" panose="020F0502020204030204" pitchFamily="34" charset="0"/>
                <a:cs typeface="Calibri" panose="020F0502020204030204" pitchFamily="34" charset="0"/>
              </a:rPr>
              <a:t>Всички положителни енергии са необходими!!!</a:t>
            </a:r>
            <a:endParaRPr lang="en-US" sz="2200" b="1" dirty="0">
              <a:latin typeface="Calibri" panose="020F0502020204030204" pitchFamily="34" charset="0"/>
              <a:cs typeface="Calibri" panose="020F0502020204030204" pitchFamily="34" charset="0"/>
            </a:endParaRPr>
          </a:p>
        </p:txBody>
      </p:sp>
      <p:sp>
        <p:nvSpPr>
          <p:cNvPr id="5" name="Text Placeholder 1">
            <a:extLst>
              <a:ext uri="{FF2B5EF4-FFF2-40B4-BE49-F238E27FC236}">
                <a16:creationId xmlns="" xmlns:a16="http://schemas.microsoft.com/office/drawing/2014/main" id="{B3AE8B24-B5F2-3298-A61A-D08C6B532A43}"/>
              </a:ext>
            </a:extLst>
          </p:cNvPr>
          <p:cNvSpPr txBox="1">
            <a:spLocks/>
          </p:cNvSpPr>
          <p:nvPr/>
        </p:nvSpPr>
        <p:spPr>
          <a:xfrm>
            <a:off x="756383" y="0"/>
            <a:ext cx="7609821"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Мисли ГЛОБАЛНО, действай ЛОКАЛНО!</a:t>
            </a:r>
            <a:endParaRPr lang="en-US" sz="3200" b="1" dirty="0">
              <a:solidFill>
                <a:srgbClr val="EB7339"/>
              </a:solidFill>
              <a:latin typeface="Calibri" panose="020F0502020204030204" pitchFamily="34" charset="0"/>
              <a:cs typeface="Calibri" panose="020F0502020204030204" pitchFamily="34" charset="0"/>
            </a:endParaRPr>
          </a:p>
        </p:txBody>
      </p:sp>
      <p:pic>
        <p:nvPicPr>
          <p:cNvPr id="6" name="Google Shape;726;p62" descr="Indicador de costas da mão a apontar para a direita">
            <a:extLst>
              <a:ext uri="{FF2B5EF4-FFF2-40B4-BE49-F238E27FC236}">
                <a16:creationId xmlns="" xmlns:a16="http://schemas.microsoft.com/office/drawing/2014/main" id="{2A549474-61AC-49C0-42D0-E49980BEA1A2}"/>
              </a:ext>
            </a:extLst>
          </p:cNvPr>
          <p:cNvPicPr preferRelativeResize="0"/>
          <p:nvPr/>
        </p:nvPicPr>
        <p:blipFill rotWithShape="1">
          <a:blip r:embed="rId4">
            <a:alphaModFix/>
          </a:blip>
          <a:srcRect/>
          <a:stretch/>
        </p:blipFill>
        <p:spPr>
          <a:xfrm>
            <a:off x="2578573" y="4182044"/>
            <a:ext cx="393275" cy="393275"/>
          </a:xfrm>
          <a:prstGeom prst="rect">
            <a:avLst/>
          </a:prstGeom>
          <a:noFill/>
          <a:ln>
            <a:noFill/>
          </a:ln>
        </p:spPr>
      </p:pic>
      <p:sp>
        <p:nvSpPr>
          <p:cNvPr id="2" name="TextBox 1">
            <a:extLst>
              <a:ext uri="{FF2B5EF4-FFF2-40B4-BE49-F238E27FC236}">
                <a16:creationId xmlns="" xmlns:a16="http://schemas.microsoft.com/office/drawing/2014/main" id="{CAD14B20-2818-6487-C3E1-E0C3E78CF74F}"/>
              </a:ext>
            </a:extLst>
          </p:cNvPr>
          <p:cNvSpPr txBox="1"/>
          <p:nvPr/>
        </p:nvSpPr>
        <p:spPr>
          <a:xfrm>
            <a:off x="1434503" y="637825"/>
            <a:ext cx="10178860" cy="2877711"/>
          </a:xfrm>
          <a:prstGeom prst="rect">
            <a:avLst/>
          </a:prstGeom>
          <a:noFill/>
        </p:spPr>
        <p:txBody>
          <a:bodyPr wrap="square" rtlCol="0">
            <a:spAutoFit/>
          </a:bodyPr>
          <a:lstStyle/>
          <a:p>
            <a:pPr lvl="0" algn="just">
              <a:spcBef>
                <a:spcPts val="600"/>
              </a:spcBef>
              <a:buSzPts val="2200"/>
            </a:pPr>
            <a:r>
              <a:rPr lang="ru-RU" sz="2200" dirty="0" smtClean="0">
                <a:latin typeface="Calibri" panose="020F0502020204030204" pitchFamily="34" charset="0"/>
                <a:cs typeface="Calibri" panose="020F0502020204030204" pitchFamily="34" charset="0"/>
              </a:rPr>
              <a:t>Ще намерите и допълнителни методологични ръководства и инструменти за подпомагане разработването на проекти на общността съгласно подхода „жизнен цикъл на проекта/логическа рамка“ и </a:t>
            </a:r>
            <a:r>
              <a:rPr lang="en-US" sz="2200" b="0" dirty="0" smtClean="0">
                <a:solidFill>
                  <a:srgbClr val="000000"/>
                </a:solidFill>
                <a:latin typeface="Calibri" panose="020F0502020204030204" pitchFamily="34" charset="0"/>
                <a:cs typeface="Calibri" panose="020F0502020204030204" pitchFamily="34" charset="0"/>
              </a:rPr>
              <a:t>“</a:t>
            </a:r>
            <a:r>
              <a:rPr lang="bg-BG" sz="2200" b="0" dirty="0" smtClean="0">
                <a:solidFill>
                  <a:srgbClr val="000000"/>
                </a:solidFill>
                <a:latin typeface="Calibri" panose="020F0502020204030204" pitchFamily="34" charset="0"/>
                <a:cs typeface="Calibri" panose="020F0502020204030204" pitchFamily="34" charset="0"/>
              </a:rPr>
              <a:t>Теория на промяната</a:t>
            </a:r>
            <a:r>
              <a:rPr lang="en-US" sz="2200" b="0" dirty="0" smtClean="0">
                <a:solidFill>
                  <a:srgbClr val="000000"/>
                </a:solidFill>
                <a:latin typeface="Calibri" panose="020F0502020204030204" pitchFamily="34" charset="0"/>
                <a:cs typeface="Calibri" panose="020F0502020204030204" pitchFamily="34" charset="0"/>
              </a:rPr>
              <a:t>" </a:t>
            </a:r>
            <a:r>
              <a:rPr lang="bg-BG" sz="2200" b="0" dirty="0" smtClean="0">
                <a:solidFill>
                  <a:srgbClr val="000000"/>
                </a:solidFill>
                <a:latin typeface="Calibri" panose="020F0502020204030204" pitchFamily="34" charset="0"/>
                <a:cs typeface="Calibri" panose="020F0502020204030204" pitchFamily="34" charset="0"/>
              </a:rPr>
              <a:t> </a:t>
            </a:r>
            <a:r>
              <a:rPr lang="en-US" sz="2200" b="0" dirty="0" smtClean="0">
                <a:solidFill>
                  <a:srgbClr val="000000"/>
                </a:solidFill>
                <a:latin typeface="Calibri" panose="020F0502020204030204" pitchFamily="34" charset="0"/>
                <a:cs typeface="Calibri" panose="020F0502020204030204" pitchFamily="34" charset="0"/>
              </a:rPr>
              <a:t> (</a:t>
            </a:r>
            <a:r>
              <a:rPr lang="bg-BG" sz="2200" b="0" dirty="0" smtClean="0">
                <a:solidFill>
                  <a:srgbClr val="000000"/>
                </a:solidFill>
                <a:latin typeface="Calibri" panose="020F0502020204030204" pitchFamily="34" charset="0"/>
                <a:cs typeface="Calibri" panose="020F0502020204030204" pitchFamily="34" charset="0"/>
              </a:rPr>
              <a:t>представена подробно кат</a:t>
            </a:r>
            <a:r>
              <a:rPr lang="en-US" sz="2200" b="0" dirty="0" smtClean="0">
                <a:solidFill>
                  <a:srgbClr val="000000"/>
                </a:solidFill>
                <a:latin typeface="Calibri" panose="020F0502020204030204" pitchFamily="34" charset="0"/>
                <a:cs typeface="Calibri" panose="020F0502020204030204" pitchFamily="34" charset="0"/>
              </a:rPr>
              <a:t>o</a:t>
            </a:r>
            <a:r>
              <a:rPr lang="bg-BG" sz="2200" b="0" dirty="0" smtClean="0">
                <a:solidFill>
                  <a:srgbClr val="000000"/>
                </a:solidFill>
                <a:latin typeface="Calibri" panose="020F0502020204030204" pitchFamily="34" charset="0"/>
                <a:cs typeface="Calibri" panose="020F0502020204030204" pitchFamily="34" charset="0"/>
              </a:rPr>
              <a:t> резултат 3 в проекта “Шампиони в борбата с климатичните промени”</a:t>
            </a:r>
            <a:r>
              <a:rPr lang="en-US" sz="2200" b="0" dirty="0" smtClean="0">
                <a:solidFill>
                  <a:srgbClr val="000000"/>
                </a:solidFill>
                <a:latin typeface="Calibri" panose="020F0502020204030204" pitchFamily="34" charset="0"/>
                <a:cs typeface="Calibri" panose="020F0502020204030204" pitchFamily="34" charset="0"/>
              </a:rPr>
              <a:t>).</a:t>
            </a:r>
            <a:endParaRPr lang="en-US" sz="2200" b="0" dirty="0">
              <a:solidFill>
                <a:srgbClr val="000000"/>
              </a:solidFill>
              <a:latin typeface="Calibri" panose="020F0502020204030204" pitchFamily="34" charset="0"/>
              <a:cs typeface="Calibri" panose="020F0502020204030204" pitchFamily="34" charset="0"/>
            </a:endParaRPr>
          </a:p>
          <a:p>
            <a:pPr lvl="0" algn="just">
              <a:spcBef>
                <a:spcPts val="600"/>
              </a:spcBef>
              <a:buSzPts val="2200"/>
            </a:pPr>
            <a:r>
              <a:rPr lang="ru-RU" sz="2200" dirty="0" err="1" smtClean="0">
                <a:latin typeface="Calibri" panose="020F0502020204030204" pitchFamily="34" charset="0"/>
                <a:cs typeface="Calibri" panose="020F0502020204030204" pitchFamily="34" charset="0"/>
              </a:rPr>
              <a:t>Основните</a:t>
            </a:r>
            <a:r>
              <a:rPr lang="ru-RU" sz="2200" dirty="0" smtClean="0">
                <a:latin typeface="Calibri" panose="020F0502020204030204" pitchFamily="34" charset="0"/>
                <a:cs typeface="Calibri" panose="020F0502020204030204" pitchFamily="34" charset="0"/>
              </a:rPr>
              <a:t> </a:t>
            </a:r>
            <a:r>
              <a:rPr lang="bg-BG" sz="2200" dirty="0" smtClean="0">
                <a:latin typeface="Calibri" panose="020F0502020204030204" pitchFamily="34" charset="0"/>
                <a:cs typeface="Calibri" panose="020F0502020204030204" pitchFamily="34" charset="0"/>
              </a:rPr>
              <a:t>етапи</a:t>
            </a:r>
            <a:r>
              <a:rPr lang="ru-RU" sz="2200" dirty="0" smtClean="0">
                <a:latin typeface="Calibri" panose="020F0502020204030204" pitchFamily="34" charset="0"/>
                <a:cs typeface="Calibri" panose="020F0502020204030204" pitchFamily="34" charset="0"/>
              </a:rPr>
              <a:t>/</a:t>
            </a:r>
            <a:r>
              <a:rPr lang="ru-RU" sz="2200" dirty="0" err="1" smtClean="0">
                <a:latin typeface="Calibri" panose="020F0502020204030204" pitchFamily="34" charset="0"/>
                <a:cs typeface="Calibri" panose="020F0502020204030204" pitchFamily="34" charset="0"/>
              </a:rPr>
              <a:t>резултати</a:t>
            </a:r>
            <a:r>
              <a:rPr lang="ru-RU" sz="2200" dirty="0" smtClean="0">
                <a:latin typeface="Calibri" panose="020F0502020204030204" pitchFamily="34" charset="0"/>
                <a:cs typeface="Calibri" panose="020F0502020204030204" pitchFamily="34" charset="0"/>
              </a:rPr>
              <a:t>, от </a:t>
            </a:r>
            <a:r>
              <a:rPr lang="ru-RU" sz="2200" dirty="0" err="1" smtClean="0">
                <a:latin typeface="Calibri" panose="020F0502020204030204" pitchFamily="34" charset="0"/>
                <a:cs typeface="Calibri" panose="020F0502020204030204" pitchFamily="34" charset="0"/>
              </a:rPr>
              <a:t>една</a:t>
            </a:r>
            <a:r>
              <a:rPr lang="ru-RU" sz="2200" dirty="0" smtClean="0">
                <a:latin typeface="Calibri" panose="020F0502020204030204" pitchFamily="34" charset="0"/>
                <a:cs typeface="Calibri" panose="020F0502020204030204" pitchFamily="34" charset="0"/>
              </a:rPr>
              <a:t> страна, </a:t>
            </a:r>
            <a:r>
              <a:rPr lang="ru-RU" sz="2200" dirty="0" err="1" smtClean="0">
                <a:latin typeface="Calibri" panose="020F0502020204030204" pitchFamily="34" charset="0"/>
                <a:cs typeface="Calibri" panose="020F0502020204030204" pitchFamily="34" charset="0"/>
              </a:rPr>
              <a:t>въздействието</a:t>
            </a:r>
            <a:r>
              <a:rPr lang="ru-RU" sz="2200" dirty="0" smtClean="0">
                <a:latin typeface="Calibri" panose="020F0502020204030204" pitchFamily="34" charset="0"/>
                <a:cs typeface="Calibri" panose="020F0502020204030204" pitchFamily="34" charset="0"/>
              </a:rPr>
              <a:t>, от друга, </a:t>
            </a:r>
            <a:r>
              <a:rPr lang="ru-RU" sz="2200" dirty="0" err="1" smtClean="0">
                <a:latin typeface="Calibri" panose="020F0502020204030204" pitchFamily="34" charset="0"/>
                <a:cs typeface="Calibri" panose="020F0502020204030204" pitchFamily="34" charset="0"/>
              </a:rPr>
              <a:t>могат</a:t>
            </a:r>
            <a:r>
              <a:rPr lang="ru-RU" sz="2200" dirty="0" smtClean="0">
                <a:latin typeface="Calibri" panose="020F0502020204030204" pitchFamily="34" charset="0"/>
                <a:cs typeface="Calibri" panose="020F0502020204030204" pitchFamily="34" charset="0"/>
              </a:rPr>
              <a:t> да </a:t>
            </a:r>
            <a:r>
              <a:rPr lang="ru-RU" sz="2200" dirty="0" err="1" smtClean="0">
                <a:latin typeface="Calibri" panose="020F0502020204030204" pitchFamily="34" charset="0"/>
                <a:cs typeface="Calibri" panose="020F0502020204030204" pitchFamily="34" charset="0"/>
              </a:rPr>
              <a:t>бъдат</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планирани</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наблюдавани</a:t>
            </a:r>
            <a:r>
              <a:rPr lang="ru-RU" sz="2200" dirty="0" smtClean="0">
                <a:latin typeface="Calibri" panose="020F0502020204030204" pitchFamily="34" charset="0"/>
                <a:cs typeface="Calibri" panose="020F0502020204030204" pitchFamily="34" charset="0"/>
              </a:rPr>
              <a:t> и </a:t>
            </a:r>
            <a:r>
              <a:rPr lang="ru-RU" sz="2200" dirty="0" err="1" smtClean="0">
                <a:latin typeface="Calibri" panose="020F0502020204030204" pitchFamily="34" charset="0"/>
                <a:cs typeface="Calibri" panose="020F0502020204030204" pitchFamily="34" charset="0"/>
              </a:rPr>
              <a:t>оценени</a:t>
            </a:r>
            <a:r>
              <a:rPr lang="ru-RU" sz="2200" dirty="0" smtClean="0">
                <a:latin typeface="Calibri" panose="020F0502020204030204" pitchFamily="34" charset="0"/>
                <a:cs typeface="Calibri" panose="020F0502020204030204" pitchFamily="34" charset="0"/>
              </a:rPr>
              <a:t>. И </a:t>
            </a:r>
            <a:r>
              <a:rPr lang="ru-RU" sz="2200" dirty="0" err="1" smtClean="0">
                <a:latin typeface="Calibri" panose="020F0502020204030204" pitchFamily="34" charset="0"/>
                <a:cs typeface="Calibri" panose="020F0502020204030204" pitchFamily="34" charset="0"/>
              </a:rPr>
              <a:t>всичко</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това</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трябва</a:t>
            </a:r>
            <a:r>
              <a:rPr lang="ru-RU" sz="2200" dirty="0" smtClean="0">
                <a:latin typeface="Calibri" panose="020F0502020204030204" pitchFamily="34" charset="0"/>
                <a:cs typeface="Calibri" panose="020F0502020204030204" pitchFamily="34" charset="0"/>
              </a:rPr>
              <a:t> да се </a:t>
            </a:r>
            <a:r>
              <a:rPr lang="ru-RU" sz="2200" dirty="0" err="1" smtClean="0">
                <a:latin typeface="Calibri" panose="020F0502020204030204" pitchFamily="34" charset="0"/>
                <a:cs typeface="Calibri" panose="020F0502020204030204" pitchFamily="34" charset="0"/>
              </a:rPr>
              <a:t>прави</a:t>
            </a:r>
            <a:r>
              <a:rPr lang="ru-RU" sz="2200" dirty="0" smtClean="0">
                <a:latin typeface="Calibri" panose="020F0502020204030204" pitchFamily="34" charset="0"/>
                <a:cs typeface="Calibri" panose="020F0502020204030204" pitchFamily="34" charset="0"/>
              </a:rPr>
              <a:t> в </a:t>
            </a:r>
            <a:r>
              <a:rPr lang="ru-RU" sz="2200" dirty="0" err="1" smtClean="0">
                <a:latin typeface="Calibri" panose="020F0502020204030204" pitchFamily="34" charset="0"/>
                <a:cs typeface="Calibri" panose="020F0502020204030204" pitchFamily="34" charset="0"/>
              </a:rPr>
              <a:t>партньорство</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включващо</a:t>
            </a:r>
            <a:r>
              <a:rPr lang="ru-RU" sz="2200" dirty="0" smtClean="0">
                <a:latin typeface="Calibri" panose="020F0502020204030204" pitchFamily="34" charset="0"/>
                <a:cs typeface="Calibri" panose="020F0502020204030204" pitchFamily="34" charset="0"/>
              </a:rPr>
              <a:t> множество институции.</a:t>
            </a:r>
            <a:endParaRPr lang="en-US" sz="2200" b="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988991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6" name="Marcador de Posição da Imagem 5">
            <a:extLst>
              <a:ext uri="{FF2B5EF4-FFF2-40B4-BE49-F238E27FC236}">
                <a16:creationId xmlns="" xmlns:a16="http://schemas.microsoft.com/office/drawing/2014/main" id="{D416129E-A51A-89FE-6743-E6C6819DBD8E}"/>
              </a:ext>
            </a:extLst>
          </p:cNvPr>
          <p:cNvPicPr>
            <a:picLocks noGrp="1" noChangeAspect="1"/>
          </p:cNvPicPr>
          <p:nvPr>
            <p:ph type="pic" idx="2"/>
          </p:nvPr>
        </p:nvPicPr>
        <p:blipFill>
          <a:blip r:embed="rId3"/>
          <a:srcRect t="4731" b="4731"/>
          <a:stretch>
            <a:fillRect/>
          </a:stretch>
        </p:blipFill>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44" name="Google Shape;244;p21"/>
          <p:cNvSpPr/>
          <p:nvPr/>
        </p:nvSpPr>
        <p:spPr>
          <a:xfrm>
            <a:off x="5722297" y="3429000"/>
            <a:ext cx="5664160" cy="17308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5" name="Google Shape;245;p21"/>
          <p:cNvSpPr txBox="1"/>
          <p:nvPr/>
        </p:nvSpPr>
        <p:spPr>
          <a:xfrm>
            <a:off x="5711867" y="3481298"/>
            <a:ext cx="5699343" cy="1754286"/>
          </a:xfrm>
          <a:prstGeom prst="rect">
            <a:avLst/>
          </a:prstGeom>
          <a:noFill/>
          <a:ln>
            <a:noFill/>
          </a:ln>
        </p:spPr>
        <p:txBody>
          <a:bodyPr spcFirstLastPara="1" wrap="square" lIns="91425" tIns="45700" rIns="91425" bIns="45700" anchor="t" anchorCtr="0">
            <a:spAutoFit/>
          </a:bodyPr>
          <a:lstStyle/>
          <a:p>
            <a:pPr lvl="0">
              <a:buSzPts val="3600"/>
            </a:pPr>
            <a:r>
              <a:rPr lang="ru-RU" sz="3600" b="1" dirty="0" err="1" smtClean="0">
                <a:solidFill>
                  <a:srgbClr val="EB7339"/>
                </a:solidFill>
                <a:latin typeface="Calibri"/>
                <a:ea typeface="Calibri"/>
                <a:cs typeface="Calibri"/>
                <a:sym typeface="Calibri"/>
              </a:rPr>
              <a:t>Призив</a:t>
            </a:r>
            <a:r>
              <a:rPr lang="ru-RU" sz="3600" b="1" dirty="0" smtClean="0">
                <a:solidFill>
                  <a:srgbClr val="EB7339"/>
                </a:solidFill>
                <a:latin typeface="Calibri"/>
                <a:ea typeface="Calibri"/>
                <a:cs typeface="Calibri"/>
                <a:sym typeface="Calibri"/>
              </a:rPr>
              <a:t> за действие </a:t>
            </a:r>
            <a:r>
              <a:rPr lang="ru-RU" sz="3600" b="1" dirty="0" err="1" smtClean="0">
                <a:solidFill>
                  <a:srgbClr val="EB7339"/>
                </a:solidFill>
                <a:latin typeface="Calibri"/>
                <a:ea typeface="Calibri"/>
                <a:cs typeface="Calibri"/>
                <a:sym typeface="Calibri"/>
              </a:rPr>
              <a:t>към</a:t>
            </a:r>
            <a:r>
              <a:rPr lang="ru-RU" sz="3600" b="1" dirty="0" smtClean="0">
                <a:solidFill>
                  <a:srgbClr val="EB7339"/>
                </a:solidFill>
                <a:latin typeface="Calibri"/>
                <a:ea typeface="Calibri"/>
                <a:cs typeface="Calibri"/>
                <a:sym typeface="Calibri"/>
              </a:rPr>
              <a:t> </a:t>
            </a:r>
            <a:r>
              <a:rPr lang="ru-RU" sz="3600" b="1" dirty="0" err="1" smtClean="0">
                <a:solidFill>
                  <a:srgbClr val="EB7339"/>
                </a:solidFill>
                <a:latin typeface="Calibri"/>
                <a:ea typeface="Calibri"/>
                <a:cs typeface="Calibri"/>
                <a:sym typeface="Calibri"/>
              </a:rPr>
              <a:t>шампионите</a:t>
            </a:r>
            <a:r>
              <a:rPr lang="ru-RU" sz="3600" b="1" dirty="0" smtClean="0">
                <a:solidFill>
                  <a:srgbClr val="EB7339"/>
                </a:solidFill>
                <a:latin typeface="Calibri"/>
                <a:ea typeface="Calibri"/>
                <a:cs typeface="Calibri"/>
                <a:sym typeface="Calibri"/>
              </a:rPr>
              <a:t> в </a:t>
            </a:r>
            <a:r>
              <a:rPr lang="ru-RU" sz="3600" b="1" dirty="0" err="1" smtClean="0">
                <a:solidFill>
                  <a:srgbClr val="EB7339"/>
                </a:solidFill>
                <a:latin typeface="Calibri"/>
                <a:ea typeface="Calibri"/>
                <a:cs typeface="Calibri"/>
                <a:sym typeface="Calibri"/>
              </a:rPr>
              <a:t>борбата</a:t>
            </a:r>
            <a:r>
              <a:rPr lang="ru-RU" sz="3600" b="1" dirty="0" smtClean="0">
                <a:solidFill>
                  <a:srgbClr val="EB7339"/>
                </a:solidFill>
                <a:latin typeface="Calibri"/>
                <a:ea typeface="Calibri"/>
                <a:cs typeface="Calibri"/>
                <a:sym typeface="Calibri"/>
              </a:rPr>
              <a:t> с </a:t>
            </a:r>
            <a:r>
              <a:rPr lang="ru-RU" sz="3600" b="1" dirty="0" err="1" smtClean="0">
                <a:solidFill>
                  <a:srgbClr val="EB7339"/>
                </a:solidFill>
                <a:latin typeface="Calibri"/>
                <a:ea typeface="Calibri"/>
                <a:cs typeface="Calibri"/>
                <a:sym typeface="Calibri"/>
              </a:rPr>
              <a:t>климатичните</a:t>
            </a:r>
            <a:r>
              <a:rPr lang="ru-RU" sz="3600" b="1" dirty="0" smtClean="0">
                <a:solidFill>
                  <a:srgbClr val="EB7339"/>
                </a:solidFill>
                <a:latin typeface="Calibri"/>
                <a:ea typeface="Calibri"/>
                <a:cs typeface="Calibri"/>
                <a:sym typeface="Calibri"/>
              </a:rPr>
              <a:t> </a:t>
            </a:r>
            <a:r>
              <a:rPr lang="ru-RU" sz="3600" b="1" dirty="0" err="1" smtClean="0">
                <a:solidFill>
                  <a:srgbClr val="EB7339"/>
                </a:solidFill>
                <a:latin typeface="Calibri"/>
                <a:ea typeface="Calibri"/>
                <a:cs typeface="Calibri"/>
                <a:sym typeface="Calibri"/>
              </a:rPr>
              <a:t>промени</a:t>
            </a:r>
            <a:endParaRPr sz="1400" b="0" i="0" u="none" strike="noStrike" cap="none" dirty="0">
              <a:solidFill>
                <a:srgbClr val="000000"/>
              </a:solidFill>
              <a:latin typeface="Arial"/>
              <a:ea typeface="Arial"/>
              <a:cs typeface="Arial"/>
              <a:sym typeface="Arial"/>
            </a:endParaRPr>
          </a:p>
        </p:txBody>
      </p:sp>
      <p:grpSp>
        <p:nvGrpSpPr>
          <p:cNvPr id="246"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13" name="Marcador de Posição da Imagem 12">
            <a:extLst>
              <a:ext uri="{FF2B5EF4-FFF2-40B4-BE49-F238E27FC236}">
                <a16:creationId xmlns="" xmlns:a16="http://schemas.microsoft.com/office/drawing/2014/main" id="{5A24C2C4-6E27-C01A-F1DD-90BFBEDD2268}"/>
              </a:ext>
            </a:extLst>
          </p:cNvPr>
          <p:cNvPicPr>
            <a:picLocks noGrp="1" noChangeAspect="1"/>
          </p:cNvPicPr>
          <p:nvPr>
            <p:ph type="pic" idx="2"/>
          </p:nvPr>
        </p:nvPicPr>
        <p:blipFill>
          <a:blip r:embed="rId3"/>
          <a:srcRect t="10840" b="10840"/>
          <a:stretch>
            <a:fillRect/>
          </a:stretch>
        </p:blipFill>
        <p:spPr>
          <a:xfrm>
            <a:off x="238772" y="2638167"/>
            <a:ext cx="7708195" cy="3396829"/>
          </a:xfrm>
        </p:spPr>
      </p:pic>
      <p:sp>
        <p:nvSpPr>
          <p:cNvPr id="691" name="Google Shape;691;p58"/>
          <p:cNvSpPr txBox="1">
            <a:spLocks noGrp="1"/>
          </p:cNvSpPr>
          <p:nvPr>
            <p:ph type="body" idx="1"/>
          </p:nvPr>
        </p:nvSpPr>
        <p:spPr>
          <a:xfrm>
            <a:off x="7630824" y="990922"/>
            <a:ext cx="2067000" cy="1200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t-PT" dirty="0"/>
              <a:t>04</a:t>
            </a:r>
            <a:endParaRPr dirty="0"/>
          </a:p>
        </p:txBody>
      </p:sp>
      <p:grpSp>
        <p:nvGrpSpPr>
          <p:cNvPr id="695" name="Google Shape;695;p58"/>
          <p:cNvGrpSpPr/>
          <p:nvPr/>
        </p:nvGrpSpPr>
        <p:grpSpPr>
          <a:xfrm rot="-5400000">
            <a:off x="-1080039" y="1373788"/>
            <a:ext cx="3833884" cy="1673858"/>
            <a:chOff x="3357879" y="5072538"/>
            <a:chExt cx="593407" cy="259079"/>
          </a:xfrm>
        </p:grpSpPr>
        <p:sp>
          <p:nvSpPr>
            <p:cNvPr id="696" name="Google Shape;696;p5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7" name="Google Shape;697;p5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8" name="Google Shape;698;p5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 name="Google Shape;244;p21">
            <a:extLst>
              <a:ext uri="{FF2B5EF4-FFF2-40B4-BE49-F238E27FC236}">
                <a16:creationId xmlns="" xmlns:a16="http://schemas.microsoft.com/office/drawing/2014/main" id="{E61ADA22-83E2-3A6F-B1FE-5BDECFB79AF1}"/>
              </a:ext>
            </a:extLst>
          </p:cNvPr>
          <p:cNvSpPr/>
          <p:nvPr/>
        </p:nvSpPr>
        <p:spPr>
          <a:xfrm>
            <a:off x="5722297" y="3429000"/>
            <a:ext cx="5496309" cy="15763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94" name="Google Shape;694;p58"/>
          <p:cNvSpPr txBox="1"/>
          <p:nvPr/>
        </p:nvSpPr>
        <p:spPr>
          <a:xfrm>
            <a:off x="5736771" y="3429855"/>
            <a:ext cx="5455947" cy="1569620"/>
          </a:xfrm>
          <a:prstGeom prst="rect">
            <a:avLst/>
          </a:prstGeom>
          <a:noFill/>
          <a:ln>
            <a:noFill/>
          </a:ln>
        </p:spPr>
        <p:txBody>
          <a:bodyPr spcFirstLastPara="1" wrap="square" lIns="91425" tIns="45700" rIns="91425" bIns="45700" anchor="t" anchorCtr="0">
            <a:spAutoFit/>
          </a:bodyPr>
          <a:lstStyle/>
          <a:p>
            <a:pPr>
              <a:buSzPts val="3600"/>
            </a:pPr>
            <a:r>
              <a:rPr lang="bg-BG" sz="3200" b="1" dirty="0" smtClean="0">
                <a:solidFill>
                  <a:srgbClr val="EB7339"/>
                </a:solidFill>
                <a:latin typeface="Calibri" pitchFamily="34" charset="0"/>
                <a:ea typeface="Calibri"/>
                <a:cs typeface="Calibri" pitchFamily="34" charset="0"/>
                <a:sym typeface="Calibri"/>
              </a:rPr>
              <a:t>ИНСТРУМЕНТИ</a:t>
            </a:r>
            <a:r>
              <a:rPr lang="pt-PT" sz="3200" b="1" dirty="0" smtClean="0">
                <a:solidFill>
                  <a:srgbClr val="EB7339"/>
                </a:solidFill>
                <a:latin typeface="Calibri" pitchFamily="34" charset="0"/>
                <a:ea typeface="Calibri"/>
                <a:cs typeface="Calibri" pitchFamily="34" charset="0"/>
                <a:sym typeface="Calibri"/>
              </a:rPr>
              <a:t>:</a:t>
            </a:r>
            <a:r>
              <a:rPr lang="pt-PT" sz="3200" b="1" dirty="0">
                <a:solidFill>
                  <a:srgbClr val="EB7339"/>
                </a:solidFill>
                <a:latin typeface="Calibri" pitchFamily="34" charset="0"/>
                <a:ea typeface="Calibri"/>
                <a:cs typeface="Calibri" pitchFamily="34" charset="0"/>
                <a:sym typeface="Calibri"/>
              </a:rPr>
              <a:t> </a:t>
            </a:r>
            <a:endParaRPr lang="pt-BR" sz="3200" dirty="0">
              <a:latin typeface="Calibri" pitchFamily="34" charset="0"/>
              <a:ea typeface="Calibri"/>
              <a:cs typeface="Calibri" pitchFamily="34" charset="0"/>
              <a:sym typeface="Calibri"/>
            </a:endParaRPr>
          </a:p>
          <a:p>
            <a:pPr>
              <a:buSzPts val="3600"/>
            </a:pPr>
            <a:r>
              <a:rPr lang="bg-BG" sz="3200" b="1" dirty="0" smtClean="0">
                <a:solidFill>
                  <a:srgbClr val="EB7339"/>
                </a:solidFill>
                <a:latin typeface="Calibri" pitchFamily="34" charset="0"/>
                <a:ea typeface="Calibri"/>
                <a:cs typeface="Calibri" pitchFamily="34" charset="0"/>
                <a:sym typeface="Calibri"/>
              </a:rPr>
              <a:t>Създаване на проект на общността в училище</a:t>
            </a:r>
            <a:endParaRPr lang="pt-BR" sz="3200" b="0" i="0" u="none" strike="noStrike" cap="none" dirty="0">
              <a:solidFill>
                <a:srgbClr val="000000"/>
              </a:solidFill>
              <a:latin typeface="Calibri" pitchFamily="34" charset="0"/>
              <a:cs typeface="Calibri" pitchFamily="34" charset="0"/>
            </a:endParaRPr>
          </a:p>
        </p:txBody>
      </p:sp>
    </p:spTree>
    <p:extLst>
      <p:ext uri="{BB962C8B-B14F-4D97-AF65-F5344CB8AC3E}">
        <p14:creationId xmlns="" xmlns:p14="http://schemas.microsoft.com/office/powerpoint/2010/main" val="2432187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3" name="Marcador de Posição do Texto 2">
            <a:extLst>
              <a:ext uri="{FF2B5EF4-FFF2-40B4-BE49-F238E27FC236}">
                <a16:creationId xmlns="" xmlns:a16="http://schemas.microsoft.com/office/drawing/2014/main" id="{4DA1DF38-CCB7-EFA5-71F9-96BA9A98CE66}"/>
              </a:ext>
            </a:extLst>
          </p:cNvPr>
          <p:cNvSpPr>
            <a:spLocks noGrp="1"/>
          </p:cNvSpPr>
          <p:nvPr>
            <p:ph type="body" idx="1"/>
          </p:nvPr>
        </p:nvSpPr>
        <p:spPr/>
        <p:txBody>
          <a:bodyPr/>
          <a:lstStyle/>
          <a:p>
            <a:r>
              <a:rPr lang="bg-BG" dirty="0" smtClean="0"/>
              <a:t>Практика</a:t>
            </a:r>
            <a:r>
              <a:rPr lang="en-US" dirty="0" smtClean="0"/>
              <a:t>: </a:t>
            </a:r>
            <a:endParaRPr lang="en-US" dirty="0"/>
          </a:p>
          <a:p>
            <a:r>
              <a:rPr lang="en-US" sz="4000" dirty="0"/>
              <a:t>  </a:t>
            </a:r>
            <a:r>
              <a:rPr lang="bg-BG" sz="4000" dirty="0" smtClean="0"/>
              <a:t>Организиране на проект на ОБЩНОСТТА  в училище</a:t>
            </a:r>
            <a:endParaRPr lang="en-US" sz="4000" dirty="0"/>
          </a:p>
        </p:txBody>
      </p:sp>
      <p:sp>
        <p:nvSpPr>
          <p:cNvPr id="480" name="Google Shape;480;p43"/>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bg-BG" b="1" dirty="0" smtClean="0"/>
              <a:t>ИНСТРУМЕНТИ</a:t>
            </a:r>
            <a:endParaRPr lang="pt-PT" b="1" dirty="0"/>
          </a:p>
          <a:p>
            <a:pPr marL="0" lvl="0" indent="0" algn="l" rtl="0">
              <a:lnSpc>
                <a:spcPct val="90000"/>
              </a:lnSpc>
              <a:spcBef>
                <a:spcPts val="0"/>
              </a:spcBef>
              <a:spcAft>
                <a:spcPts val="0"/>
              </a:spcAft>
              <a:buClr>
                <a:schemeClr val="lt1"/>
              </a:buClr>
              <a:buSzPts val="3600"/>
              <a:buNone/>
            </a:pPr>
            <a:endParaRPr lang="pt-PT" dirty="0"/>
          </a:p>
        </p:txBody>
      </p:sp>
      <p:grpSp>
        <p:nvGrpSpPr>
          <p:cNvPr id="482" name="Google Shape;482;p43"/>
          <p:cNvGrpSpPr/>
          <p:nvPr/>
        </p:nvGrpSpPr>
        <p:grpSpPr>
          <a:xfrm rot="-5400000">
            <a:off x="5003661" y="1221778"/>
            <a:ext cx="3833889" cy="1673859"/>
            <a:chOff x="3357879" y="5072538"/>
            <a:chExt cx="593407" cy="259079"/>
          </a:xfrm>
        </p:grpSpPr>
        <p:sp>
          <p:nvSpPr>
            <p:cNvPr id="483" name="Google Shape;483;p43"/>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43"/>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43"/>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 name="Marcador de Posição da Imagem 3">
            <a:extLst>
              <a:ext uri="{FF2B5EF4-FFF2-40B4-BE49-F238E27FC236}">
                <a16:creationId xmlns="" xmlns:a16="http://schemas.microsoft.com/office/drawing/2014/main" id="{424A8B06-5E27-8AB4-21BA-71A6A0C8AE62}"/>
              </a:ext>
            </a:extLst>
          </p:cNvPr>
          <p:cNvPicPr>
            <a:picLocks noGrp="1" noChangeAspect="1"/>
          </p:cNvPicPr>
          <p:nvPr>
            <p:ph type="pic" idx="3"/>
          </p:nvPr>
        </p:nvPicPr>
        <p:blipFill>
          <a:blip r:embed="rId3"/>
          <a:srcRect t="7273" b="7273"/>
          <a:stretch>
            <a:fillRect/>
          </a:stretch>
        </p:blip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Google Shape;295;p24">
            <a:extLst>
              <a:ext uri="{FF2B5EF4-FFF2-40B4-BE49-F238E27FC236}">
                <a16:creationId xmlns="" xmlns:a16="http://schemas.microsoft.com/office/drawing/2014/main" id="{2CA3816D-7EDF-42A4-E3B1-D502F9F4D20E}"/>
              </a:ext>
            </a:extLst>
          </p:cNvPr>
          <p:cNvSpPr txBox="1"/>
          <p:nvPr/>
        </p:nvSpPr>
        <p:spPr>
          <a:xfrm>
            <a:off x="3595979" y="496918"/>
            <a:ext cx="8323877" cy="5940047"/>
          </a:xfrm>
          <a:prstGeom prst="rect">
            <a:avLst/>
          </a:prstGeom>
          <a:noFill/>
          <a:ln>
            <a:noFill/>
          </a:ln>
        </p:spPr>
        <p:txBody>
          <a:bodyPr spcFirstLastPara="1" wrap="square" lIns="91425" tIns="45700" rIns="91425" bIns="45700" anchor="t" anchorCtr="0">
            <a:spAutoFit/>
          </a:bodyPr>
          <a:lstStyle/>
          <a:p>
            <a:pPr lvl="0" algn="just">
              <a:spcBef>
                <a:spcPts val="1200"/>
              </a:spcBef>
              <a:buSzPts val="2400"/>
            </a:pPr>
            <a:r>
              <a:rPr lang="ru-RU" sz="2400" dirty="0" smtClean="0">
                <a:latin typeface="Calibri"/>
                <a:cs typeface="Calibri"/>
                <a:sym typeface="Calibri"/>
              </a:rPr>
              <a:t>В продължение на 5 години бяха изпълнени седем общностни проекта в седем основни училища в община Моура, Португалия, ръководени от асоциацията за местно развитие ADCMoura.</a:t>
            </a:r>
          </a:p>
          <a:p>
            <a:pPr lvl="0" algn="just">
              <a:spcBef>
                <a:spcPts val="1200"/>
              </a:spcBef>
              <a:buSzPts val="2400"/>
            </a:pPr>
            <a:r>
              <a:rPr lang="ru-RU" sz="2400" dirty="0" err="1" smtClean="0">
                <a:latin typeface="Calibri"/>
                <a:cs typeface="Calibri"/>
                <a:sym typeface="Calibri"/>
              </a:rPr>
              <a:t>Темите</a:t>
            </a:r>
            <a:r>
              <a:rPr lang="ru-RU" sz="2400" dirty="0" smtClean="0">
                <a:latin typeface="Calibri"/>
                <a:cs typeface="Calibri"/>
                <a:sym typeface="Calibri"/>
              </a:rPr>
              <a:t> </a:t>
            </a:r>
            <a:r>
              <a:rPr lang="ru-RU" sz="2400" dirty="0" err="1" smtClean="0">
                <a:latin typeface="Calibri"/>
                <a:cs typeface="Calibri"/>
                <a:sym typeface="Calibri"/>
              </a:rPr>
              <a:t>бяха</a:t>
            </a:r>
            <a:r>
              <a:rPr lang="en-US" sz="2400" dirty="0" smtClean="0">
                <a:latin typeface="Calibri"/>
                <a:cs typeface="Calibri"/>
                <a:sym typeface="Calibri"/>
              </a:rPr>
              <a:t>:</a:t>
            </a:r>
          </a:p>
          <a:p>
            <a:pPr marL="720725" lvl="2" indent="-342900" algn="just">
              <a:buSzPts val="2400"/>
              <a:buFontTx/>
              <a:buChar char="-"/>
            </a:pPr>
            <a:r>
              <a:rPr lang="ru-RU" sz="2400" dirty="0" smtClean="0">
                <a:latin typeface="Calibri"/>
                <a:cs typeface="Calibri"/>
                <a:sym typeface="Calibri"/>
              </a:rPr>
              <a:t>архитектура и </a:t>
            </a:r>
            <a:r>
              <a:rPr lang="ru-RU" sz="2400" dirty="0" err="1" smtClean="0">
                <a:latin typeface="Calibri"/>
                <a:cs typeface="Calibri"/>
                <a:sym typeface="Calibri"/>
              </a:rPr>
              <a:t>строителство</a:t>
            </a:r>
            <a:r>
              <a:rPr lang="ru-RU" sz="2400" dirty="0" smtClean="0">
                <a:latin typeface="Calibri"/>
                <a:cs typeface="Calibri"/>
                <a:sym typeface="Calibri"/>
              </a:rPr>
              <a:t>;</a:t>
            </a:r>
          </a:p>
          <a:p>
            <a:pPr marL="720725" lvl="2" indent="-342900" algn="just">
              <a:buSzPts val="2400"/>
              <a:buFontTx/>
              <a:buChar char="-"/>
            </a:pPr>
            <a:r>
              <a:rPr lang="ru-RU" sz="2400" dirty="0" smtClean="0">
                <a:latin typeface="Calibri"/>
                <a:cs typeface="Calibri"/>
                <a:sym typeface="Calibri"/>
              </a:rPr>
              <a:t>наблюдение на </a:t>
            </a:r>
            <a:r>
              <a:rPr lang="ru-RU" sz="2400" dirty="0" err="1" smtClean="0">
                <a:latin typeface="Calibri"/>
                <a:cs typeface="Calibri"/>
                <a:sym typeface="Calibri"/>
              </a:rPr>
              <a:t>птици</a:t>
            </a:r>
            <a:r>
              <a:rPr lang="ru-RU" sz="2400" dirty="0" smtClean="0">
                <a:latin typeface="Calibri"/>
                <a:cs typeface="Calibri"/>
                <a:sym typeface="Calibri"/>
              </a:rPr>
              <a:t>;</a:t>
            </a:r>
          </a:p>
          <a:p>
            <a:pPr marL="720725" lvl="2" indent="-342900" algn="just">
              <a:buSzPts val="2400"/>
              <a:buFontTx/>
              <a:buChar char="-"/>
            </a:pPr>
            <a:r>
              <a:rPr lang="ru-RU" sz="2400" dirty="0" err="1" smtClean="0">
                <a:latin typeface="Calibri"/>
                <a:cs typeface="Calibri"/>
                <a:sym typeface="Calibri"/>
              </a:rPr>
              <a:t>природното</a:t>
            </a:r>
            <a:r>
              <a:rPr lang="ru-RU" sz="2400" dirty="0" smtClean="0">
                <a:latin typeface="Calibri"/>
                <a:cs typeface="Calibri"/>
                <a:sym typeface="Calibri"/>
              </a:rPr>
              <a:t> и </a:t>
            </a:r>
            <a:r>
              <a:rPr lang="ru-RU" sz="2400" dirty="0" err="1" smtClean="0">
                <a:latin typeface="Calibri"/>
                <a:cs typeface="Calibri"/>
                <a:sym typeface="Calibri"/>
              </a:rPr>
              <a:t>културно</a:t>
            </a:r>
            <a:r>
              <a:rPr lang="ru-RU" sz="2400" dirty="0" smtClean="0">
                <a:latin typeface="Calibri"/>
                <a:cs typeface="Calibri"/>
                <a:sym typeface="Calibri"/>
              </a:rPr>
              <a:t> наследство на </a:t>
            </a:r>
            <a:r>
              <a:rPr lang="ru-RU" sz="2400" dirty="0" err="1" smtClean="0">
                <a:latin typeface="Calibri"/>
                <a:cs typeface="Calibri"/>
                <a:sym typeface="Calibri"/>
              </a:rPr>
              <a:t>Serra</a:t>
            </a:r>
            <a:r>
              <a:rPr lang="ru-RU" sz="2400" dirty="0" smtClean="0">
                <a:latin typeface="Calibri"/>
                <a:cs typeface="Calibri"/>
                <a:sym typeface="Calibri"/>
              </a:rPr>
              <a:t> </a:t>
            </a:r>
            <a:r>
              <a:rPr lang="ru-RU" sz="2400" dirty="0" err="1" smtClean="0">
                <a:latin typeface="Calibri"/>
                <a:cs typeface="Calibri"/>
                <a:sym typeface="Calibri"/>
              </a:rPr>
              <a:t>da</a:t>
            </a:r>
            <a:r>
              <a:rPr lang="ru-RU" sz="2400" dirty="0" smtClean="0">
                <a:latin typeface="Calibri"/>
                <a:cs typeface="Calibri"/>
                <a:sym typeface="Calibri"/>
              </a:rPr>
              <a:t> </a:t>
            </a:r>
            <a:r>
              <a:rPr lang="ru-RU" sz="2400" dirty="0" err="1" smtClean="0">
                <a:latin typeface="Calibri"/>
                <a:cs typeface="Calibri"/>
                <a:sym typeface="Calibri"/>
              </a:rPr>
              <a:t>Adiça</a:t>
            </a:r>
            <a:r>
              <a:rPr lang="ru-RU" sz="2400" dirty="0" smtClean="0">
                <a:latin typeface="Calibri"/>
                <a:cs typeface="Calibri"/>
                <a:sym typeface="Calibri"/>
              </a:rPr>
              <a:t>;</a:t>
            </a:r>
          </a:p>
          <a:p>
            <a:pPr marL="720725" lvl="2" indent="-342900" algn="just">
              <a:buSzPts val="2400"/>
              <a:buFontTx/>
              <a:buChar char="-"/>
            </a:pPr>
            <a:r>
              <a:rPr lang="ru-RU" sz="2400" dirty="0" smtClean="0">
                <a:latin typeface="Calibri"/>
                <a:cs typeface="Calibri"/>
                <a:sym typeface="Calibri"/>
              </a:rPr>
              <a:t>защита на </a:t>
            </a:r>
            <a:r>
              <a:rPr lang="ru-RU" sz="2400" dirty="0" err="1" smtClean="0">
                <a:latin typeface="Calibri"/>
                <a:cs typeface="Calibri"/>
                <a:sym typeface="Calibri"/>
              </a:rPr>
              <a:t>системата</a:t>
            </a:r>
            <a:r>
              <a:rPr lang="ru-RU" sz="2400" dirty="0" smtClean="0">
                <a:latin typeface="Calibri"/>
                <a:cs typeface="Calibri"/>
                <a:sym typeface="Calibri"/>
              </a:rPr>
              <a:t> </a:t>
            </a:r>
            <a:r>
              <a:rPr lang="ru-RU" sz="2400" dirty="0" err="1" smtClean="0">
                <a:latin typeface="Calibri"/>
                <a:cs typeface="Calibri"/>
                <a:sym typeface="Calibri"/>
              </a:rPr>
              <a:t>Монтадо</a:t>
            </a:r>
            <a:r>
              <a:rPr lang="ru-RU" sz="2400" dirty="0" smtClean="0">
                <a:latin typeface="Calibri"/>
                <a:cs typeface="Calibri"/>
                <a:sym typeface="Calibri"/>
              </a:rPr>
              <a:t> и управление на водите;</a:t>
            </a:r>
          </a:p>
          <a:p>
            <a:pPr marL="720725" lvl="2" indent="-342900" algn="just">
              <a:buSzPts val="2400"/>
              <a:buFontTx/>
              <a:buChar char="-"/>
            </a:pPr>
            <a:r>
              <a:rPr lang="ru-RU" sz="2400" dirty="0" err="1" smtClean="0">
                <a:latin typeface="Calibri"/>
                <a:cs typeface="Calibri"/>
                <a:sym typeface="Calibri"/>
              </a:rPr>
              <a:t>градината</a:t>
            </a:r>
            <a:r>
              <a:rPr lang="ru-RU" sz="2400" dirty="0" smtClean="0">
                <a:latin typeface="Calibri"/>
                <a:cs typeface="Calibri"/>
                <a:sym typeface="Calibri"/>
              </a:rPr>
              <a:t> с </a:t>
            </a:r>
            <a:r>
              <a:rPr lang="ru-RU" sz="2400" dirty="0" err="1" smtClean="0">
                <a:latin typeface="Calibri"/>
                <a:cs typeface="Calibri"/>
                <a:sym typeface="Calibri"/>
              </a:rPr>
              <a:t>аромати</a:t>
            </a:r>
            <a:r>
              <a:rPr lang="ru-RU" sz="2400" dirty="0" smtClean="0">
                <a:latin typeface="Calibri"/>
                <a:cs typeface="Calibri"/>
                <a:sym typeface="Calibri"/>
              </a:rPr>
              <a:t> и </a:t>
            </a:r>
            <a:r>
              <a:rPr lang="ru-RU" sz="2400" dirty="0" err="1" smtClean="0">
                <a:latin typeface="Calibri"/>
                <a:cs typeface="Calibri"/>
                <a:sym typeface="Calibri"/>
              </a:rPr>
              <a:t>вкусове</a:t>
            </a:r>
            <a:r>
              <a:rPr lang="ru-RU" sz="2400" dirty="0" smtClean="0">
                <a:latin typeface="Calibri"/>
                <a:cs typeface="Calibri"/>
                <a:sym typeface="Calibri"/>
              </a:rPr>
              <a:t> в училище (в 2 училища);</a:t>
            </a:r>
          </a:p>
          <a:p>
            <a:pPr marL="720725" lvl="2" indent="-342900" algn="just">
              <a:buSzPts val="2400"/>
              <a:buFontTx/>
              <a:buChar char="-"/>
            </a:pPr>
            <a:r>
              <a:rPr lang="bg-BG" sz="2400" dirty="0" smtClean="0">
                <a:latin typeface="Calibri"/>
                <a:cs typeface="Calibri"/>
                <a:sym typeface="Calibri"/>
              </a:rPr>
              <a:t>изоставената от общината влажна зона на </a:t>
            </a:r>
            <a:r>
              <a:rPr lang="ru-RU" sz="2400" dirty="0" smtClean="0">
                <a:latin typeface="Calibri"/>
                <a:cs typeface="Calibri"/>
                <a:sym typeface="Calibri"/>
              </a:rPr>
              <a:t>Адуа</a:t>
            </a:r>
            <a:r>
              <a:rPr lang="bg-BG" sz="2400" dirty="0" smtClean="0">
                <a:latin typeface="Calibri"/>
                <a:cs typeface="Calibri"/>
                <a:sym typeface="Calibri"/>
              </a:rPr>
              <a:t>.</a:t>
            </a:r>
          </a:p>
          <a:p>
            <a:pPr marL="720725" lvl="2" algn="just">
              <a:buSzPts val="2400"/>
            </a:pPr>
            <a:endParaRPr lang="ru-RU" sz="2400" dirty="0" smtClean="0">
              <a:latin typeface="Calibri"/>
              <a:cs typeface="Calibri"/>
              <a:sym typeface="Calibri"/>
            </a:endParaRPr>
          </a:p>
          <a:p>
            <a:pPr lvl="2" algn="just">
              <a:buSzPts val="2400"/>
            </a:pPr>
            <a:r>
              <a:rPr lang="ru-RU" sz="2400" dirty="0" err="1" smtClean="0">
                <a:latin typeface="Calibri"/>
                <a:cs typeface="Calibri"/>
                <a:sym typeface="Calibri"/>
              </a:rPr>
              <a:t>Представяме</a:t>
            </a:r>
            <a:r>
              <a:rPr lang="ru-RU" sz="2400" dirty="0" smtClean="0">
                <a:latin typeface="Calibri"/>
                <a:cs typeface="Calibri"/>
                <a:sym typeface="Calibri"/>
              </a:rPr>
              <a:t> </a:t>
            </a:r>
            <a:r>
              <a:rPr lang="ru-RU" sz="2400" dirty="0" err="1" smtClean="0">
                <a:latin typeface="Calibri"/>
                <a:cs typeface="Calibri"/>
                <a:sym typeface="Calibri"/>
              </a:rPr>
              <a:t>накратко</a:t>
            </a:r>
            <a:r>
              <a:rPr lang="ru-RU" sz="2400" dirty="0" smtClean="0">
                <a:latin typeface="Calibri"/>
                <a:cs typeface="Calibri"/>
                <a:sym typeface="Calibri"/>
              </a:rPr>
              <a:t> </a:t>
            </a:r>
            <a:r>
              <a:rPr lang="ru-RU" sz="2400" dirty="0" err="1" smtClean="0">
                <a:latin typeface="Calibri"/>
                <a:cs typeface="Calibri"/>
                <a:sym typeface="Calibri"/>
              </a:rPr>
              <a:t>някои</a:t>
            </a:r>
            <a:r>
              <a:rPr lang="ru-RU" sz="2400" dirty="0" smtClean="0">
                <a:latin typeface="Calibri"/>
                <a:cs typeface="Calibri"/>
                <a:sym typeface="Calibri"/>
              </a:rPr>
              <a:t> </a:t>
            </a:r>
            <a:r>
              <a:rPr lang="ru-RU" sz="2400" dirty="0" err="1" smtClean="0">
                <a:latin typeface="Calibri"/>
                <a:cs typeface="Calibri"/>
                <a:sym typeface="Calibri"/>
              </a:rPr>
              <a:t>аспекти</a:t>
            </a:r>
            <a:r>
              <a:rPr lang="ru-RU" sz="2400" dirty="0" smtClean="0">
                <a:latin typeface="Calibri"/>
                <a:cs typeface="Calibri"/>
                <a:sym typeface="Calibri"/>
              </a:rPr>
              <a:t> от </a:t>
            </a:r>
            <a:r>
              <a:rPr lang="ru-RU" sz="2400" dirty="0" err="1" smtClean="0">
                <a:latin typeface="Calibri"/>
                <a:cs typeface="Calibri"/>
                <a:sym typeface="Calibri"/>
              </a:rPr>
              <a:t>методологията</a:t>
            </a:r>
            <a:r>
              <a:rPr lang="ru-RU" sz="2400" dirty="0" smtClean="0">
                <a:latin typeface="Calibri"/>
                <a:cs typeface="Calibri"/>
                <a:sym typeface="Calibri"/>
              </a:rPr>
              <a:t> за работа с </a:t>
            </a:r>
            <a:r>
              <a:rPr lang="ru-RU" sz="2400" dirty="0" err="1" smtClean="0">
                <a:latin typeface="Calibri"/>
                <a:cs typeface="Calibri"/>
                <a:sym typeface="Calibri"/>
              </a:rPr>
              <a:t>местното</a:t>
            </a:r>
            <a:r>
              <a:rPr lang="ru-RU" sz="2400" dirty="0" smtClean="0">
                <a:latin typeface="Calibri"/>
                <a:cs typeface="Calibri"/>
                <a:sym typeface="Calibri"/>
              </a:rPr>
              <a:t> население, </a:t>
            </a:r>
            <a:r>
              <a:rPr lang="ru-RU" sz="2400" dirty="0" err="1" smtClean="0">
                <a:latin typeface="Calibri"/>
                <a:cs typeface="Calibri"/>
                <a:sym typeface="Calibri"/>
              </a:rPr>
              <a:t>следвана</a:t>
            </a:r>
            <a:r>
              <a:rPr lang="ru-RU" sz="2400" dirty="0" smtClean="0">
                <a:latin typeface="Calibri"/>
                <a:cs typeface="Calibri"/>
                <a:sym typeface="Calibri"/>
              </a:rPr>
              <a:t> в </a:t>
            </a:r>
            <a:r>
              <a:rPr lang="ru-RU" sz="2400" dirty="0" err="1" smtClean="0">
                <a:latin typeface="Calibri"/>
                <a:cs typeface="Calibri"/>
                <a:sym typeface="Calibri"/>
              </a:rPr>
              <a:t>тези</a:t>
            </a:r>
            <a:r>
              <a:rPr lang="ru-RU" sz="2400" dirty="0" smtClean="0">
                <a:latin typeface="Calibri"/>
                <a:cs typeface="Calibri"/>
                <a:sym typeface="Calibri"/>
              </a:rPr>
              <a:t> </a:t>
            </a:r>
            <a:r>
              <a:rPr lang="ru-RU" sz="2400" dirty="0" err="1" smtClean="0">
                <a:latin typeface="Calibri"/>
                <a:cs typeface="Calibri"/>
                <a:sym typeface="Calibri"/>
              </a:rPr>
              <a:t>проекти</a:t>
            </a:r>
            <a:r>
              <a:rPr lang="ru-RU" sz="2400" dirty="0" smtClean="0">
                <a:latin typeface="Calibri"/>
                <a:cs typeface="Calibri"/>
                <a:sym typeface="Calibri"/>
              </a:rPr>
              <a:t> с </a:t>
            </a:r>
            <a:r>
              <a:rPr lang="ru-RU" sz="2400" dirty="0" err="1" smtClean="0">
                <a:latin typeface="Calibri"/>
                <a:cs typeface="Calibri"/>
                <a:sym typeface="Calibri"/>
              </a:rPr>
              <a:t>национално</a:t>
            </a:r>
            <a:r>
              <a:rPr lang="ru-RU" sz="2400" dirty="0" smtClean="0">
                <a:latin typeface="Calibri"/>
                <a:cs typeface="Calibri"/>
                <a:sym typeface="Calibri"/>
              </a:rPr>
              <a:t> </a:t>
            </a:r>
            <a:r>
              <a:rPr lang="ru-RU" sz="2400" dirty="0" err="1" smtClean="0">
                <a:latin typeface="Calibri"/>
                <a:cs typeface="Calibri"/>
                <a:sym typeface="Calibri"/>
              </a:rPr>
              <a:t>покритие</a:t>
            </a:r>
            <a:r>
              <a:rPr lang="ru-RU" sz="2400" dirty="0" smtClean="0">
                <a:latin typeface="Calibri"/>
                <a:cs typeface="Calibri"/>
                <a:sym typeface="Calibri"/>
              </a:rPr>
              <a:t> </a:t>
            </a:r>
            <a:r>
              <a:rPr lang="ru-RU" sz="2400" dirty="0" err="1" smtClean="0">
                <a:latin typeface="Calibri"/>
                <a:cs typeface="Calibri"/>
                <a:sym typeface="Calibri"/>
              </a:rPr>
              <a:t>като</a:t>
            </a:r>
            <a:r>
              <a:rPr lang="ru-RU" sz="2400" dirty="0" smtClean="0">
                <a:latin typeface="Calibri"/>
                <a:cs typeface="Calibri"/>
                <a:sym typeface="Calibri"/>
              </a:rPr>
              <a:t> практики за устойчиво развитие. </a:t>
            </a:r>
            <a:r>
              <a:rPr lang="en-US" sz="2400" dirty="0" smtClean="0">
                <a:latin typeface="Calibri"/>
                <a:cs typeface="Calibri"/>
                <a:sym typeface="Calibri"/>
              </a:rPr>
              <a:t> </a:t>
            </a:r>
            <a:endParaRPr lang="en-US" sz="2400" b="0" i="0" u="none" strike="noStrike" cap="none" dirty="0">
              <a:solidFill>
                <a:srgbClr val="000000"/>
              </a:solidFill>
              <a:latin typeface="Arial"/>
              <a:ea typeface="Arial"/>
              <a:cs typeface="Arial"/>
              <a:sym typeface="Arial"/>
            </a:endParaRPr>
          </a:p>
        </p:txBody>
      </p:sp>
      <p:sp>
        <p:nvSpPr>
          <p:cNvPr id="15" name="Text Placeholder 1">
            <a:extLst>
              <a:ext uri="{FF2B5EF4-FFF2-40B4-BE49-F238E27FC236}">
                <a16:creationId xmlns="" xmlns:a16="http://schemas.microsoft.com/office/drawing/2014/main" id="{9FD556E2-C6BF-C48A-53DF-34BC8011365D}"/>
              </a:ext>
            </a:extLst>
          </p:cNvPr>
          <p:cNvSpPr txBox="1">
            <a:spLocks/>
          </p:cNvSpPr>
          <p:nvPr/>
        </p:nvSpPr>
        <p:spPr>
          <a:xfrm>
            <a:off x="3526311" y="0"/>
            <a:ext cx="8361614"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panose="020F0502020204030204" pitchFamily="34" charset="0"/>
                <a:cs typeface="Calibri" panose="020F0502020204030204" pitchFamily="34" charset="0"/>
              </a:rPr>
              <a:t>Проект на ОБЩНОСТТА в училище</a:t>
            </a:r>
            <a:endParaRPr lang="en-US" sz="3200" b="1" dirty="0">
              <a:solidFill>
                <a:srgbClr val="EB7339"/>
              </a:solidFill>
              <a:latin typeface="Calibri" panose="020F0502020204030204" pitchFamily="34" charset="0"/>
              <a:cs typeface="Calibri" panose="020F0502020204030204" pitchFamily="34" charset="0"/>
            </a:endParaRPr>
          </a:p>
        </p:txBody>
      </p:sp>
      <p:pic>
        <p:nvPicPr>
          <p:cNvPr id="10" name="Marcador de Posição da Imagem 9">
            <a:extLst>
              <a:ext uri="{FF2B5EF4-FFF2-40B4-BE49-F238E27FC236}">
                <a16:creationId xmlns="" xmlns:a16="http://schemas.microsoft.com/office/drawing/2014/main" id="{0DEDEECF-E8DC-AB52-632D-CD648D3E34A2}"/>
              </a:ext>
            </a:extLst>
          </p:cNvPr>
          <p:cNvPicPr>
            <a:picLocks noGrp="1" noChangeAspect="1"/>
          </p:cNvPicPr>
          <p:nvPr>
            <p:ph type="pic" sz="quarter" idx="19"/>
          </p:nvPr>
        </p:nvPicPr>
        <p:blipFill>
          <a:blip r:embed="rId2"/>
          <a:srcRect l="15293" r="15293"/>
          <a:stretch>
            <a:fillRect/>
          </a:stretch>
        </p:blipFill>
        <p:spPr/>
      </p:pic>
    </p:spTree>
    <p:extLst>
      <p:ext uri="{BB962C8B-B14F-4D97-AF65-F5344CB8AC3E}">
        <p14:creationId xmlns="" xmlns:p14="http://schemas.microsoft.com/office/powerpoint/2010/main" val="27266276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 xmlns:a16="http://schemas.microsoft.com/office/drawing/2014/main" id="{B0CCF57A-6D48-3FC3-4775-BEC6C74654CA}"/>
              </a:ext>
            </a:extLst>
          </p:cNvPr>
          <p:cNvSpPr txBox="1"/>
          <p:nvPr/>
        </p:nvSpPr>
        <p:spPr>
          <a:xfrm>
            <a:off x="928815" y="1114168"/>
            <a:ext cx="7736213" cy="5293716"/>
          </a:xfrm>
          <a:prstGeom prst="rect">
            <a:avLst/>
          </a:prstGeom>
          <a:noFill/>
          <a:ln>
            <a:noFill/>
          </a:ln>
        </p:spPr>
        <p:txBody>
          <a:bodyPr spcFirstLastPara="1" wrap="square" lIns="91425" tIns="45700" rIns="91425" bIns="45700" anchor="t" anchorCtr="0">
            <a:spAutoFit/>
          </a:bodyPr>
          <a:lstStyle/>
          <a:p>
            <a:pPr lvl="0" algn="just">
              <a:spcBef>
                <a:spcPts val="1200"/>
              </a:spcBef>
              <a:buSzPts val="2400"/>
            </a:pPr>
            <a:r>
              <a:rPr lang="ru-RU" sz="2200" dirty="0" smtClean="0">
                <a:latin typeface="Calibri" panose="020F0502020204030204" pitchFamily="34" charset="0"/>
                <a:cs typeface="Calibri" panose="020F0502020204030204" pitchFamily="34" charset="0"/>
              </a:rPr>
              <a:t>Началните училища са предпочитани места за разработване на проекти за устойчиво развитие, включващи местните общности. От една страна, родителите са по-склонни да участват в дейностите, насърчавани от училищата, като придружават децата си, докато са още малки. От друга страна е </a:t>
            </a:r>
            <a:r>
              <a:rPr lang="ru-RU" sz="2200" dirty="0" err="1" smtClean="0">
                <a:latin typeface="Calibri" panose="020F0502020204030204" pitchFamily="34" charset="0"/>
                <a:cs typeface="Calibri" panose="020F0502020204030204" pitchFamily="34" charset="0"/>
              </a:rPr>
              <a:t>възможно</a:t>
            </a:r>
            <a:r>
              <a:rPr lang="ru-RU" sz="2200" dirty="0" smtClean="0">
                <a:latin typeface="Calibri" panose="020F0502020204030204" pitchFamily="34" charset="0"/>
                <a:cs typeface="Calibri" panose="020F0502020204030204" pitchFamily="34" charset="0"/>
              </a:rPr>
              <a:t> да се </a:t>
            </a:r>
            <a:r>
              <a:rPr lang="ru-RU" sz="2200" dirty="0" err="1" smtClean="0">
                <a:latin typeface="Calibri" panose="020F0502020204030204" pitchFamily="34" charset="0"/>
                <a:cs typeface="Calibri" panose="020F0502020204030204" pitchFamily="34" charset="0"/>
              </a:rPr>
              <a:t>съчетаят</a:t>
            </a:r>
            <a:r>
              <a:rPr lang="ru-RU" sz="2200" dirty="0" smtClean="0">
                <a:latin typeface="Calibri" panose="020F0502020204030204" pitchFamily="34" charset="0"/>
                <a:cs typeface="Calibri" panose="020F0502020204030204" pitchFamily="34" charset="0"/>
              </a:rPr>
              <a:t> избраните теми с </a:t>
            </a:r>
            <a:r>
              <a:rPr lang="ru-RU" sz="2200" dirty="0" err="1" smtClean="0">
                <a:latin typeface="Calibri" panose="020F0502020204030204" pitchFamily="34" charset="0"/>
                <a:cs typeface="Calibri" panose="020F0502020204030204" pitchFamily="34" charset="0"/>
              </a:rPr>
              <a:t>предметите</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преподавани</a:t>
            </a:r>
            <a:r>
              <a:rPr lang="ru-RU" sz="2200" dirty="0" smtClean="0">
                <a:latin typeface="Calibri" panose="020F0502020204030204" pitchFamily="34" charset="0"/>
                <a:cs typeface="Calibri" panose="020F0502020204030204" pitchFamily="34" charset="0"/>
              </a:rPr>
              <a:t> в училище, </a:t>
            </a:r>
            <a:r>
              <a:rPr lang="ru-RU" sz="2200" dirty="0" err="1" smtClean="0">
                <a:latin typeface="Calibri" panose="020F0502020204030204" pitchFamily="34" charset="0"/>
                <a:cs typeface="Calibri" panose="020F0502020204030204" pitchFamily="34" charset="0"/>
              </a:rPr>
              <a:t>като</a:t>
            </a:r>
            <a:r>
              <a:rPr lang="ru-RU" sz="2200" dirty="0" smtClean="0">
                <a:latin typeface="Calibri" panose="020F0502020204030204" pitchFamily="34" charset="0"/>
                <a:cs typeface="Calibri" panose="020F0502020204030204" pitchFamily="34" charset="0"/>
              </a:rPr>
              <a:t> се </a:t>
            </a:r>
            <a:r>
              <a:rPr lang="ru-RU" sz="2200" dirty="0" err="1" smtClean="0">
                <a:latin typeface="Calibri" panose="020F0502020204030204" pitchFamily="34" charset="0"/>
                <a:cs typeface="Calibri" panose="020F0502020204030204" pitchFamily="34" charset="0"/>
              </a:rPr>
              <a:t>адаптират</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към</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реални</a:t>
            </a:r>
            <a:r>
              <a:rPr lang="ru-RU" sz="2200" dirty="0" smtClean="0">
                <a:latin typeface="Calibri" panose="020F0502020204030204" pitchFamily="34" charset="0"/>
                <a:cs typeface="Calibri" panose="020F0502020204030204" pitchFamily="34" charset="0"/>
              </a:rPr>
              <a:t> ситуации и </a:t>
            </a:r>
            <a:r>
              <a:rPr lang="ru-RU" sz="2200" dirty="0" err="1" smtClean="0">
                <a:latin typeface="Calibri" panose="020F0502020204030204" pitchFamily="34" charset="0"/>
                <a:cs typeface="Calibri" panose="020F0502020204030204" pitchFamily="34" charset="0"/>
              </a:rPr>
              <a:t>конкретни</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процеси</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дори</a:t>
            </a:r>
            <a:r>
              <a:rPr lang="ru-RU" sz="2200" dirty="0" smtClean="0">
                <a:latin typeface="Calibri" panose="020F0502020204030204" pitchFamily="34" charset="0"/>
                <a:cs typeface="Calibri" panose="020F0502020204030204" pitchFamily="34" charset="0"/>
              </a:rPr>
              <a:t> в </a:t>
            </a:r>
            <a:r>
              <a:rPr lang="ru-RU" sz="2200" dirty="0" err="1" smtClean="0">
                <a:latin typeface="Calibri" panose="020F0502020204030204" pitchFamily="34" charset="0"/>
                <a:cs typeface="Calibri" panose="020F0502020204030204" pitchFamily="34" charset="0"/>
              </a:rPr>
              <a:t>полза</a:t>
            </a:r>
            <a:r>
              <a:rPr lang="ru-RU" sz="2200" dirty="0" smtClean="0">
                <a:latin typeface="Calibri" panose="020F0502020204030204" pitchFamily="34" charset="0"/>
                <a:cs typeface="Calibri" panose="020F0502020204030204" pitchFamily="34" charset="0"/>
              </a:rPr>
              <a:t> на </a:t>
            </a:r>
            <a:r>
              <a:rPr lang="ru-RU" sz="2200" dirty="0" err="1" smtClean="0">
                <a:latin typeface="Calibri" panose="020F0502020204030204" pitchFamily="34" charset="0"/>
                <a:cs typeface="Calibri" panose="020F0502020204030204" pitchFamily="34" charset="0"/>
              </a:rPr>
              <a:t>тяхното</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учене</a:t>
            </a:r>
            <a:r>
              <a:rPr lang="ru-RU" sz="2200" dirty="0" smtClean="0">
                <a:latin typeface="Calibri" panose="020F0502020204030204" pitchFamily="34" charset="0"/>
                <a:cs typeface="Calibri" panose="020F0502020204030204" pitchFamily="34" charset="0"/>
              </a:rPr>
              <a:t>). </a:t>
            </a:r>
          </a:p>
          <a:p>
            <a:pPr lvl="0" algn="just">
              <a:spcBef>
                <a:spcPts val="1200"/>
              </a:spcBef>
              <a:buSzPts val="2400"/>
            </a:pPr>
            <a:r>
              <a:rPr lang="ru-RU" sz="2200" dirty="0" err="1" smtClean="0">
                <a:latin typeface="Calibri" panose="020F0502020204030204" pitchFamily="34" charset="0"/>
                <a:cs typeface="Calibri" panose="020F0502020204030204" pitchFamily="34" charset="0"/>
              </a:rPr>
              <a:t>Децата</a:t>
            </a:r>
            <a:r>
              <a:rPr lang="ru-RU" sz="2200" dirty="0" smtClean="0">
                <a:latin typeface="Calibri" panose="020F0502020204030204" pitchFamily="34" charset="0"/>
                <a:cs typeface="Calibri" panose="020F0502020204030204" pitchFamily="34" charset="0"/>
              </a:rPr>
              <a:t> и </a:t>
            </a:r>
            <a:r>
              <a:rPr lang="ru-RU" sz="2200" dirty="0" err="1" smtClean="0">
                <a:latin typeface="Calibri" panose="020F0502020204030204" pitchFamily="34" charset="0"/>
                <a:cs typeface="Calibri" panose="020F0502020204030204" pitchFamily="34" charset="0"/>
              </a:rPr>
              <a:t>техните</a:t>
            </a:r>
            <a:r>
              <a:rPr lang="ru-RU" sz="2200" dirty="0" smtClean="0">
                <a:latin typeface="Calibri" panose="020F0502020204030204" pitchFamily="34" charset="0"/>
                <a:cs typeface="Calibri" panose="020F0502020204030204" pitchFamily="34" charset="0"/>
              </a:rPr>
              <a:t> родители </a:t>
            </a:r>
            <a:r>
              <a:rPr lang="ru-RU" sz="2200" dirty="0" err="1" smtClean="0">
                <a:latin typeface="Calibri" panose="020F0502020204030204" pitchFamily="34" charset="0"/>
                <a:cs typeface="Calibri" panose="020F0502020204030204" pitchFamily="34" charset="0"/>
              </a:rPr>
              <a:t>ще</a:t>
            </a:r>
            <a:r>
              <a:rPr lang="ru-RU" sz="2200" dirty="0" smtClean="0">
                <a:latin typeface="Calibri" panose="020F0502020204030204" pitchFamily="34" charset="0"/>
                <a:cs typeface="Calibri" panose="020F0502020204030204" pitchFamily="34" charset="0"/>
              </a:rPr>
              <a:t> учат по </a:t>
            </a:r>
            <a:r>
              <a:rPr lang="ru-RU" sz="2200" dirty="0" err="1" smtClean="0">
                <a:latin typeface="Calibri" panose="020F0502020204030204" pitchFamily="34" charset="0"/>
                <a:cs typeface="Calibri" panose="020F0502020204030204" pitchFamily="34" charset="0"/>
              </a:rPr>
              <a:t>тези</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предмети</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по</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едно</a:t>
            </a:r>
            <a:r>
              <a:rPr lang="ru-RU" sz="2200" dirty="0" smtClean="0">
                <a:latin typeface="Calibri" panose="020F0502020204030204" pitchFamily="34" charset="0"/>
                <a:cs typeface="Calibri" panose="020F0502020204030204" pitchFamily="34" charset="0"/>
              </a:rPr>
              <a:t> и </a:t>
            </a:r>
            <a:r>
              <a:rPr lang="ru-RU" sz="2200" dirty="0" err="1" smtClean="0">
                <a:latin typeface="Calibri" panose="020F0502020204030204" pitchFamily="34" charset="0"/>
                <a:cs typeface="Calibri" panose="020F0502020204030204" pitchFamily="34" charset="0"/>
              </a:rPr>
              <a:t>също</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време</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и</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ще</a:t>
            </a:r>
            <a:r>
              <a:rPr lang="ru-RU" sz="2200" dirty="0" smtClean="0">
                <a:latin typeface="Calibri" panose="020F0502020204030204" pitchFamily="34" charset="0"/>
                <a:cs typeface="Calibri" panose="020F0502020204030204" pitchFamily="34" charset="0"/>
              </a:rPr>
              <a:t> се </a:t>
            </a:r>
            <a:r>
              <a:rPr lang="ru-RU" sz="2200" dirty="0" err="1" smtClean="0">
                <a:latin typeface="Calibri" panose="020F0502020204030204" pitchFamily="34" charset="0"/>
                <a:cs typeface="Calibri" panose="020F0502020204030204" pitchFamily="34" charset="0"/>
              </a:rPr>
              <a:t>мотивират</a:t>
            </a:r>
            <a:r>
              <a:rPr lang="ru-RU" sz="2200" dirty="0" smtClean="0">
                <a:latin typeface="Calibri" panose="020F0502020204030204" pitchFamily="34" charset="0"/>
                <a:cs typeface="Calibri" panose="020F0502020204030204" pitchFamily="34" charset="0"/>
              </a:rPr>
              <a:t> взаимно. </a:t>
            </a:r>
          </a:p>
          <a:p>
            <a:pPr lvl="0" algn="just">
              <a:spcBef>
                <a:spcPts val="1200"/>
              </a:spcBef>
              <a:buSzPts val="2400"/>
            </a:pPr>
            <a:r>
              <a:rPr lang="ru-RU" sz="2200" dirty="0" smtClean="0">
                <a:latin typeface="Calibri" panose="020F0502020204030204" pitchFamily="34" charset="0"/>
                <a:cs typeface="Calibri" panose="020F0502020204030204" pitchFamily="34" charset="0"/>
              </a:rPr>
              <a:t>Училищата  предоставят идеални възможности и пространства за етапите на процеса на планиране, изпълнение, мониторинг. </a:t>
            </a:r>
            <a:r>
              <a:rPr lang="ru-RU" sz="2200" dirty="0" err="1" smtClean="0">
                <a:latin typeface="Calibri" panose="020F0502020204030204" pitchFamily="34" charset="0"/>
                <a:cs typeface="Calibri" panose="020F0502020204030204" pitchFamily="34" charset="0"/>
              </a:rPr>
              <a:t>Въздействията</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като</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цяло</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са</a:t>
            </a:r>
            <a:r>
              <a:rPr lang="ru-RU" sz="2200" dirty="0" smtClean="0">
                <a:latin typeface="Calibri" panose="020F0502020204030204" pitchFamily="34" charset="0"/>
                <a:cs typeface="Calibri" panose="020F0502020204030204" pitchFamily="34" charset="0"/>
              </a:rPr>
              <a:t> </a:t>
            </a:r>
            <a:r>
              <a:rPr lang="ru-RU" sz="2200" dirty="0" err="1" smtClean="0">
                <a:latin typeface="Calibri" panose="020F0502020204030204" pitchFamily="34" charset="0"/>
                <a:cs typeface="Calibri" panose="020F0502020204030204" pitchFamily="34" charset="0"/>
              </a:rPr>
              <a:t>широкообхватни</a:t>
            </a:r>
            <a:r>
              <a:rPr lang="ru-RU" sz="2200" dirty="0" smtClean="0">
                <a:latin typeface="Calibri" panose="020F0502020204030204" pitchFamily="34" charset="0"/>
                <a:cs typeface="Calibri" panose="020F0502020204030204" pitchFamily="34" charset="0"/>
              </a:rPr>
              <a:t> и </a:t>
            </a:r>
            <a:r>
              <a:rPr lang="ru-RU" sz="2200" dirty="0" err="1" smtClean="0">
                <a:latin typeface="Calibri" panose="020F0502020204030204" pitchFamily="34" charset="0"/>
                <a:cs typeface="Calibri" panose="020F0502020204030204" pitchFamily="34" charset="0"/>
              </a:rPr>
              <a:t>дълготрайни</a:t>
            </a:r>
            <a:r>
              <a:rPr lang="ru-RU" sz="2200" dirty="0" smtClean="0">
                <a:latin typeface="Calibri" panose="020F0502020204030204" pitchFamily="34" charset="0"/>
                <a:cs typeface="Calibri" panose="020F0502020204030204" pitchFamily="34" charset="0"/>
              </a:rPr>
              <a:t>.</a:t>
            </a:r>
            <a:endParaRPr lang="en-US" sz="22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 Placeholder 1">
            <a:extLst>
              <a:ext uri="{FF2B5EF4-FFF2-40B4-BE49-F238E27FC236}">
                <a16:creationId xmlns="" xmlns:a16="http://schemas.microsoft.com/office/drawing/2014/main" id="{C5888678-675D-97FA-ABBC-EB3E24DEE645}"/>
              </a:ext>
            </a:extLst>
          </p:cNvPr>
          <p:cNvSpPr txBox="1">
            <a:spLocks/>
          </p:cNvSpPr>
          <p:nvPr/>
        </p:nvSpPr>
        <p:spPr>
          <a:xfrm>
            <a:off x="696687" y="0"/>
            <a:ext cx="11495313" cy="104511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200" b="1" dirty="0" err="1" smtClean="0">
                <a:solidFill>
                  <a:srgbClr val="EB7339"/>
                </a:solidFill>
                <a:latin typeface="Calibri" panose="020F0502020204030204" pitchFamily="34" charset="0"/>
                <a:cs typeface="Calibri" panose="020F0502020204030204" pitchFamily="34" charset="0"/>
              </a:rPr>
              <a:t>Създаване</a:t>
            </a:r>
            <a:r>
              <a:rPr lang="ru-RU" sz="3200" b="1" dirty="0" smtClean="0">
                <a:solidFill>
                  <a:srgbClr val="EB7339"/>
                </a:solidFill>
                <a:latin typeface="Calibri" panose="020F0502020204030204" pitchFamily="34" charset="0"/>
                <a:cs typeface="Calibri" panose="020F0502020204030204" pitchFamily="34" charset="0"/>
              </a:rPr>
              <a:t> на проект на ОБЩНОСТТА за устойчиво развитие (УР) в училище</a:t>
            </a:r>
          </a:p>
          <a:p>
            <a:endParaRPr lang="en-US" sz="3200" b="1" dirty="0">
              <a:solidFill>
                <a:srgbClr val="EB7339"/>
              </a:solidFill>
              <a:latin typeface="Calibri" panose="020F0502020204030204" pitchFamily="34" charset="0"/>
              <a:cs typeface="Calibri" panose="020F0502020204030204" pitchFamily="34" charset="0"/>
            </a:endParaRPr>
          </a:p>
        </p:txBody>
      </p:sp>
      <p:pic>
        <p:nvPicPr>
          <p:cNvPr id="4" name="Picture 3" descr="dia do pai - moura 037">
            <a:extLst>
              <a:ext uri="{FF2B5EF4-FFF2-40B4-BE49-F238E27FC236}">
                <a16:creationId xmlns="" xmlns:a16="http://schemas.microsoft.com/office/drawing/2014/main" id="{7F9A0994-92F3-14D8-B7DB-2BECEF791E8F}"/>
              </a:ext>
            </a:extLst>
          </p:cNvPr>
          <p:cNvPicPr>
            <a:picLocks noChangeAspect="1" noChangeArrowheads="1"/>
          </p:cNvPicPr>
          <p:nvPr/>
        </p:nvPicPr>
        <p:blipFill>
          <a:blip r:embed="rId3" cstate="print"/>
          <a:srcRect/>
          <a:stretch>
            <a:fillRect/>
          </a:stretch>
        </p:blipFill>
        <p:spPr bwMode="auto">
          <a:xfrm>
            <a:off x="8723138" y="915215"/>
            <a:ext cx="3279220" cy="2459415"/>
          </a:xfrm>
          <a:prstGeom prst="rect">
            <a:avLst/>
          </a:prstGeom>
          <a:noFill/>
        </p:spPr>
      </p:pic>
      <p:pic>
        <p:nvPicPr>
          <p:cNvPr id="5" name="Picture 5" descr="percurso sobral 013">
            <a:extLst>
              <a:ext uri="{FF2B5EF4-FFF2-40B4-BE49-F238E27FC236}">
                <a16:creationId xmlns="" xmlns:a16="http://schemas.microsoft.com/office/drawing/2014/main" id="{D5164D20-4342-7CAC-7C30-7272090EF9EC}"/>
              </a:ext>
            </a:extLst>
          </p:cNvPr>
          <p:cNvPicPr>
            <a:picLocks noChangeAspect="1" noChangeArrowheads="1"/>
          </p:cNvPicPr>
          <p:nvPr/>
        </p:nvPicPr>
        <p:blipFill>
          <a:blip r:embed="rId4" cstate="print"/>
          <a:srcRect/>
          <a:stretch>
            <a:fillRect/>
          </a:stretch>
        </p:blipFill>
        <p:spPr bwMode="auto">
          <a:xfrm>
            <a:off x="8701367" y="3415350"/>
            <a:ext cx="3280792" cy="2459415"/>
          </a:xfrm>
          <a:prstGeom prst="rect">
            <a:avLst/>
          </a:prstGeom>
          <a:noFill/>
        </p:spPr>
      </p:pic>
    </p:spTree>
    <p:extLst>
      <p:ext uri="{BB962C8B-B14F-4D97-AF65-F5344CB8AC3E}">
        <p14:creationId xmlns="" xmlns:p14="http://schemas.microsoft.com/office/powerpoint/2010/main" val="1710390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 xmlns:a16="http://schemas.microsoft.com/office/drawing/2014/main" id="{B0CCF57A-6D48-3FC3-4775-BEC6C74654CA}"/>
              </a:ext>
            </a:extLst>
          </p:cNvPr>
          <p:cNvSpPr txBox="1"/>
          <p:nvPr/>
        </p:nvSpPr>
        <p:spPr>
          <a:xfrm>
            <a:off x="4086261" y="868504"/>
            <a:ext cx="7143439" cy="2092840"/>
          </a:xfrm>
          <a:prstGeom prst="rect">
            <a:avLst/>
          </a:prstGeom>
          <a:noFill/>
          <a:ln>
            <a:noFill/>
          </a:ln>
        </p:spPr>
        <p:txBody>
          <a:bodyPr spcFirstLastPara="1" wrap="square" lIns="91425" tIns="45700" rIns="91425" bIns="45700" anchor="t" anchorCtr="0">
            <a:spAutoFit/>
          </a:bodyPr>
          <a:lstStyle/>
          <a:p>
            <a:pPr lvl="0" algn="just">
              <a:spcBef>
                <a:spcPts val="1200"/>
              </a:spcBef>
              <a:buSzPts val="2400"/>
            </a:pPr>
            <a:r>
              <a:rPr lang="en-US" sz="2400" b="1" i="0" u="none" strike="noStrike" cap="none" dirty="0">
                <a:solidFill>
                  <a:srgbClr val="EC7A42"/>
                </a:solidFill>
                <a:latin typeface="Calibri"/>
                <a:cs typeface="Calibri"/>
                <a:sym typeface="Arial"/>
              </a:rPr>
              <a:t>1. </a:t>
            </a:r>
            <a:r>
              <a:rPr lang="ru-RU" sz="2400" dirty="0" smtClean="0">
                <a:latin typeface="Calibri"/>
                <a:cs typeface="Calibri"/>
              </a:rPr>
              <a:t>След като обединяващата тема бъде определена, срещнете се с учители, за да изготвите предложението в съответствие с училищните дейности, продължителност на срока и учебните предмети.</a:t>
            </a:r>
            <a:endParaRPr lang="en-US" sz="2400" b="0" i="0" u="none" strike="noStrike" cap="none" dirty="0">
              <a:solidFill>
                <a:srgbClr val="000000"/>
              </a:solidFill>
              <a:latin typeface="Calibri"/>
              <a:cs typeface="Calibri"/>
              <a:sym typeface="Arial"/>
            </a:endParaRPr>
          </a:p>
        </p:txBody>
      </p:sp>
      <p:sp>
        <p:nvSpPr>
          <p:cNvPr id="8" name="Text Placeholder 1">
            <a:extLst>
              <a:ext uri="{FF2B5EF4-FFF2-40B4-BE49-F238E27FC236}">
                <a16:creationId xmlns="" xmlns:a16="http://schemas.microsoft.com/office/drawing/2014/main" id="{C5888678-675D-97FA-ABBC-EB3E24DEE645}"/>
              </a:ext>
            </a:extLst>
          </p:cNvPr>
          <p:cNvSpPr txBox="1">
            <a:spLocks/>
          </p:cNvSpPr>
          <p:nvPr/>
        </p:nvSpPr>
        <p:spPr>
          <a:xfrm>
            <a:off x="729344" y="0"/>
            <a:ext cx="11462655" cy="100148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200" b="1" dirty="0" err="1" smtClean="0">
                <a:solidFill>
                  <a:srgbClr val="EB7339"/>
                </a:solidFill>
                <a:latin typeface="Calibri" panose="020F0502020204030204" pitchFamily="34" charset="0"/>
                <a:cs typeface="Calibri" panose="020F0502020204030204" pitchFamily="34" charset="0"/>
              </a:rPr>
              <a:t>Създаване</a:t>
            </a:r>
            <a:r>
              <a:rPr lang="ru-RU" sz="3200" b="1" dirty="0" smtClean="0">
                <a:solidFill>
                  <a:srgbClr val="EB7339"/>
                </a:solidFill>
                <a:latin typeface="Calibri" panose="020F0502020204030204" pitchFamily="34" charset="0"/>
                <a:cs typeface="Calibri" panose="020F0502020204030204" pitchFamily="34" charset="0"/>
              </a:rPr>
              <a:t> на проект на </a:t>
            </a:r>
            <a:r>
              <a:rPr lang="bg-BG" sz="3200" b="1" dirty="0" smtClean="0">
                <a:solidFill>
                  <a:srgbClr val="EB7339"/>
                </a:solidFill>
                <a:latin typeface="Calibri" panose="020F0502020204030204" pitchFamily="34" charset="0"/>
                <a:cs typeface="Calibri" panose="020F0502020204030204" pitchFamily="34" charset="0"/>
              </a:rPr>
              <a:t>ОБЩНОСТТА </a:t>
            </a:r>
            <a:r>
              <a:rPr lang="ru-RU" sz="3200" b="1" dirty="0" smtClean="0">
                <a:solidFill>
                  <a:srgbClr val="EB7339"/>
                </a:solidFill>
                <a:latin typeface="Calibri" panose="020F0502020204030204" pitchFamily="34" charset="0"/>
                <a:cs typeface="Calibri" panose="020F0502020204030204" pitchFamily="34" charset="0"/>
              </a:rPr>
              <a:t>за устойчиво развитие (УР) в училище</a:t>
            </a:r>
          </a:p>
        </p:txBody>
      </p:sp>
      <p:sp>
        <p:nvSpPr>
          <p:cNvPr id="4" name="Google Shape;295;p24">
            <a:extLst>
              <a:ext uri="{FF2B5EF4-FFF2-40B4-BE49-F238E27FC236}">
                <a16:creationId xmlns="" xmlns:a16="http://schemas.microsoft.com/office/drawing/2014/main" id="{96BA5E15-392D-8325-E6C6-472BBFEF000A}"/>
              </a:ext>
            </a:extLst>
          </p:cNvPr>
          <p:cNvSpPr txBox="1"/>
          <p:nvPr/>
        </p:nvSpPr>
        <p:spPr>
          <a:xfrm>
            <a:off x="1272748" y="3274541"/>
            <a:ext cx="7101015" cy="2985392"/>
          </a:xfrm>
          <a:prstGeom prst="rect">
            <a:avLst/>
          </a:prstGeom>
          <a:noFill/>
          <a:ln>
            <a:noFill/>
          </a:ln>
        </p:spPr>
        <p:txBody>
          <a:bodyPr spcFirstLastPara="1" wrap="square" lIns="91425" tIns="45700" rIns="91425" bIns="45700" anchor="t" anchorCtr="0">
            <a:spAutoFit/>
          </a:bodyPr>
          <a:lstStyle/>
          <a:p>
            <a:pPr lvl="0" algn="just">
              <a:spcBef>
                <a:spcPts val="1200"/>
              </a:spcBef>
              <a:buSzPts val="2400"/>
            </a:pPr>
            <a:r>
              <a:rPr lang="en-US" sz="2400" b="1" i="0" u="none" strike="noStrike" cap="none" dirty="0">
                <a:solidFill>
                  <a:srgbClr val="EC7A42"/>
                </a:solidFill>
                <a:latin typeface="Calibri" panose="020F0502020204030204" pitchFamily="34" charset="0"/>
                <a:cs typeface="Calibri" panose="020F0502020204030204" pitchFamily="34" charset="0"/>
                <a:sym typeface="Arial"/>
              </a:rPr>
              <a:t>2. </a:t>
            </a:r>
            <a:r>
              <a:rPr lang="ru-RU" sz="2400" dirty="0" smtClean="0">
                <a:latin typeface="Calibri" panose="020F0502020204030204" pitchFamily="34" charset="0"/>
                <a:cs typeface="Calibri" panose="020F0502020204030204" pitchFamily="34" charset="0"/>
              </a:rPr>
              <a:t>Проведете среща с родителите в началото на учебната година. С </a:t>
            </a:r>
            <a:r>
              <a:rPr lang="ru-RU" sz="2400" dirty="0" err="1" smtClean="0">
                <a:latin typeface="Calibri" panose="020F0502020204030204" pitchFamily="34" charset="0"/>
                <a:cs typeface="Calibri" panose="020F0502020204030204" pitchFamily="34" charset="0"/>
              </a:rPr>
              <a:t>тяхно</a:t>
            </a:r>
            <a:r>
              <a:rPr lang="ru-RU" sz="2400" dirty="0" smtClean="0">
                <a:latin typeface="Calibri" panose="020F0502020204030204" pitchFamily="34" charset="0"/>
                <a:cs typeface="Calibri" panose="020F0502020204030204" pitchFamily="34" charset="0"/>
              </a:rPr>
              <a:t> участие </a:t>
            </a:r>
            <a:r>
              <a:rPr lang="ru-RU" sz="2400" dirty="0" err="1" smtClean="0">
                <a:latin typeface="Calibri" panose="020F0502020204030204" pitchFamily="34" charset="0"/>
                <a:cs typeface="Calibri" panose="020F0502020204030204" pitchFamily="34" charset="0"/>
              </a:rPr>
              <a:t>създайте</a:t>
            </a:r>
            <a:r>
              <a:rPr lang="ru-RU" sz="2400" dirty="0" smtClean="0">
                <a:latin typeface="Calibri" panose="020F0502020204030204" pitchFamily="34" charset="0"/>
                <a:cs typeface="Calibri" panose="020F0502020204030204" pitchFamily="34" charset="0"/>
              </a:rPr>
              <a:t> план за действие, </a:t>
            </a:r>
            <a:r>
              <a:rPr lang="ru-RU" sz="2400" dirty="0" err="1" smtClean="0">
                <a:latin typeface="Calibri" panose="020F0502020204030204" pitchFamily="34" charset="0"/>
                <a:cs typeface="Calibri" panose="020F0502020204030204" pitchFamily="34" charset="0"/>
              </a:rPr>
              <a:t>като</a:t>
            </a:r>
            <a:r>
              <a:rPr lang="ru-RU" sz="2400" dirty="0" smtClean="0">
                <a:latin typeface="Calibri" panose="020F0502020204030204" pitchFamily="34" charset="0"/>
                <a:cs typeface="Calibri" panose="020F0502020204030204" pitchFamily="34" charset="0"/>
              </a:rPr>
              <a:t> се </a:t>
            </a:r>
            <a:r>
              <a:rPr lang="ru-RU" sz="2400" dirty="0" err="1" smtClean="0">
                <a:latin typeface="Calibri" panose="020F0502020204030204" pitchFamily="34" charset="0"/>
                <a:cs typeface="Calibri" panose="020F0502020204030204" pitchFamily="34" charset="0"/>
              </a:rPr>
              <a:t>идентифицират</a:t>
            </a:r>
            <a:r>
              <a:rPr lang="ru-RU" sz="2400" dirty="0" smtClean="0">
                <a:latin typeface="Calibri" panose="020F0502020204030204" pitchFamily="34" charset="0"/>
                <a:cs typeface="Calibri" panose="020F0502020204030204" pitchFamily="34" charset="0"/>
              </a:rPr>
              <a:t> цели, </a:t>
            </a:r>
            <a:r>
              <a:rPr lang="ru-RU" sz="2400" dirty="0" err="1" smtClean="0">
                <a:latin typeface="Calibri" panose="020F0502020204030204" pitchFamily="34" charset="0"/>
                <a:cs typeface="Calibri" panose="020F0502020204030204" pitchFamily="34" charset="0"/>
              </a:rPr>
              <a:t>дати</a:t>
            </a:r>
            <a:r>
              <a:rPr lang="ru-RU" sz="2400" dirty="0" smtClean="0">
                <a:latin typeface="Calibri" panose="020F0502020204030204" pitchFamily="34" charset="0"/>
                <a:cs typeface="Calibri" panose="020F0502020204030204" pitchFamily="34" charset="0"/>
              </a:rPr>
              <a:t> и </a:t>
            </a:r>
            <a:r>
              <a:rPr lang="ru-RU" sz="2400" dirty="0" err="1" smtClean="0">
                <a:latin typeface="Calibri" panose="020F0502020204030204" pitchFamily="34" charset="0"/>
                <a:cs typeface="Calibri" panose="020F0502020204030204" pitchFamily="34" charset="0"/>
              </a:rPr>
              <a:t>отговорни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страни</a:t>
            </a:r>
            <a:r>
              <a:rPr lang="ru-RU" sz="2400" dirty="0" smtClean="0">
                <a:latin typeface="Calibri" panose="020F0502020204030204" pitchFamily="34" charset="0"/>
                <a:cs typeface="Calibri" panose="020F0502020204030204" pitchFamily="34" charset="0"/>
              </a:rPr>
              <a:t>. Всеки трябва да може да участва активно, дори и най-малките и срамежливи ученици.</a:t>
            </a:r>
          </a:p>
          <a:p>
            <a:pPr lvl="0" algn="just">
              <a:spcBef>
                <a:spcPts val="1200"/>
              </a:spcBef>
              <a:buSzPts val="2400"/>
            </a:pPr>
            <a:r>
              <a:rPr lang="ru-RU" sz="2400" dirty="0" smtClean="0">
                <a:latin typeface="Calibri" panose="020F0502020204030204" pitchFamily="34" charset="0"/>
                <a:cs typeface="Calibri" panose="020F0502020204030204" pitchFamily="34" charset="0"/>
              </a:rPr>
              <a:t> </a:t>
            </a:r>
          </a:p>
        </p:txBody>
      </p:sp>
      <p:pic>
        <p:nvPicPr>
          <p:cNvPr id="5" name="Picture 13" descr="Imagem 005">
            <a:extLst>
              <a:ext uri="{FF2B5EF4-FFF2-40B4-BE49-F238E27FC236}">
                <a16:creationId xmlns="" xmlns:a16="http://schemas.microsoft.com/office/drawing/2014/main" id="{5E85414D-FDA4-5928-D9AB-223B3D2266FA}"/>
              </a:ext>
            </a:extLst>
          </p:cNvPr>
          <p:cNvPicPr>
            <a:picLocks noChangeAspect="1" noChangeArrowheads="1"/>
          </p:cNvPicPr>
          <p:nvPr/>
        </p:nvPicPr>
        <p:blipFill>
          <a:blip r:embed="rId3" cstate="print"/>
          <a:srcRect/>
          <a:stretch>
            <a:fillRect/>
          </a:stretch>
        </p:blipFill>
        <p:spPr bwMode="auto">
          <a:xfrm>
            <a:off x="936174" y="1099578"/>
            <a:ext cx="2743198" cy="2057398"/>
          </a:xfrm>
          <a:prstGeom prst="rect">
            <a:avLst/>
          </a:prstGeom>
          <a:noFill/>
          <a:ln w="9525">
            <a:noFill/>
            <a:miter lim="800000"/>
            <a:headEnd/>
            <a:tailEnd/>
          </a:ln>
        </p:spPr>
      </p:pic>
      <p:sp>
        <p:nvSpPr>
          <p:cNvPr id="6" name="Rectangle 14" descr="serão aleixo  2003 (11)">
            <a:extLst>
              <a:ext uri="{FF2B5EF4-FFF2-40B4-BE49-F238E27FC236}">
                <a16:creationId xmlns="" xmlns:a16="http://schemas.microsoft.com/office/drawing/2014/main" id="{A7105507-993D-64EC-FEB0-AED64A5A3489}"/>
              </a:ext>
            </a:extLst>
          </p:cNvPr>
          <p:cNvSpPr>
            <a:spLocks noGrp="1" noChangeAspect="1" noChangeArrowheads="1"/>
          </p:cNvSpPr>
          <p:nvPr/>
        </p:nvSpPr>
        <p:spPr bwMode="auto">
          <a:xfrm>
            <a:off x="8645740" y="2710252"/>
            <a:ext cx="3063815" cy="2297591"/>
          </a:xfrm>
          <a:prstGeom prst="rect">
            <a:avLst/>
          </a:prstGeom>
          <a:blipFill dpi="0" rotWithShape="1">
            <a:blip r:embed="rId4" cstate="print"/>
            <a:srcRect/>
            <a:stretch>
              <a:fillRect b="-12"/>
            </a:stretch>
          </a:blipFill>
          <a:ln w="9525">
            <a:noFill/>
            <a:miter lim="800000"/>
            <a:headEnd/>
            <a:tailEnd/>
          </a:ln>
          <a:effectLst/>
        </p:spPr>
        <p:txBody>
          <a:bodyPr/>
          <a:lstStyle/>
          <a:p>
            <a:endParaRPr lang="pt-PT"/>
          </a:p>
        </p:txBody>
      </p:sp>
      <p:sp>
        <p:nvSpPr>
          <p:cNvPr id="11" name="Rectangle 4" descr="srão moura 2003 (20)">
            <a:extLst>
              <a:ext uri="{FF2B5EF4-FFF2-40B4-BE49-F238E27FC236}">
                <a16:creationId xmlns="" xmlns:a16="http://schemas.microsoft.com/office/drawing/2014/main" id="{AB1F1CA8-DC17-C517-5A7F-EBBF901D0CA3}"/>
              </a:ext>
            </a:extLst>
          </p:cNvPr>
          <p:cNvSpPr>
            <a:spLocks noGrp="1" noChangeAspect="1" noChangeArrowheads="1"/>
          </p:cNvSpPr>
          <p:nvPr/>
        </p:nvSpPr>
        <p:spPr bwMode="auto">
          <a:xfrm>
            <a:off x="8333882" y="5262723"/>
            <a:ext cx="3063815" cy="1452880"/>
          </a:xfrm>
          <a:prstGeom prst="rect">
            <a:avLst/>
          </a:prstGeom>
          <a:blipFill dpi="0" rotWithShape="1">
            <a:blip r:embed="rId5" cstate="print"/>
            <a:srcRect/>
            <a:stretch>
              <a:fillRect t="-24313" b="-33845"/>
            </a:stretch>
          </a:blipFill>
          <a:ln w="9525">
            <a:noFill/>
            <a:miter lim="800000"/>
            <a:headEnd/>
            <a:tailEnd/>
          </a:ln>
          <a:effectLst/>
        </p:spPr>
        <p:txBody>
          <a:bodyPr/>
          <a:lstStyle/>
          <a:p>
            <a:endParaRPr lang="pt-PT" dirty="0"/>
          </a:p>
        </p:txBody>
      </p:sp>
    </p:spTree>
    <p:extLst>
      <p:ext uri="{BB962C8B-B14F-4D97-AF65-F5344CB8AC3E}">
        <p14:creationId xmlns="" xmlns:p14="http://schemas.microsoft.com/office/powerpoint/2010/main" val="2774244089"/>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6"/>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 xmlns:a16="http://schemas.microsoft.com/office/drawing/2014/main" id="{B0CCF57A-6D48-3FC3-4775-BEC6C74654CA}"/>
              </a:ext>
            </a:extLst>
          </p:cNvPr>
          <p:cNvSpPr txBox="1"/>
          <p:nvPr/>
        </p:nvSpPr>
        <p:spPr>
          <a:xfrm>
            <a:off x="1106813" y="1032379"/>
            <a:ext cx="5655976" cy="566304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en-US" sz="2400" b="1" i="0" u="none" strike="noStrike" cap="none" dirty="0">
                <a:solidFill>
                  <a:srgbClr val="EC7A42"/>
                </a:solidFill>
                <a:latin typeface="Calibri" panose="020F0502020204030204" pitchFamily="34" charset="0"/>
                <a:cs typeface="Calibri" panose="020F0502020204030204" pitchFamily="34" charset="0"/>
                <a:sym typeface="Arial"/>
              </a:rPr>
              <a:t>3.</a:t>
            </a:r>
            <a:r>
              <a:rPr lang="en-US" sz="2400" b="0" i="0" u="none" strike="noStrike" cap="none" dirty="0">
                <a:solidFill>
                  <a:srgbClr val="000000"/>
                </a:solidFill>
                <a:latin typeface="Calibri" panose="020F0502020204030204" pitchFamily="34" charset="0"/>
                <a:cs typeface="Calibri" panose="020F0502020204030204" pitchFamily="34" charset="0"/>
                <a:sym typeface="Arial"/>
              </a:rPr>
              <a:t> </a:t>
            </a:r>
            <a:r>
              <a:rPr lang="bg-BG" sz="2400" b="0" i="0" u="none" strike="noStrike" cap="none" dirty="0" smtClean="0">
                <a:solidFill>
                  <a:srgbClr val="000000"/>
                </a:solidFill>
                <a:latin typeface="Calibri" panose="020F0502020204030204" pitchFamily="34" charset="0"/>
                <a:cs typeface="Calibri" panose="020F0502020204030204" pitchFamily="34" charset="0"/>
                <a:sym typeface="Arial"/>
              </a:rPr>
              <a:t>Дейностите се реализират през цялата учебна година.</a:t>
            </a: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a:p>
            <a:pPr lvl="0" algn="just">
              <a:spcBef>
                <a:spcPts val="1200"/>
              </a:spcBef>
              <a:buSzPts val="2400"/>
            </a:pPr>
            <a:r>
              <a:rPr lang="ru-RU" sz="2400" dirty="0" smtClean="0">
                <a:latin typeface="Calibri" panose="020F0502020204030204" pitchFamily="34" charset="0"/>
                <a:cs typeface="Calibri" panose="020F0502020204030204" pitchFamily="34" charset="0"/>
              </a:rPr>
              <a:t>Децата и техните родители, приятели и други членове на общността, участват в дейностите, които могат да се провеждат в училището и извън него.</a:t>
            </a: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a:p>
            <a:pPr lvl="0" algn="just">
              <a:spcBef>
                <a:spcPts val="1200"/>
              </a:spcBef>
              <a:buSzPts val="2400"/>
            </a:pPr>
            <a:r>
              <a:rPr lang="ru-RU" sz="2400" dirty="0" err="1" smtClean="0">
                <a:latin typeface="Calibri" panose="020F0502020204030204" pitchFamily="34" charset="0"/>
                <a:cs typeface="Calibri" panose="020F0502020204030204" pitchFamily="34" charset="0"/>
              </a:rPr>
              <a:t>Организират</a:t>
            </a:r>
            <a:r>
              <a:rPr lang="ru-RU" sz="2400" dirty="0" smtClean="0">
                <a:latin typeface="Calibri" panose="020F0502020204030204" pitchFamily="34" charset="0"/>
                <a:cs typeface="Calibri" panose="020F0502020204030204" pitchFamily="34" charset="0"/>
              </a:rPr>
              <a:t> се и </a:t>
            </a:r>
            <a:r>
              <a:rPr lang="ru-RU" sz="2400" dirty="0" err="1" smtClean="0">
                <a:latin typeface="Calibri" panose="020F0502020204030204" pitchFamily="34" charset="0"/>
                <a:cs typeface="Calibri" panose="020F0502020204030204" pitchFamily="34" charset="0"/>
              </a:rPr>
              <a:t>опознавателни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мисии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извън</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територията</a:t>
            </a:r>
            <a:r>
              <a:rPr lang="ru-RU" sz="2400" dirty="0" smtClean="0">
                <a:latin typeface="Calibri" panose="020F0502020204030204" pitchFamily="34" charset="0"/>
                <a:cs typeface="Calibri" panose="020F0502020204030204" pitchFamily="34" charset="0"/>
              </a:rPr>
              <a:t> на </a:t>
            </a:r>
            <a:r>
              <a:rPr lang="ru-RU" sz="2400" dirty="0" err="1" smtClean="0">
                <a:latin typeface="Calibri" panose="020F0502020204030204" pitchFamily="34" charset="0"/>
                <a:cs typeface="Calibri" panose="020F0502020204030204" pitchFamily="34" charset="0"/>
              </a:rPr>
              <a:t>училището</a:t>
            </a:r>
            <a:r>
              <a:rPr lang="ru-RU" sz="2400" dirty="0" smtClean="0">
                <a:latin typeface="Calibri" panose="020F0502020204030204" pitchFamily="34" charset="0"/>
                <a:cs typeface="Calibri" panose="020F0502020204030204" pitchFamily="34" charset="0"/>
              </a:rPr>
              <a:t>, за </a:t>
            </a:r>
            <a:r>
              <a:rPr lang="ru-RU" sz="2400" dirty="0" err="1" smtClean="0">
                <a:latin typeface="Calibri" panose="020F0502020204030204" pitchFamily="34" charset="0"/>
                <a:cs typeface="Calibri" panose="020F0502020204030204" pitchFamily="34" charset="0"/>
              </a:rPr>
              <a:t>по-добро</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разбиране</a:t>
            </a:r>
            <a:r>
              <a:rPr lang="ru-RU" sz="2400" dirty="0" smtClean="0">
                <a:latin typeface="Calibri" panose="020F0502020204030204" pitchFamily="34" charset="0"/>
                <a:cs typeface="Calibri" panose="020F0502020204030204" pitchFamily="34" charset="0"/>
              </a:rPr>
              <a:t> на </a:t>
            </a:r>
            <a:r>
              <a:rPr lang="ru-RU" sz="2400" dirty="0" err="1" smtClean="0">
                <a:latin typeface="Calibri" panose="020F0502020204030204" pitchFamily="34" charset="0"/>
                <a:cs typeface="Calibri" panose="020F0502020204030204" pitchFamily="34" charset="0"/>
              </a:rPr>
              <a:t>проблемите</a:t>
            </a:r>
            <a:r>
              <a:rPr lang="ru-RU" sz="2400" dirty="0" smtClean="0">
                <a:latin typeface="Calibri" panose="020F0502020204030204" pitchFamily="34" charset="0"/>
                <a:cs typeface="Calibri" panose="020F0502020204030204" pitchFamily="34" charset="0"/>
              </a:rPr>
              <a:t>.</a:t>
            </a:r>
          </a:p>
          <a:p>
            <a:pPr lvl="0" algn="just">
              <a:spcBef>
                <a:spcPts val="1200"/>
              </a:spcBef>
              <a:buSzPts val="2400"/>
            </a:pPr>
            <a:r>
              <a:rPr lang="bg-BG" sz="2400" b="0" i="0" u="none" strike="noStrike" cap="none" dirty="0" smtClean="0">
                <a:solidFill>
                  <a:srgbClr val="000000"/>
                </a:solidFill>
                <a:latin typeface="Calibri" panose="020F0502020204030204" pitchFamily="34" charset="0"/>
                <a:cs typeface="Calibri" panose="020F0502020204030204" pitchFamily="34" charset="0"/>
                <a:sym typeface="Arial"/>
              </a:rPr>
              <a:t>Дейностите се провеждат обикновено през почивните дни, за да може всички желаещи да участват.</a:t>
            </a: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00000"/>
              </a:lnSpc>
              <a:spcBef>
                <a:spcPts val="1200"/>
              </a:spcBef>
              <a:spcAft>
                <a:spcPts val="0"/>
              </a:spcAft>
              <a:buClr>
                <a:srgbClr val="000000"/>
              </a:buClr>
              <a:buSzPts val="2400"/>
              <a:buFont typeface="Calibri"/>
              <a:buNone/>
            </a:pP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 Placeholder 1">
            <a:extLst>
              <a:ext uri="{FF2B5EF4-FFF2-40B4-BE49-F238E27FC236}">
                <a16:creationId xmlns="" xmlns:a16="http://schemas.microsoft.com/office/drawing/2014/main" id="{C5888678-675D-97FA-ABBC-EB3E24DEE645}"/>
              </a:ext>
            </a:extLst>
          </p:cNvPr>
          <p:cNvSpPr txBox="1">
            <a:spLocks/>
          </p:cNvSpPr>
          <p:nvPr/>
        </p:nvSpPr>
        <p:spPr>
          <a:xfrm>
            <a:off x="696687" y="-1"/>
            <a:ext cx="11495313" cy="10450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200" b="1" dirty="0" err="1" smtClean="0">
                <a:solidFill>
                  <a:srgbClr val="EB7339"/>
                </a:solidFill>
                <a:latin typeface="Calibri" panose="020F0502020204030204" pitchFamily="34" charset="0"/>
                <a:cs typeface="Calibri" panose="020F0502020204030204" pitchFamily="34" charset="0"/>
              </a:rPr>
              <a:t>Създаване</a:t>
            </a:r>
            <a:r>
              <a:rPr lang="ru-RU" sz="3200" b="1" dirty="0" smtClean="0">
                <a:solidFill>
                  <a:srgbClr val="EB7339"/>
                </a:solidFill>
                <a:latin typeface="Calibri" panose="020F0502020204030204" pitchFamily="34" charset="0"/>
                <a:cs typeface="Calibri" panose="020F0502020204030204" pitchFamily="34" charset="0"/>
              </a:rPr>
              <a:t> на проект на </a:t>
            </a:r>
            <a:r>
              <a:rPr lang="bg-BG" sz="3200" b="1" dirty="0" smtClean="0">
                <a:solidFill>
                  <a:srgbClr val="EB7339"/>
                </a:solidFill>
                <a:latin typeface="Calibri" panose="020F0502020204030204" pitchFamily="34" charset="0"/>
                <a:cs typeface="Calibri" panose="020F0502020204030204" pitchFamily="34" charset="0"/>
              </a:rPr>
              <a:t>ОБЩНОСТТА </a:t>
            </a:r>
            <a:r>
              <a:rPr lang="ru-RU" sz="3200" b="1" dirty="0" smtClean="0">
                <a:solidFill>
                  <a:srgbClr val="EB7339"/>
                </a:solidFill>
                <a:latin typeface="Calibri" panose="020F0502020204030204" pitchFamily="34" charset="0"/>
                <a:cs typeface="Calibri" panose="020F0502020204030204" pitchFamily="34" charset="0"/>
              </a:rPr>
              <a:t>за устойчиво развитие (УР) в училище</a:t>
            </a:r>
          </a:p>
          <a:p>
            <a:endParaRPr lang="ru-RU" sz="3200" b="1" dirty="0" smtClean="0">
              <a:solidFill>
                <a:srgbClr val="EB7339"/>
              </a:solidFill>
              <a:latin typeface="Calibri" panose="020F0502020204030204" pitchFamily="34" charset="0"/>
              <a:cs typeface="Calibri" panose="020F0502020204030204" pitchFamily="34" charset="0"/>
            </a:endParaRPr>
          </a:p>
          <a:p>
            <a:endParaRPr lang="en-US" sz="3200" b="1" dirty="0">
              <a:solidFill>
                <a:srgbClr val="EB7339"/>
              </a:solidFill>
              <a:latin typeface="Calibri" panose="020F0502020204030204" pitchFamily="34" charset="0"/>
              <a:cs typeface="Calibri" panose="020F0502020204030204" pitchFamily="34" charset="0"/>
            </a:endParaRPr>
          </a:p>
        </p:txBody>
      </p:sp>
      <p:pic>
        <p:nvPicPr>
          <p:cNvPr id="9" name="Picture 14" descr="D:\terra plena\fotos relatorio\EPE\ciencia viva 11nov06 (92).JPG">
            <a:extLst>
              <a:ext uri="{FF2B5EF4-FFF2-40B4-BE49-F238E27FC236}">
                <a16:creationId xmlns="" xmlns:a16="http://schemas.microsoft.com/office/drawing/2014/main" id="{B0D18D07-C2A8-6D60-ADAD-5EB33CEABBC9}"/>
              </a:ext>
            </a:extLst>
          </p:cNvPr>
          <p:cNvPicPr>
            <a:picLocks noChangeAspect="1" noChangeArrowheads="1"/>
          </p:cNvPicPr>
          <p:nvPr/>
        </p:nvPicPr>
        <p:blipFill>
          <a:blip r:embed="rId3" cstate="print"/>
          <a:srcRect/>
          <a:stretch>
            <a:fillRect/>
          </a:stretch>
        </p:blipFill>
        <p:spPr bwMode="auto">
          <a:xfrm>
            <a:off x="9186960" y="1148078"/>
            <a:ext cx="2304000" cy="1728000"/>
          </a:xfrm>
          <a:prstGeom prst="rect">
            <a:avLst/>
          </a:prstGeom>
          <a:noFill/>
        </p:spPr>
      </p:pic>
      <p:pic>
        <p:nvPicPr>
          <p:cNvPr id="10" name="Picture 4" descr="visita a donana 254">
            <a:extLst>
              <a:ext uri="{FF2B5EF4-FFF2-40B4-BE49-F238E27FC236}">
                <a16:creationId xmlns="" xmlns:a16="http://schemas.microsoft.com/office/drawing/2014/main" id="{F19EB718-4989-6443-5E56-A882A55FDC0B}"/>
              </a:ext>
            </a:extLst>
          </p:cNvPr>
          <p:cNvPicPr>
            <a:picLocks noChangeAspect="1" noChangeArrowheads="1"/>
          </p:cNvPicPr>
          <p:nvPr/>
        </p:nvPicPr>
        <p:blipFill>
          <a:blip r:embed="rId4" cstate="print"/>
          <a:srcRect/>
          <a:stretch>
            <a:fillRect/>
          </a:stretch>
        </p:blipFill>
        <p:spPr bwMode="auto">
          <a:xfrm>
            <a:off x="9186960" y="2945201"/>
            <a:ext cx="2304000" cy="1728000"/>
          </a:xfrm>
          <a:prstGeom prst="rect">
            <a:avLst/>
          </a:prstGeom>
          <a:noFill/>
        </p:spPr>
      </p:pic>
      <p:pic>
        <p:nvPicPr>
          <p:cNvPr id="12" name="Picture 4" descr="pintura az e casa 7jun04 013">
            <a:extLst>
              <a:ext uri="{FF2B5EF4-FFF2-40B4-BE49-F238E27FC236}">
                <a16:creationId xmlns="" xmlns:a16="http://schemas.microsoft.com/office/drawing/2014/main" id="{CF2AA415-6D7B-2359-5111-FEF22CCEF318}"/>
              </a:ext>
            </a:extLst>
          </p:cNvPr>
          <p:cNvPicPr>
            <a:picLocks noChangeAspect="1" noChangeArrowheads="1"/>
          </p:cNvPicPr>
          <p:nvPr/>
        </p:nvPicPr>
        <p:blipFill>
          <a:blip r:embed="rId5" cstate="print"/>
          <a:srcRect/>
          <a:stretch>
            <a:fillRect/>
          </a:stretch>
        </p:blipFill>
        <p:spPr>
          <a:xfrm>
            <a:off x="6784560" y="1148078"/>
            <a:ext cx="2304000" cy="1727172"/>
          </a:xfrm>
          <a:prstGeom prst="rect">
            <a:avLst/>
          </a:prstGeom>
          <a:noFill/>
          <a:ln/>
        </p:spPr>
      </p:pic>
      <p:pic>
        <p:nvPicPr>
          <p:cNvPr id="13" name="Picture 6" descr="peddy paper 371">
            <a:extLst>
              <a:ext uri="{FF2B5EF4-FFF2-40B4-BE49-F238E27FC236}">
                <a16:creationId xmlns="" xmlns:a16="http://schemas.microsoft.com/office/drawing/2014/main" id="{560DA48F-6007-CF44-97E4-DD079AE56450}"/>
              </a:ext>
            </a:extLst>
          </p:cNvPr>
          <p:cNvPicPr>
            <a:picLocks noChangeAspect="1" noChangeArrowheads="1"/>
          </p:cNvPicPr>
          <p:nvPr/>
        </p:nvPicPr>
        <p:blipFill>
          <a:blip r:embed="rId6" cstate="print"/>
          <a:srcRect/>
          <a:stretch>
            <a:fillRect/>
          </a:stretch>
        </p:blipFill>
        <p:spPr bwMode="auto">
          <a:xfrm>
            <a:off x="6784560" y="2939772"/>
            <a:ext cx="2304000" cy="1728000"/>
          </a:xfrm>
          <a:prstGeom prst="rect">
            <a:avLst/>
          </a:prstGeom>
          <a:noFill/>
        </p:spPr>
      </p:pic>
      <p:pic>
        <p:nvPicPr>
          <p:cNvPr id="14" name="Picture 4" descr="envolvimento (126)">
            <a:extLst>
              <a:ext uri="{FF2B5EF4-FFF2-40B4-BE49-F238E27FC236}">
                <a16:creationId xmlns="" xmlns:a16="http://schemas.microsoft.com/office/drawing/2014/main" id="{0E0B60C2-0C14-C835-F412-7437327DE8CA}"/>
              </a:ext>
            </a:extLst>
          </p:cNvPr>
          <p:cNvPicPr>
            <a:picLocks noChangeAspect="1" noChangeArrowheads="1"/>
          </p:cNvPicPr>
          <p:nvPr/>
        </p:nvPicPr>
        <p:blipFill>
          <a:blip r:embed="rId7" cstate="print"/>
          <a:srcRect/>
          <a:stretch>
            <a:fillRect/>
          </a:stretch>
        </p:blipFill>
        <p:spPr bwMode="auto">
          <a:xfrm>
            <a:off x="6784560" y="4733125"/>
            <a:ext cx="2304000" cy="1728000"/>
          </a:xfrm>
          <a:prstGeom prst="rect">
            <a:avLst/>
          </a:prstGeom>
          <a:noFill/>
        </p:spPr>
      </p:pic>
      <p:pic>
        <p:nvPicPr>
          <p:cNvPr id="15" name="Picture 4" descr="amalga_26abr06 018">
            <a:extLst>
              <a:ext uri="{FF2B5EF4-FFF2-40B4-BE49-F238E27FC236}">
                <a16:creationId xmlns="" xmlns:a16="http://schemas.microsoft.com/office/drawing/2014/main" id="{070A0A69-332C-B946-311C-9497117D091B}"/>
              </a:ext>
            </a:extLst>
          </p:cNvPr>
          <p:cNvPicPr>
            <a:picLocks noChangeAspect="1" noChangeArrowheads="1"/>
          </p:cNvPicPr>
          <p:nvPr/>
        </p:nvPicPr>
        <p:blipFill>
          <a:blip r:embed="rId8" cstate="print"/>
          <a:srcRect/>
          <a:stretch>
            <a:fillRect/>
          </a:stretch>
        </p:blipFill>
        <p:spPr bwMode="auto">
          <a:xfrm>
            <a:off x="9186960" y="4733125"/>
            <a:ext cx="2304000" cy="1728000"/>
          </a:xfrm>
          <a:prstGeom prst="rect">
            <a:avLst/>
          </a:prstGeom>
          <a:noFill/>
        </p:spPr>
      </p:pic>
    </p:spTree>
    <p:extLst>
      <p:ext uri="{BB962C8B-B14F-4D97-AF65-F5344CB8AC3E}">
        <p14:creationId xmlns="" xmlns:p14="http://schemas.microsoft.com/office/powerpoint/2010/main" val="31774294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 xmlns:a16="http://schemas.microsoft.com/office/drawing/2014/main" id="{B0CCF57A-6D48-3FC3-4775-BEC6C74654CA}"/>
              </a:ext>
            </a:extLst>
          </p:cNvPr>
          <p:cNvSpPr txBox="1"/>
          <p:nvPr/>
        </p:nvSpPr>
        <p:spPr>
          <a:xfrm>
            <a:off x="1698172" y="1021774"/>
            <a:ext cx="5135878" cy="4985940"/>
          </a:xfrm>
          <a:prstGeom prst="rect">
            <a:avLst/>
          </a:prstGeom>
          <a:noFill/>
          <a:ln>
            <a:noFill/>
          </a:ln>
        </p:spPr>
        <p:txBody>
          <a:bodyPr spcFirstLastPara="1" wrap="square" lIns="91425" tIns="45700" rIns="91425" bIns="45700" anchor="t" anchorCtr="0">
            <a:spAutoFit/>
          </a:bodyPr>
          <a:lstStyle/>
          <a:p>
            <a:pPr lvl="0" algn="just">
              <a:spcBef>
                <a:spcPts val="1200"/>
              </a:spcBef>
              <a:buSzPts val="2400"/>
            </a:pPr>
            <a:r>
              <a:rPr lang="en-US" sz="2400" b="1" i="0" u="none" strike="noStrike" cap="none" dirty="0">
                <a:solidFill>
                  <a:srgbClr val="EC7A42"/>
                </a:solidFill>
                <a:latin typeface="Calibri" panose="020F0502020204030204" pitchFamily="34" charset="0"/>
                <a:cs typeface="Calibri" panose="020F0502020204030204" pitchFamily="34" charset="0"/>
                <a:sym typeface="Arial"/>
              </a:rPr>
              <a:t>4. </a:t>
            </a:r>
            <a:r>
              <a:rPr lang="ru-RU" sz="2400" dirty="0" smtClean="0">
                <a:latin typeface="Calibri" panose="020F0502020204030204" pitchFamily="34" charset="0"/>
                <a:cs typeface="Calibri" panose="020F0502020204030204" pitchFamily="34" charset="0"/>
              </a:rPr>
              <a:t>В края на </a:t>
            </a:r>
            <a:r>
              <a:rPr lang="ru-RU" sz="2400" dirty="0" err="1" smtClean="0">
                <a:latin typeface="Calibri" panose="020F0502020204030204" pitchFamily="34" charset="0"/>
                <a:cs typeface="Calibri" panose="020F0502020204030204" pitchFamily="34" charset="0"/>
              </a:rPr>
              <a:t>учебната</a:t>
            </a:r>
            <a:r>
              <a:rPr lang="ru-RU" sz="2400" dirty="0" smtClean="0">
                <a:latin typeface="Calibri" panose="020F0502020204030204" pitchFamily="34" charset="0"/>
                <a:cs typeface="Calibri" panose="020F0502020204030204" pitchFamily="34" charset="0"/>
              </a:rPr>
              <a:t> година се </a:t>
            </a:r>
            <a:r>
              <a:rPr lang="ru-RU" sz="2400" dirty="0" err="1" smtClean="0">
                <a:latin typeface="Calibri" panose="020F0502020204030204" pitchFamily="34" charset="0"/>
                <a:cs typeface="Calibri" panose="020F0502020204030204" pitchFamily="34" charset="0"/>
              </a:rPr>
              <a:t>организира</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още</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една</a:t>
            </a:r>
            <a:r>
              <a:rPr lang="ru-RU" sz="2400" dirty="0" smtClean="0">
                <a:latin typeface="Calibri" panose="020F0502020204030204" pitchFamily="34" charset="0"/>
                <a:cs typeface="Calibri" panose="020F0502020204030204" pitchFamily="34" charset="0"/>
              </a:rPr>
              <a:t> обща </a:t>
            </a:r>
            <a:r>
              <a:rPr lang="ru-RU" sz="2400" dirty="0" err="1" smtClean="0">
                <a:latin typeface="Calibri" panose="020F0502020204030204" pitchFamily="34" charset="0"/>
                <a:cs typeface="Calibri" panose="020F0502020204030204" pitchFamily="34" charset="0"/>
              </a:rPr>
              <a:t>среща</a:t>
            </a:r>
            <a:r>
              <a:rPr lang="ru-RU" sz="2400" dirty="0" smtClean="0">
                <a:latin typeface="Calibri" panose="020F0502020204030204" pitchFamily="34" charset="0"/>
                <a:cs typeface="Calibri" panose="020F0502020204030204" pitchFamily="34" charset="0"/>
              </a:rPr>
              <a:t> за оценка на проекта от </a:t>
            </a:r>
            <a:r>
              <a:rPr lang="ru-RU" sz="2400" dirty="0" err="1" smtClean="0">
                <a:latin typeface="Calibri" panose="020F0502020204030204" pitchFamily="34" charset="0"/>
                <a:cs typeface="Calibri" panose="020F0502020204030204" pitchFamily="34" charset="0"/>
              </a:rPr>
              <a:t>всички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участници</a:t>
            </a:r>
            <a:r>
              <a:rPr lang="ru-RU" sz="2400" dirty="0" smtClean="0">
                <a:latin typeface="Calibri" panose="020F0502020204030204" pitchFamily="34" charset="0"/>
                <a:cs typeface="Calibri" panose="020F0502020204030204" pitchFamily="34" charset="0"/>
              </a:rPr>
              <a:t>.</a:t>
            </a: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a:p>
            <a:pPr lvl="0" algn="just">
              <a:spcBef>
                <a:spcPts val="1200"/>
              </a:spcBef>
              <a:buSzPts val="2400"/>
            </a:pPr>
            <a:r>
              <a:rPr lang="ru-RU" sz="2400" dirty="0" err="1" smtClean="0">
                <a:latin typeface="Calibri" panose="020F0502020204030204" pitchFamily="34" charset="0"/>
                <a:cs typeface="Calibri" panose="020F0502020204030204" pitchFamily="34" charset="0"/>
              </a:rPr>
              <a:t>Прави</a:t>
            </a:r>
            <a:r>
              <a:rPr lang="ru-RU" sz="2400" dirty="0" smtClean="0">
                <a:latin typeface="Calibri" panose="020F0502020204030204" pitchFamily="34" charset="0"/>
                <a:cs typeface="Calibri" panose="020F0502020204030204" pitchFamily="34" charset="0"/>
              </a:rPr>
              <a:t> се синтез на </a:t>
            </a:r>
            <a:r>
              <a:rPr lang="ru-RU" sz="2400" dirty="0" err="1" smtClean="0">
                <a:latin typeface="Calibri" panose="020F0502020204030204" pitchFamily="34" charset="0"/>
                <a:cs typeface="Calibri" panose="020F0502020204030204" pitchFamily="34" charset="0"/>
              </a:rPr>
              <a:t>получените</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резултати</a:t>
            </a:r>
            <a:r>
              <a:rPr lang="ru-RU" sz="2400" dirty="0" smtClean="0">
                <a:latin typeface="Calibri" panose="020F0502020204030204" pitchFamily="34" charset="0"/>
                <a:cs typeface="Calibri" panose="020F0502020204030204" pitchFamily="34" charset="0"/>
              </a:rPr>
              <a:t> с перспектива за </a:t>
            </a:r>
            <a:r>
              <a:rPr lang="ru-RU" sz="2400" dirty="0" err="1" smtClean="0">
                <a:latin typeface="Calibri" panose="020F0502020204030204" pitchFamily="34" charset="0"/>
                <a:cs typeface="Calibri" panose="020F0502020204030204" pitchFamily="34" charset="0"/>
              </a:rPr>
              <a:t>следващите</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стъпки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които</a:t>
            </a:r>
            <a:r>
              <a:rPr lang="ru-RU" sz="2400" dirty="0" smtClean="0">
                <a:latin typeface="Calibri" panose="020F0502020204030204" pitchFamily="34" charset="0"/>
                <a:cs typeface="Calibri" panose="020F0502020204030204" pitchFamily="34" charset="0"/>
              </a:rPr>
              <a:t> да </a:t>
            </a:r>
            <a:r>
              <a:rPr lang="ru-RU" sz="2400" dirty="0" err="1" smtClean="0">
                <a:latin typeface="Calibri" panose="020F0502020204030204" pitchFamily="34" charset="0"/>
                <a:cs typeface="Calibri" panose="020F0502020204030204" pitchFamily="34" charset="0"/>
              </a:rPr>
              <a:t>бъдат</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препланирани</a:t>
            </a:r>
            <a:r>
              <a:rPr lang="ru-RU" sz="2400" dirty="0" smtClean="0">
                <a:latin typeface="Calibri" panose="020F0502020204030204" pitchFamily="34" charset="0"/>
                <a:cs typeface="Calibri" panose="020F0502020204030204" pitchFamily="34" charset="0"/>
              </a:rPr>
              <a:t> в </a:t>
            </a:r>
            <a:r>
              <a:rPr lang="ru-RU" sz="2400" dirty="0" err="1" smtClean="0">
                <a:latin typeface="Calibri" panose="020F0502020204030204" pitchFamily="34" charset="0"/>
                <a:cs typeface="Calibri" panose="020F0502020204030204" pitchFamily="34" charset="0"/>
              </a:rPr>
              <a:t>началото</a:t>
            </a:r>
            <a:r>
              <a:rPr lang="ru-RU" sz="2400" dirty="0" smtClean="0">
                <a:latin typeface="Calibri" panose="020F0502020204030204" pitchFamily="34" charset="0"/>
                <a:cs typeface="Calibri" panose="020F0502020204030204" pitchFamily="34" charset="0"/>
              </a:rPr>
              <a:t> на </a:t>
            </a:r>
            <a:r>
              <a:rPr lang="ru-RU" sz="2400" dirty="0" err="1" smtClean="0">
                <a:latin typeface="Calibri" panose="020F0502020204030204" pitchFamily="34" charset="0"/>
                <a:cs typeface="Calibri" panose="020F0502020204030204" pitchFamily="34" charset="0"/>
              </a:rPr>
              <a:t>следващата</a:t>
            </a:r>
            <a:r>
              <a:rPr lang="ru-RU" sz="2400" dirty="0" smtClean="0">
                <a:latin typeface="Calibri" panose="020F0502020204030204" pitchFamily="34" charset="0"/>
                <a:cs typeface="Calibri" panose="020F0502020204030204" pitchFamily="34" charset="0"/>
              </a:rPr>
              <a:t> година.</a:t>
            </a: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a:p>
            <a:pPr lvl="0" algn="just">
              <a:spcBef>
                <a:spcPts val="1200"/>
              </a:spcBef>
              <a:buSzPts val="2400"/>
            </a:pPr>
            <a:r>
              <a:rPr lang="ru-RU" sz="2400" dirty="0" smtClean="0">
                <a:latin typeface="Calibri" panose="020F0502020204030204" pitchFamily="34" charset="0"/>
                <a:cs typeface="Calibri" panose="020F0502020204030204" pitchFamily="34" charset="0"/>
              </a:rPr>
              <a:t>Оценяват се всички дейности, като се използват прости процеси, в които участват и възрастните, и децата.</a:t>
            </a: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 Placeholder 1">
            <a:extLst>
              <a:ext uri="{FF2B5EF4-FFF2-40B4-BE49-F238E27FC236}">
                <a16:creationId xmlns="" xmlns:a16="http://schemas.microsoft.com/office/drawing/2014/main" id="{C5888678-675D-97FA-ABBC-EB3E24DEE645}"/>
              </a:ext>
            </a:extLst>
          </p:cNvPr>
          <p:cNvSpPr txBox="1">
            <a:spLocks/>
          </p:cNvSpPr>
          <p:nvPr/>
        </p:nvSpPr>
        <p:spPr>
          <a:xfrm>
            <a:off x="718458" y="-1"/>
            <a:ext cx="11473541" cy="101237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200" b="1" dirty="0" err="1" smtClean="0">
                <a:solidFill>
                  <a:srgbClr val="EB7339"/>
                </a:solidFill>
                <a:latin typeface="Calibri" panose="020F0502020204030204" pitchFamily="34" charset="0"/>
                <a:cs typeface="Calibri" panose="020F0502020204030204" pitchFamily="34" charset="0"/>
              </a:rPr>
              <a:t>Създаване</a:t>
            </a:r>
            <a:r>
              <a:rPr lang="ru-RU" sz="3200" b="1" dirty="0" smtClean="0">
                <a:solidFill>
                  <a:srgbClr val="EB7339"/>
                </a:solidFill>
                <a:latin typeface="Calibri" panose="020F0502020204030204" pitchFamily="34" charset="0"/>
                <a:cs typeface="Calibri" panose="020F0502020204030204" pitchFamily="34" charset="0"/>
              </a:rPr>
              <a:t> на проект на ОБЩНОСТТА за устойчиво развитие (УР) в училище</a:t>
            </a:r>
          </a:p>
        </p:txBody>
      </p:sp>
      <p:sp>
        <p:nvSpPr>
          <p:cNvPr id="11" name="Rectangle 8" descr="serão amador 2004 (15)">
            <a:extLst>
              <a:ext uri="{FF2B5EF4-FFF2-40B4-BE49-F238E27FC236}">
                <a16:creationId xmlns="" xmlns:a16="http://schemas.microsoft.com/office/drawing/2014/main" id="{4C339738-4004-BF27-526E-6DEB8FCF17BE}"/>
              </a:ext>
            </a:extLst>
          </p:cNvPr>
          <p:cNvSpPr>
            <a:spLocks noGrp="1" noChangeAspect="1" noChangeArrowheads="1"/>
          </p:cNvSpPr>
          <p:nvPr/>
        </p:nvSpPr>
        <p:spPr bwMode="auto">
          <a:xfrm>
            <a:off x="9574031" y="1031190"/>
            <a:ext cx="2520000" cy="1890000"/>
          </a:xfrm>
          <a:prstGeom prst="rect">
            <a:avLst/>
          </a:prstGeom>
          <a:blipFill dpi="0" rotWithShape="1">
            <a:blip r:embed="rId3" cstate="print"/>
            <a:srcRect/>
            <a:stretch>
              <a:fillRect/>
            </a:stretch>
          </a:blipFill>
          <a:ln w="9525">
            <a:noFill/>
            <a:miter lim="800000"/>
            <a:headEnd/>
            <a:tailEnd/>
          </a:ln>
          <a:effectLst/>
        </p:spPr>
        <p:txBody>
          <a:bodyPr/>
          <a:lstStyle/>
          <a:p>
            <a:endParaRPr lang="pt-PT"/>
          </a:p>
        </p:txBody>
      </p:sp>
      <p:sp>
        <p:nvSpPr>
          <p:cNvPr id="16" name="Rectangle 3" descr="serão moura 2004 (35)">
            <a:extLst>
              <a:ext uri="{FF2B5EF4-FFF2-40B4-BE49-F238E27FC236}">
                <a16:creationId xmlns="" xmlns:a16="http://schemas.microsoft.com/office/drawing/2014/main" id="{EA29A84A-6198-3A7E-CA9C-5A5B5B318682}"/>
              </a:ext>
            </a:extLst>
          </p:cNvPr>
          <p:cNvSpPr>
            <a:spLocks noGrp="1" noChangeAspect="1" noChangeArrowheads="1"/>
          </p:cNvSpPr>
          <p:nvPr/>
        </p:nvSpPr>
        <p:spPr bwMode="auto">
          <a:xfrm>
            <a:off x="6954722" y="1236496"/>
            <a:ext cx="2520000" cy="1890000"/>
          </a:xfrm>
          <a:prstGeom prst="rect">
            <a:avLst/>
          </a:prstGeom>
          <a:blipFill dpi="0" rotWithShape="1">
            <a:blip r:embed="rId4" cstate="print"/>
            <a:srcRect/>
            <a:stretch>
              <a:fillRect/>
            </a:stretch>
          </a:blipFill>
          <a:ln w="9525">
            <a:noFill/>
            <a:miter lim="800000"/>
            <a:headEnd/>
            <a:tailEnd/>
          </a:ln>
          <a:effectLst/>
        </p:spPr>
        <p:txBody>
          <a:bodyPr/>
          <a:lstStyle/>
          <a:p>
            <a:endParaRPr lang="pt-PT" dirty="0"/>
          </a:p>
        </p:txBody>
      </p:sp>
      <p:sp>
        <p:nvSpPr>
          <p:cNvPr id="18" name="Rectangle 12" descr="serão sobral 2004 (23)">
            <a:extLst>
              <a:ext uri="{FF2B5EF4-FFF2-40B4-BE49-F238E27FC236}">
                <a16:creationId xmlns="" xmlns:a16="http://schemas.microsoft.com/office/drawing/2014/main" id="{70B4913C-06EC-2E09-03A6-9A0C7B1927A8}"/>
              </a:ext>
            </a:extLst>
          </p:cNvPr>
          <p:cNvSpPr>
            <a:spLocks noGrp="1" noChangeAspect="1" noChangeArrowheads="1"/>
          </p:cNvSpPr>
          <p:nvPr/>
        </p:nvSpPr>
        <p:spPr bwMode="auto">
          <a:xfrm>
            <a:off x="7107123" y="3472544"/>
            <a:ext cx="2798878" cy="2099158"/>
          </a:xfrm>
          <a:prstGeom prst="rect">
            <a:avLst/>
          </a:prstGeom>
          <a:blipFill dpi="0" rotWithShape="1">
            <a:blip r:embed="rId5" cstate="print"/>
            <a:srcRect/>
            <a:stretch>
              <a:fillRect/>
            </a:stretch>
          </a:blipFill>
          <a:ln w="9525">
            <a:noFill/>
            <a:miter lim="800000"/>
            <a:headEnd/>
            <a:tailEnd/>
          </a:ln>
          <a:effectLst/>
        </p:spPr>
        <p:txBody>
          <a:bodyPr/>
          <a:lstStyle/>
          <a:p>
            <a:endParaRPr lang="pt-PT"/>
          </a:p>
        </p:txBody>
      </p:sp>
      <p:sp>
        <p:nvSpPr>
          <p:cNvPr id="19" name="Rectangle 10" descr="serão sto aleixo 8nov05 (34)">
            <a:extLst>
              <a:ext uri="{FF2B5EF4-FFF2-40B4-BE49-F238E27FC236}">
                <a16:creationId xmlns="" xmlns:a16="http://schemas.microsoft.com/office/drawing/2014/main" id="{7D6A2D4B-32BD-8F9E-AD3C-B819C6896A66}"/>
              </a:ext>
            </a:extLst>
          </p:cNvPr>
          <p:cNvSpPr>
            <a:spLocks noGrp="1" noChangeAspect="1" noChangeArrowheads="1"/>
          </p:cNvSpPr>
          <p:nvPr/>
        </p:nvSpPr>
        <p:spPr bwMode="auto">
          <a:xfrm>
            <a:off x="10020262" y="3178617"/>
            <a:ext cx="1801217" cy="2416629"/>
          </a:xfrm>
          <a:prstGeom prst="rect">
            <a:avLst/>
          </a:prstGeom>
          <a:blipFill dpi="0" rotWithShape="1">
            <a:blip r:embed="rId6" cstate="print">
              <a:lum bright="12000" contrast="6000"/>
            </a:blip>
            <a:srcRect/>
            <a:stretch>
              <a:fillRect l="-7127" r="-13391" b="-19769"/>
            </a:stretch>
          </a:blipFill>
          <a:ln w="9525">
            <a:noFill/>
            <a:miter lim="800000"/>
            <a:headEnd/>
            <a:tailEnd/>
          </a:ln>
          <a:effectLst/>
        </p:spPr>
        <p:txBody>
          <a:bodyPr/>
          <a:lstStyle/>
          <a:p>
            <a:endParaRPr lang="pt-PT" dirty="0"/>
          </a:p>
        </p:txBody>
      </p:sp>
    </p:spTree>
    <p:extLst>
      <p:ext uri="{BB962C8B-B14F-4D97-AF65-F5344CB8AC3E}">
        <p14:creationId xmlns="" xmlns:p14="http://schemas.microsoft.com/office/powerpoint/2010/main" val="3339400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 xmlns:a16="http://schemas.microsoft.com/office/drawing/2014/main" id="{B0CCF57A-6D48-3FC3-4775-BEC6C74654CA}"/>
              </a:ext>
            </a:extLst>
          </p:cNvPr>
          <p:cNvSpPr txBox="1"/>
          <p:nvPr/>
        </p:nvSpPr>
        <p:spPr>
          <a:xfrm>
            <a:off x="1678617" y="1318655"/>
            <a:ext cx="5048363" cy="3724056"/>
          </a:xfrm>
          <a:prstGeom prst="rect">
            <a:avLst/>
          </a:prstGeom>
          <a:noFill/>
          <a:ln>
            <a:noFill/>
          </a:ln>
        </p:spPr>
        <p:txBody>
          <a:bodyPr spcFirstLastPara="1" wrap="square" lIns="91425" tIns="45700" rIns="91425" bIns="45700" anchor="t" anchorCtr="0">
            <a:spAutoFit/>
          </a:bodyPr>
          <a:lstStyle/>
          <a:p>
            <a:pPr lvl="0" algn="just">
              <a:spcBef>
                <a:spcPts val="1200"/>
              </a:spcBef>
              <a:buSzPts val="2400"/>
            </a:pPr>
            <a:r>
              <a:rPr lang="en-US" sz="2400" b="1" i="0" u="none" strike="noStrike" cap="none" dirty="0">
                <a:solidFill>
                  <a:srgbClr val="EC7A42"/>
                </a:solidFill>
                <a:latin typeface="Calibri" panose="020F0502020204030204" pitchFamily="34" charset="0"/>
                <a:cs typeface="Calibri" panose="020F0502020204030204" pitchFamily="34" charset="0"/>
                <a:sym typeface="Arial"/>
              </a:rPr>
              <a:t>5. </a:t>
            </a:r>
            <a:r>
              <a:rPr lang="ru-RU" sz="2400" dirty="0" err="1" smtClean="0">
                <a:latin typeface="Calibri" panose="020F0502020204030204" pitchFamily="34" charset="0"/>
                <a:cs typeface="Calibri" panose="020F0502020204030204" pitchFamily="34" charset="0"/>
              </a:rPr>
              <a:t>Резултатите</a:t>
            </a:r>
            <a:r>
              <a:rPr lang="ru-RU" sz="2400" dirty="0" smtClean="0">
                <a:latin typeface="Calibri" panose="020F0502020204030204" pitchFamily="34" charset="0"/>
                <a:cs typeface="Calibri" panose="020F0502020204030204" pitchFamily="34" charset="0"/>
              </a:rPr>
              <a:t> от </a:t>
            </a:r>
            <a:r>
              <a:rPr lang="ru-RU" sz="2400" dirty="0" err="1" smtClean="0">
                <a:latin typeface="Calibri" panose="020F0502020204030204" pitchFamily="34" charset="0"/>
                <a:cs typeface="Calibri" panose="020F0502020204030204" pitchFamily="34" charset="0"/>
              </a:rPr>
              <a:t>дейностите</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могат</a:t>
            </a:r>
            <a:r>
              <a:rPr lang="ru-RU" sz="2400" dirty="0" smtClean="0">
                <a:latin typeface="Calibri" panose="020F0502020204030204" pitchFamily="34" charset="0"/>
                <a:cs typeface="Calibri" panose="020F0502020204030204" pitchFamily="34" charset="0"/>
              </a:rPr>
              <a:t> да </a:t>
            </a:r>
            <a:r>
              <a:rPr lang="ru-RU" sz="2400" dirty="0" err="1" smtClean="0">
                <a:latin typeface="Calibri" panose="020F0502020204030204" pitchFamily="34" charset="0"/>
                <a:cs typeface="Calibri" panose="020F0502020204030204" pitchFamily="34" charset="0"/>
              </a:rPr>
              <a:t>бъдат</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представени</a:t>
            </a:r>
            <a:r>
              <a:rPr lang="ru-RU" sz="2400" dirty="0" smtClean="0">
                <a:latin typeface="Calibri" panose="020F0502020204030204" pitchFamily="34" charset="0"/>
                <a:cs typeface="Calibri" panose="020F0502020204030204" pitchFamily="34" charset="0"/>
              </a:rPr>
              <a:t> публично чрез </a:t>
            </a:r>
            <a:r>
              <a:rPr lang="ru-RU" sz="2400" dirty="0" err="1" smtClean="0">
                <a:latin typeface="Calibri" panose="020F0502020204030204" pitchFamily="34" charset="0"/>
                <a:cs typeface="Calibri" panose="020F0502020204030204" pitchFamily="34" charset="0"/>
              </a:rPr>
              <a:t>изложби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пубикации</a:t>
            </a:r>
            <a:r>
              <a:rPr lang="ru-RU" sz="2400" dirty="0" smtClean="0">
                <a:latin typeface="Calibri" panose="020F0502020204030204" pitchFamily="34" charset="0"/>
                <a:cs typeface="Calibri" panose="020F0502020204030204" pitchFamily="34" charset="0"/>
              </a:rPr>
              <a:t> в </a:t>
            </a:r>
            <a:r>
              <a:rPr lang="ru-RU" sz="2400" dirty="0" err="1" smtClean="0">
                <a:latin typeface="Calibri" panose="020F0502020204030204" pitchFamily="34" charset="0"/>
                <a:cs typeface="Calibri" panose="020F0502020204030204" pitchFamily="34" charset="0"/>
              </a:rPr>
              <a:t>печатните</a:t>
            </a:r>
            <a:r>
              <a:rPr lang="ru-RU" sz="2400" dirty="0" smtClean="0">
                <a:latin typeface="Calibri" panose="020F0502020204030204" pitchFamily="34" charset="0"/>
                <a:cs typeface="Calibri" panose="020F0502020204030204" pitchFamily="34" charset="0"/>
              </a:rPr>
              <a:t> и </a:t>
            </a:r>
            <a:r>
              <a:rPr lang="ru-RU" sz="2400" dirty="0" err="1" smtClean="0">
                <a:latin typeface="Calibri" panose="020F0502020204030204" pitchFamily="34" charset="0"/>
                <a:cs typeface="Calibri" panose="020F0502020204030204" pitchFamily="34" charset="0"/>
              </a:rPr>
              <a:t>социални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медии</a:t>
            </a:r>
            <a:r>
              <a:rPr lang="ru-RU" sz="2400" dirty="0" smtClean="0">
                <a:latin typeface="Calibri" panose="020F0502020204030204" pitchFamily="34" charset="0"/>
                <a:cs typeface="Calibri" panose="020F0502020204030204" pitchFamily="34" charset="0"/>
              </a:rPr>
              <a:t>.  </a:t>
            </a: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a:p>
            <a:pPr lvl="0" algn="just">
              <a:spcBef>
                <a:spcPts val="1200"/>
              </a:spcBef>
              <a:buSzPts val="2400"/>
            </a:pPr>
            <a:r>
              <a:rPr lang="ru-RU" sz="2400" dirty="0" smtClean="0">
                <a:latin typeface="Calibri" panose="020F0502020204030204" pitchFamily="34" charset="0"/>
                <a:cs typeface="Calibri" panose="020F0502020204030204" pitchFamily="34" charset="0"/>
              </a:rPr>
              <a:t>Паралелно може да се проведе обучение за възрастни за работа с компютър и интернет, за да се включи общността в създаването на блог за проекта.</a:t>
            </a: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 Placeholder 1">
            <a:extLst>
              <a:ext uri="{FF2B5EF4-FFF2-40B4-BE49-F238E27FC236}">
                <a16:creationId xmlns="" xmlns:a16="http://schemas.microsoft.com/office/drawing/2014/main" id="{C5888678-675D-97FA-ABBC-EB3E24DEE645}"/>
              </a:ext>
            </a:extLst>
          </p:cNvPr>
          <p:cNvSpPr txBox="1">
            <a:spLocks/>
          </p:cNvSpPr>
          <p:nvPr/>
        </p:nvSpPr>
        <p:spPr>
          <a:xfrm>
            <a:off x="685802" y="0"/>
            <a:ext cx="11506198" cy="100148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200" b="1" dirty="0" err="1" smtClean="0">
                <a:solidFill>
                  <a:srgbClr val="EB7339"/>
                </a:solidFill>
                <a:latin typeface="Calibri" panose="020F0502020204030204" pitchFamily="34" charset="0"/>
                <a:cs typeface="Calibri" panose="020F0502020204030204" pitchFamily="34" charset="0"/>
              </a:rPr>
              <a:t>Създаване</a:t>
            </a:r>
            <a:r>
              <a:rPr lang="ru-RU" sz="3200" b="1" dirty="0" smtClean="0">
                <a:solidFill>
                  <a:srgbClr val="EB7339"/>
                </a:solidFill>
                <a:latin typeface="Calibri" panose="020F0502020204030204" pitchFamily="34" charset="0"/>
                <a:cs typeface="Calibri" panose="020F0502020204030204" pitchFamily="34" charset="0"/>
              </a:rPr>
              <a:t> на проект на ОБЩНОСТТА за устойчиво развитие (УР) в училище</a:t>
            </a:r>
          </a:p>
        </p:txBody>
      </p:sp>
      <p:pic>
        <p:nvPicPr>
          <p:cNvPr id="9" name="Picture 2" descr="DSC07663">
            <a:extLst>
              <a:ext uri="{FF2B5EF4-FFF2-40B4-BE49-F238E27FC236}">
                <a16:creationId xmlns="" xmlns:a16="http://schemas.microsoft.com/office/drawing/2014/main" id="{61B8256C-2236-35E8-394D-3F42CB481EF6}"/>
              </a:ext>
            </a:extLst>
          </p:cNvPr>
          <p:cNvPicPr>
            <a:picLocks noChangeAspect="1" noChangeArrowheads="1"/>
          </p:cNvPicPr>
          <p:nvPr/>
        </p:nvPicPr>
        <p:blipFill>
          <a:blip r:embed="rId3" cstate="print"/>
          <a:srcRect/>
          <a:stretch>
            <a:fillRect/>
          </a:stretch>
        </p:blipFill>
        <p:spPr bwMode="auto">
          <a:xfrm>
            <a:off x="6782525" y="861657"/>
            <a:ext cx="2520000" cy="1890668"/>
          </a:xfrm>
          <a:prstGeom prst="rect">
            <a:avLst/>
          </a:prstGeom>
          <a:noFill/>
        </p:spPr>
      </p:pic>
      <p:pic>
        <p:nvPicPr>
          <p:cNvPr id="10" name="Picture 6" descr="DSC09537">
            <a:extLst>
              <a:ext uri="{FF2B5EF4-FFF2-40B4-BE49-F238E27FC236}">
                <a16:creationId xmlns="" xmlns:a16="http://schemas.microsoft.com/office/drawing/2014/main" id="{0589AC8E-49E5-83A5-F9A0-EA5444F18327}"/>
              </a:ext>
            </a:extLst>
          </p:cNvPr>
          <p:cNvPicPr>
            <a:picLocks noChangeAspect="1" noChangeArrowheads="1"/>
          </p:cNvPicPr>
          <p:nvPr/>
        </p:nvPicPr>
        <p:blipFill>
          <a:blip r:embed="rId4" cstate="print"/>
          <a:srcRect/>
          <a:stretch>
            <a:fillRect/>
          </a:stretch>
        </p:blipFill>
        <p:spPr bwMode="auto">
          <a:xfrm>
            <a:off x="9533301" y="1068878"/>
            <a:ext cx="2520000" cy="1889778"/>
          </a:xfrm>
          <a:prstGeom prst="rect">
            <a:avLst/>
          </a:prstGeom>
          <a:noFill/>
        </p:spPr>
      </p:pic>
      <p:pic>
        <p:nvPicPr>
          <p:cNvPr id="12" name="Picture 11" descr="DSC09097">
            <a:extLst>
              <a:ext uri="{FF2B5EF4-FFF2-40B4-BE49-F238E27FC236}">
                <a16:creationId xmlns="" xmlns:a16="http://schemas.microsoft.com/office/drawing/2014/main" id="{3FC405A6-8987-A7FD-C2CF-5CEB60CB75B7}"/>
              </a:ext>
            </a:extLst>
          </p:cNvPr>
          <p:cNvPicPr>
            <a:picLocks noChangeAspect="1" noChangeArrowheads="1"/>
          </p:cNvPicPr>
          <p:nvPr/>
        </p:nvPicPr>
        <p:blipFill>
          <a:blip r:embed="rId5" cstate="print"/>
          <a:srcRect/>
          <a:stretch>
            <a:fillRect/>
          </a:stretch>
        </p:blipFill>
        <p:spPr bwMode="auto">
          <a:xfrm>
            <a:off x="6836953" y="3013234"/>
            <a:ext cx="2520000" cy="1890668"/>
          </a:xfrm>
          <a:prstGeom prst="rect">
            <a:avLst/>
          </a:prstGeom>
          <a:noFill/>
        </p:spPr>
      </p:pic>
      <p:pic>
        <p:nvPicPr>
          <p:cNvPr id="13" name="Picture 12">
            <a:extLst>
              <a:ext uri="{FF2B5EF4-FFF2-40B4-BE49-F238E27FC236}">
                <a16:creationId xmlns="" xmlns:a16="http://schemas.microsoft.com/office/drawing/2014/main" id="{D4EC71AD-1ADA-6205-B2F3-13EF871E4FD3}"/>
              </a:ext>
            </a:extLst>
          </p:cNvPr>
          <p:cNvPicPr>
            <a:picLocks noChangeAspect="1" noChangeArrowheads="1"/>
          </p:cNvPicPr>
          <p:nvPr/>
        </p:nvPicPr>
        <p:blipFill>
          <a:blip r:embed="rId6" cstate="print"/>
          <a:srcRect/>
          <a:stretch>
            <a:fillRect/>
          </a:stretch>
        </p:blipFill>
        <p:spPr bwMode="auto">
          <a:xfrm>
            <a:off x="9467986" y="3230949"/>
            <a:ext cx="2520000" cy="1890668"/>
          </a:xfrm>
          <a:prstGeom prst="rect">
            <a:avLst/>
          </a:prstGeom>
          <a:noFill/>
          <a:ln w="9525">
            <a:noFill/>
            <a:miter lim="800000"/>
            <a:headEnd/>
            <a:tailEnd/>
          </a:ln>
          <a:effectLst/>
        </p:spPr>
      </p:pic>
    </p:spTree>
    <p:extLst>
      <p:ext uri="{BB962C8B-B14F-4D97-AF65-F5344CB8AC3E}">
        <p14:creationId xmlns="" xmlns:p14="http://schemas.microsoft.com/office/powerpoint/2010/main" val="270965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 xmlns:a16="http://schemas.microsoft.com/office/drawing/2014/main" id="{B0CCF57A-6D48-3FC3-4775-BEC6C74654CA}"/>
              </a:ext>
            </a:extLst>
          </p:cNvPr>
          <p:cNvSpPr txBox="1"/>
          <p:nvPr/>
        </p:nvSpPr>
        <p:spPr>
          <a:xfrm>
            <a:off x="1719955" y="1246909"/>
            <a:ext cx="5730241" cy="3570168"/>
          </a:xfrm>
          <a:prstGeom prst="rect">
            <a:avLst/>
          </a:prstGeom>
          <a:noFill/>
          <a:ln>
            <a:noFill/>
          </a:ln>
        </p:spPr>
        <p:txBody>
          <a:bodyPr spcFirstLastPara="1" wrap="square" lIns="91425" tIns="45700" rIns="91425" bIns="45700" anchor="t" anchorCtr="0">
            <a:spAutoFit/>
          </a:bodyPr>
          <a:lstStyle/>
          <a:p>
            <a:pPr lvl="0" algn="just">
              <a:spcBef>
                <a:spcPts val="1200"/>
              </a:spcBef>
              <a:buSzPts val="2400"/>
            </a:pPr>
            <a:r>
              <a:rPr lang="en-US" sz="2400" b="1" i="0" u="none" strike="noStrike" cap="none" dirty="0">
                <a:solidFill>
                  <a:srgbClr val="EC7A42"/>
                </a:solidFill>
                <a:latin typeface="Calibri" panose="020F0502020204030204" pitchFamily="34" charset="0"/>
                <a:cs typeface="Calibri" panose="020F0502020204030204" pitchFamily="34" charset="0"/>
                <a:sym typeface="Arial"/>
              </a:rPr>
              <a:t>6. </a:t>
            </a:r>
            <a:r>
              <a:rPr lang="ru-RU" sz="2400" dirty="0" smtClean="0">
                <a:latin typeface="Calibri" panose="020F0502020204030204" pitchFamily="34" charset="0"/>
                <a:cs typeface="Calibri" panose="020F0502020204030204" pitchFamily="34" charset="0"/>
              </a:rPr>
              <a:t>Тъй като проектите изискват специалисти в някои научни или технически области, беше необходимо преди всичко да се установят партньорства с различни институции, особено публични, като се използва възможността да се артикулират проектите с национални или регионални политики в съответните области.</a:t>
            </a:r>
            <a:endParaRPr lang="en-US"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 Placeholder 1">
            <a:extLst>
              <a:ext uri="{FF2B5EF4-FFF2-40B4-BE49-F238E27FC236}">
                <a16:creationId xmlns="" xmlns:a16="http://schemas.microsoft.com/office/drawing/2014/main" id="{C5888678-675D-97FA-ABBC-EB3E24DEE645}"/>
              </a:ext>
            </a:extLst>
          </p:cNvPr>
          <p:cNvSpPr txBox="1">
            <a:spLocks/>
          </p:cNvSpPr>
          <p:nvPr/>
        </p:nvSpPr>
        <p:spPr>
          <a:xfrm>
            <a:off x="707572" y="-1"/>
            <a:ext cx="11484427" cy="102325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200" b="1" dirty="0" err="1" smtClean="0">
                <a:solidFill>
                  <a:srgbClr val="EB7339"/>
                </a:solidFill>
                <a:latin typeface="Calibri" panose="020F0502020204030204" pitchFamily="34" charset="0"/>
                <a:cs typeface="Calibri" panose="020F0502020204030204" pitchFamily="34" charset="0"/>
              </a:rPr>
              <a:t>Създаване</a:t>
            </a:r>
            <a:r>
              <a:rPr lang="ru-RU" sz="3200" b="1" dirty="0" smtClean="0">
                <a:solidFill>
                  <a:srgbClr val="EB7339"/>
                </a:solidFill>
                <a:latin typeface="Calibri" panose="020F0502020204030204" pitchFamily="34" charset="0"/>
                <a:cs typeface="Calibri" panose="020F0502020204030204" pitchFamily="34" charset="0"/>
              </a:rPr>
              <a:t> на проект на ОБЩНОСТТА за устойчиво развитие (УР) в училище</a:t>
            </a:r>
          </a:p>
        </p:txBody>
      </p:sp>
      <p:sp>
        <p:nvSpPr>
          <p:cNvPr id="11" name="Rectangle 11" descr="V acção 2 (20)">
            <a:extLst>
              <a:ext uri="{FF2B5EF4-FFF2-40B4-BE49-F238E27FC236}">
                <a16:creationId xmlns="" xmlns:a16="http://schemas.microsoft.com/office/drawing/2014/main" id="{CE43EF9A-D82A-5BF2-471B-503C4DCB466F}"/>
              </a:ext>
            </a:extLst>
          </p:cNvPr>
          <p:cNvSpPr>
            <a:spLocks noGrp="1" noChangeAspect="1" noChangeArrowheads="1"/>
          </p:cNvSpPr>
          <p:nvPr/>
        </p:nvSpPr>
        <p:spPr bwMode="auto">
          <a:xfrm>
            <a:off x="7500257" y="954315"/>
            <a:ext cx="4166568" cy="2632140"/>
          </a:xfrm>
          <a:prstGeom prst="rect">
            <a:avLst/>
          </a:prstGeom>
          <a:blipFill dpi="0" rotWithShape="1">
            <a:blip r:embed="rId3" cstate="print"/>
            <a:srcRect/>
            <a:stretch>
              <a:fillRect t="-18722"/>
            </a:stretch>
          </a:blipFill>
          <a:ln w="9525">
            <a:noFill/>
            <a:miter lim="800000"/>
            <a:headEnd/>
            <a:tailEnd/>
          </a:ln>
          <a:effectLst/>
        </p:spPr>
        <p:txBody>
          <a:bodyPr/>
          <a:lstStyle/>
          <a:p>
            <a:endParaRPr lang="pt-PT" dirty="0"/>
          </a:p>
        </p:txBody>
      </p:sp>
      <p:pic>
        <p:nvPicPr>
          <p:cNvPr id="1026" name="Picture 2">
            <a:extLst>
              <a:ext uri="{FF2B5EF4-FFF2-40B4-BE49-F238E27FC236}">
                <a16:creationId xmlns="" xmlns:a16="http://schemas.microsoft.com/office/drawing/2014/main" id="{838F1C4E-333D-40C7-8653-1FE696A350EC}"/>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733563" y="3667142"/>
            <a:ext cx="1955034" cy="292669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922323B-2E4E-F5DC-9E58-4DF6FC61BD92}"/>
              </a:ext>
            </a:extLst>
          </p:cNvPr>
          <p:cNvSpPr txBox="1"/>
          <p:nvPr/>
        </p:nvSpPr>
        <p:spPr>
          <a:xfrm>
            <a:off x="1475432" y="5133109"/>
            <a:ext cx="7810077" cy="1569660"/>
          </a:xfrm>
          <a:prstGeom prst="rect">
            <a:avLst/>
          </a:prstGeom>
          <a:noFill/>
        </p:spPr>
        <p:txBody>
          <a:bodyPr wrap="square" rtlCol="0">
            <a:spAutoFit/>
          </a:bodyPr>
          <a:lstStyle/>
          <a:p>
            <a:pPr lvl="0" algn="just">
              <a:spcBef>
                <a:spcPts val="1200"/>
              </a:spcBef>
              <a:buSzPts val="2400"/>
            </a:pPr>
            <a:r>
              <a:rPr lang="ru-RU" sz="2400" dirty="0" err="1" smtClean="0">
                <a:latin typeface="Calibri" panose="020F0502020204030204" pitchFamily="34" charset="0"/>
                <a:cs typeface="Calibri" panose="020F0502020204030204" pitchFamily="34" charset="0"/>
              </a:rPr>
              <a:t>Тези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партньори</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също</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са</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поканени</a:t>
            </a:r>
            <a:r>
              <a:rPr lang="ru-RU" sz="2400" dirty="0" smtClean="0">
                <a:latin typeface="Calibri" panose="020F0502020204030204" pitchFamily="34" charset="0"/>
                <a:cs typeface="Calibri" panose="020F0502020204030204" pitchFamily="34" charset="0"/>
              </a:rPr>
              <a:t> да оценят </a:t>
            </a:r>
            <a:r>
              <a:rPr lang="ru-RU" sz="2400" dirty="0" err="1" smtClean="0">
                <a:latin typeface="Calibri" panose="020F0502020204030204" pitchFamily="34" charset="0"/>
                <a:cs typeface="Calibri" panose="020F0502020204030204" pitchFamily="34" charset="0"/>
              </a:rPr>
              <a:t>процеса</a:t>
            </a:r>
            <a:r>
              <a:rPr lang="ru-RU" sz="2400" dirty="0" smtClean="0">
                <a:latin typeface="Calibri" panose="020F0502020204030204" pitchFamily="34" charset="0"/>
                <a:cs typeface="Calibri" panose="020F0502020204030204" pitchFamily="34" charset="0"/>
              </a:rPr>
              <a:t>, </a:t>
            </a:r>
            <a:r>
              <a:rPr lang="ru-RU" sz="2400" dirty="0" err="1" smtClean="0">
                <a:latin typeface="Calibri" panose="020F0502020204030204" pitchFamily="34" charset="0"/>
                <a:cs typeface="Calibri" panose="020F0502020204030204" pitchFamily="34" charset="0"/>
              </a:rPr>
              <a:t>като</a:t>
            </a:r>
            <a:r>
              <a:rPr lang="ru-RU" sz="2400" dirty="0" smtClean="0">
                <a:latin typeface="Calibri" panose="020F0502020204030204" pitchFamily="34" charset="0"/>
                <a:cs typeface="Calibri" panose="020F0502020204030204" pitchFamily="34" charset="0"/>
              </a:rPr>
              <a:t> активно </a:t>
            </a:r>
            <a:r>
              <a:rPr lang="ru-RU" sz="2400" dirty="0" err="1" smtClean="0">
                <a:latin typeface="Calibri" panose="020F0502020204030204" pitchFamily="34" charset="0"/>
                <a:cs typeface="Calibri" panose="020F0502020204030204" pitchFamily="34" charset="0"/>
              </a:rPr>
              <a:t>допринасят</a:t>
            </a:r>
            <a:r>
              <a:rPr lang="ru-RU" sz="2400" dirty="0" smtClean="0">
                <a:latin typeface="Calibri" panose="020F0502020204030204" pitchFamily="34" charset="0"/>
                <a:cs typeface="Calibri" panose="020F0502020204030204" pitchFamily="34" charset="0"/>
              </a:rPr>
              <a:t> за </a:t>
            </a:r>
            <a:r>
              <a:rPr lang="ru-RU" sz="2400" dirty="0" err="1" smtClean="0">
                <a:latin typeface="Calibri" panose="020F0502020204030204" pitchFamily="34" charset="0"/>
                <a:cs typeface="Calibri" panose="020F0502020204030204" pitchFamily="34" charset="0"/>
              </a:rPr>
              <a:t>предефинирането</a:t>
            </a:r>
            <a:r>
              <a:rPr lang="ru-RU" sz="2400" dirty="0" smtClean="0">
                <a:latin typeface="Calibri" panose="020F0502020204030204" pitchFamily="34" charset="0"/>
                <a:cs typeface="Calibri" panose="020F0502020204030204" pitchFamily="34" charset="0"/>
              </a:rPr>
              <a:t> на плана за действие, </a:t>
            </a:r>
            <a:r>
              <a:rPr lang="ru-RU" sz="2400" dirty="0" err="1" smtClean="0">
                <a:latin typeface="Calibri" panose="020F0502020204030204" pitchFamily="34" charset="0"/>
                <a:cs typeface="Calibri" panose="020F0502020204030204" pitchFamily="34" charset="0"/>
              </a:rPr>
              <a:t>ако</a:t>
            </a:r>
            <a:r>
              <a:rPr lang="ru-RU" sz="2400" dirty="0" smtClean="0">
                <a:latin typeface="Calibri" panose="020F0502020204030204" pitchFamily="34" charset="0"/>
                <a:cs typeface="Calibri" panose="020F0502020204030204" pitchFamily="34" charset="0"/>
              </a:rPr>
              <a:t> е необходимо. </a:t>
            </a:r>
            <a:r>
              <a:rPr lang="ru-RU" sz="2400" dirty="0" err="1" smtClean="0">
                <a:latin typeface="Calibri" panose="020F0502020204030204" pitchFamily="34" charset="0"/>
                <a:cs typeface="Calibri" panose="020F0502020204030204" pitchFamily="34" charset="0"/>
              </a:rPr>
              <a:t>Резултатите</a:t>
            </a:r>
            <a:r>
              <a:rPr lang="ru-RU" sz="2400" dirty="0" smtClean="0">
                <a:latin typeface="Calibri" panose="020F0502020204030204" pitchFamily="34" charset="0"/>
                <a:cs typeface="Calibri" panose="020F0502020204030204" pitchFamily="34" charset="0"/>
              </a:rPr>
              <a:t> се </a:t>
            </a:r>
            <a:r>
              <a:rPr lang="ru-RU" sz="2400" dirty="0" err="1" smtClean="0">
                <a:latin typeface="Calibri" panose="020F0502020204030204" pitchFamily="34" charset="0"/>
                <a:cs typeface="Calibri" panose="020F0502020204030204" pitchFamily="34" charset="0"/>
              </a:rPr>
              <a:t>споделят</a:t>
            </a:r>
            <a:r>
              <a:rPr lang="ru-RU" sz="2400" dirty="0" smtClean="0">
                <a:latin typeface="Calibri" panose="020F0502020204030204" pitchFamily="34" charset="0"/>
                <a:cs typeface="Calibri" panose="020F0502020204030204" pitchFamily="34" charset="0"/>
              </a:rPr>
              <a:t>  чрез технически публикации.</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40906231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 xmlns:a16="http://schemas.microsoft.com/office/drawing/2014/main" id="{95D61C34-AF95-5448-B715-90AADC57BC48}"/>
              </a:ext>
            </a:extLst>
          </p:cNvPr>
          <p:cNvPicPr>
            <a:picLocks noGrp="1" noChangeAspect="1"/>
          </p:cNvPicPr>
          <p:nvPr>
            <p:ph type="pic" sz="quarter" idx="10"/>
          </p:nvPr>
        </p:nvPicPr>
        <p:blipFill>
          <a:blip r:embed="rId3"/>
          <a:srcRect t="5628" b="5628"/>
          <a:stretch>
            <a:fillRect/>
          </a:stretch>
        </p:blipFill>
        <p:spPr/>
      </p:pic>
      <p:sp>
        <p:nvSpPr>
          <p:cNvPr id="5" name="Text Placeholder 4">
            <a:extLst>
              <a:ext uri="{FF2B5EF4-FFF2-40B4-BE49-F238E27FC236}">
                <a16:creationId xmlns="" xmlns:a16="http://schemas.microsoft.com/office/drawing/2014/main" id="{F53E186E-EEE8-784F-BE9F-48BF925F13E9}"/>
              </a:ext>
            </a:extLst>
          </p:cNvPr>
          <p:cNvSpPr>
            <a:spLocks noGrp="1"/>
          </p:cNvSpPr>
          <p:nvPr>
            <p:ph type="body" sz="quarter" idx="17"/>
          </p:nvPr>
        </p:nvSpPr>
        <p:spPr/>
        <p:txBody>
          <a:bodyPr/>
          <a:lstStyle/>
          <a:p>
            <a:r>
              <a:rPr lang="en-US" dirty="0"/>
              <a:t>05</a:t>
            </a:r>
          </a:p>
        </p:txBody>
      </p:sp>
      <p:grpSp>
        <p:nvGrpSpPr>
          <p:cNvPr id="9" name="Graphic 2">
            <a:extLst>
              <a:ext uri="{FF2B5EF4-FFF2-40B4-BE49-F238E27FC236}">
                <a16:creationId xmlns=""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Google Shape;244;p21">
            <a:extLst>
              <a:ext uri="{FF2B5EF4-FFF2-40B4-BE49-F238E27FC236}">
                <a16:creationId xmlns="" xmlns:a16="http://schemas.microsoft.com/office/drawing/2014/main" id="{04AD3DAD-2E97-66D6-6DE8-1B0AD9571946}"/>
              </a:ext>
            </a:extLst>
          </p:cNvPr>
          <p:cNvSpPr/>
          <p:nvPr/>
        </p:nvSpPr>
        <p:spPr>
          <a:xfrm>
            <a:off x="5722297" y="3478480"/>
            <a:ext cx="5496309" cy="108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 name="TextBox 6">
            <a:extLst>
              <a:ext uri="{FF2B5EF4-FFF2-40B4-BE49-F238E27FC236}">
                <a16:creationId xmlns="" xmlns:a16="http://schemas.microsoft.com/office/drawing/2014/main" id="{9664755C-D94B-2A4C-946A-2A124785D8C0}"/>
              </a:ext>
            </a:extLst>
          </p:cNvPr>
          <p:cNvSpPr txBox="1"/>
          <p:nvPr/>
        </p:nvSpPr>
        <p:spPr>
          <a:xfrm>
            <a:off x="5818720" y="3629739"/>
            <a:ext cx="5310247" cy="646331"/>
          </a:xfrm>
          <a:prstGeom prst="rect">
            <a:avLst/>
          </a:prstGeom>
          <a:noFill/>
        </p:spPr>
        <p:txBody>
          <a:bodyPr wrap="square" lIns="91440" tIns="45720" rIns="91440" bIns="45720" rtlCol="0" anchor="t">
            <a:spAutoFit/>
          </a:bodyPr>
          <a:lstStyle/>
          <a:p>
            <a:r>
              <a:rPr lang="bg-BG" sz="3600" b="1" spc="324" dirty="0" smtClean="0">
                <a:solidFill>
                  <a:srgbClr val="EB7339"/>
                </a:solidFill>
                <a:latin typeface="Calibri"/>
                <a:cs typeface="Calibri"/>
              </a:rPr>
              <a:t>Обощение</a:t>
            </a:r>
            <a:endParaRPr lang="en-US" sz="3600" b="1" spc="324" dirty="0">
              <a:solidFill>
                <a:srgbClr val="EB7339"/>
              </a:solidFill>
              <a:latin typeface="Calibri"/>
              <a:cs typeface="Calibri"/>
            </a:endParaRPr>
          </a:p>
        </p:txBody>
      </p:sp>
    </p:spTree>
    <p:extLst>
      <p:ext uri="{BB962C8B-B14F-4D97-AF65-F5344CB8AC3E}">
        <p14:creationId xmlns="" xmlns:p14="http://schemas.microsoft.com/office/powerpoint/2010/main" val="657095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Marcador de Posição da Imagem 43">
            <a:extLst>
              <a:ext uri="{FF2B5EF4-FFF2-40B4-BE49-F238E27FC236}">
                <a16:creationId xmlns="" xmlns:a16="http://schemas.microsoft.com/office/drawing/2014/main" id="{103F9A3A-B323-C28E-0B86-4FDC6906D3E8}"/>
              </a:ext>
            </a:extLst>
          </p:cNvPr>
          <p:cNvPicPr>
            <a:picLocks noGrp="1" noChangeAspect="1"/>
          </p:cNvPicPr>
          <p:nvPr>
            <p:ph type="pic" sz="quarter" idx="19"/>
          </p:nvPr>
        </p:nvPicPr>
        <p:blipFill>
          <a:blip r:embed="rId2"/>
          <a:srcRect t="1136" b="1136"/>
          <a:stretch>
            <a:fillRect/>
          </a:stretch>
        </p:blipFill>
        <p:spPr>
          <a:xfrm>
            <a:off x="-48344" y="0"/>
            <a:ext cx="3570477" cy="6902244"/>
          </a:xfrm>
        </p:spPr>
      </p:pic>
      <p:sp>
        <p:nvSpPr>
          <p:cNvPr id="34" name="Retângulo 33">
            <a:extLst>
              <a:ext uri="{FF2B5EF4-FFF2-40B4-BE49-F238E27FC236}">
                <a16:creationId xmlns=""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3" name="Marcador de Posição do Texto 32">
            <a:extLst>
              <a:ext uri="{FF2B5EF4-FFF2-40B4-BE49-F238E27FC236}">
                <a16:creationId xmlns="" xmlns:a16="http://schemas.microsoft.com/office/drawing/2014/main" id="{F9792ADF-4577-44C4-96BE-6DEC9849E0EA}"/>
              </a:ext>
            </a:extLst>
          </p:cNvPr>
          <p:cNvSpPr>
            <a:spLocks noGrp="1"/>
          </p:cNvSpPr>
          <p:nvPr>
            <p:ph type="body" sz="quarter" idx="46"/>
          </p:nvPr>
        </p:nvSpPr>
        <p:spPr>
          <a:xfrm>
            <a:off x="5194138" y="3384982"/>
            <a:ext cx="6211505" cy="3178378"/>
          </a:xfrm>
        </p:spPr>
        <p:txBody>
          <a:bodyPr lIns="91440" tIns="45720" rIns="91440" bIns="45720" anchor="t">
            <a:noAutofit/>
          </a:bodyPr>
          <a:lstStyle/>
          <a:p>
            <a:pPr>
              <a:spcBef>
                <a:spcPts val="1200"/>
              </a:spcBef>
              <a:buSzPts val="2200"/>
            </a:pPr>
            <a:r>
              <a:rPr lang="bg-BG" sz="2400" b="1" i="0" u="none" strike="noStrike" cap="none" dirty="0" err="1" smtClean="0">
                <a:solidFill>
                  <a:srgbClr val="354F92"/>
                </a:solidFill>
                <a:latin typeface="Calibri"/>
                <a:ea typeface="Calibri"/>
                <a:cs typeface="Calibri"/>
                <a:sym typeface="Calibri"/>
              </a:rPr>
              <a:t>Жозефа</a:t>
            </a:r>
            <a:r>
              <a:rPr lang="en-US" sz="2400" dirty="0">
                <a:latin typeface="Calibri"/>
                <a:ea typeface="Calibri"/>
                <a:cs typeface="Calibri"/>
                <a:sym typeface="Calibri"/>
              </a:rPr>
              <a:t> </a:t>
            </a:r>
            <a:r>
              <a:rPr lang="bg-BG" sz="2400" dirty="0" smtClean="0">
                <a:latin typeface="Calibri"/>
                <a:ea typeface="Calibri"/>
                <a:cs typeface="Calibri"/>
                <a:sym typeface="Calibri"/>
              </a:rPr>
              <a:t>е движещата сила в </a:t>
            </a:r>
            <a:r>
              <a:rPr lang="en-US" sz="2400" b="0" i="0" u="none" strike="noStrike" cap="none" dirty="0" smtClean="0">
                <a:solidFill>
                  <a:srgbClr val="000000"/>
                </a:solidFill>
                <a:latin typeface="Calibri"/>
                <a:ea typeface="Calibri"/>
                <a:cs typeface="Calibri"/>
                <a:sym typeface="Calibri"/>
              </a:rPr>
              <a:t>AMUPAL</a:t>
            </a:r>
            <a:r>
              <a:rPr lang="bg-BG" sz="2400" dirty="0">
                <a:latin typeface="Calibri"/>
                <a:ea typeface="Calibri"/>
                <a:cs typeface="Calibri"/>
                <a:sym typeface="Calibri"/>
              </a:rPr>
              <a:t> </a:t>
            </a:r>
            <a:r>
              <a:rPr lang="bg-BG" sz="2400" dirty="0" smtClean="0">
                <a:latin typeface="Calibri"/>
                <a:ea typeface="Calibri"/>
                <a:cs typeface="Calibri"/>
                <a:sym typeface="Calibri"/>
              </a:rPr>
              <a:t>– Асоциация на жените на остров</a:t>
            </a:r>
            <a:r>
              <a:rPr lang="en-US" sz="2400" b="0" i="0" u="none" strike="noStrike" cap="none" dirty="0" smtClean="0">
                <a:solidFill>
                  <a:srgbClr val="000000"/>
                </a:solidFill>
                <a:latin typeface="Calibri"/>
                <a:ea typeface="Calibri"/>
                <a:cs typeface="Calibri"/>
                <a:sym typeface="Calibri"/>
              </a:rPr>
              <a:t> </a:t>
            </a:r>
            <a:r>
              <a:rPr lang="bg-BG" sz="2400" dirty="0" smtClean="0"/>
              <a:t>Санто </a:t>
            </a:r>
            <a:r>
              <a:rPr lang="bg-BG" sz="2400" dirty="0" err="1" smtClean="0"/>
              <a:t>Антао</a:t>
            </a:r>
            <a:r>
              <a:rPr lang="bg-BG" sz="2400" dirty="0" smtClean="0"/>
              <a:t>  </a:t>
            </a:r>
            <a:r>
              <a:rPr lang="bg-BG" sz="2400" dirty="0"/>
              <a:t>в Кабо </a:t>
            </a:r>
            <a:r>
              <a:rPr lang="bg-BG" sz="2400" dirty="0" smtClean="0"/>
              <a:t>Верде</a:t>
            </a:r>
            <a:r>
              <a:rPr lang="en-US" sz="2400" b="0" i="0" u="none" strike="noStrike" cap="none" dirty="0" smtClean="0">
                <a:solidFill>
                  <a:srgbClr val="000000"/>
                </a:solidFill>
                <a:latin typeface="Calibri"/>
                <a:ea typeface="Calibri"/>
                <a:cs typeface="Calibri"/>
                <a:sym typeface="Calibri"/>
              </a:rPr>
              <a:t>.</a:t>
            </a:r>
            <a:r>
              <a:rPr lang="en-US" sz="2400" dirty="0">
                <a:latin typeface="Calibri"/>
                <a:ea typeface="Calibri"/>
                <a:cs typeface="Calibri"/>
                <a:sym typeface="Calibri"/>
              </a:rPr>
              <a:t> </a:t>
            </a:r>
            <a:endParaRPr lang="en-US" sz="1600" dirty="0">
              <a:latin typeface="Arial"/>
              <a:ea typeface="Calibri"/>
              <a:cs typeface="Arial"/>
            </a:endParaRPr>
          </a:p>
          <a:p>
            <a:pPr>
              <a:spcBef>
                <a:spcPts val="1200"/>
              </a:spcBef>
              <a:buSzPts val="2200"/>
            </a:pPr>
            <a:r>
              <a:rPr lang="bg-BG" sz="2400" b="1" dirty="0" err="1">
                <a:solidFill>
                  <a:srgbClr val="354F92"/>
                </a:solidFill>
                <a:latin typeface="Calibri"/>
                <a:ea typeface="Calibri"/>
                <a:cs typeface="Calibri"/>
                <a:sym typeface="Calibri"/>
              </a:rPr>
              <a:t>Жозефа</a:t>
            </a:r>
            <a:r>
              <a:rPr lang="en-US" sz="2400" b="0" i="0" u="none" strike="noStrike" cap="none" dirty="0" smtClean="0">
                <a:solidFill>
                  <a:srgbClr val="000000"/>
                </a:solidFill>
                <a:latin typeface="Calibri"/>
                <a:ea typeface="Calibri"/>
                <a:cs typeface="Calibri"/>
                <a:sym typeface="Calibri"/>
              </a:rPr>
              <a:t> </a:t>
            </a:r>
            <a:r>
              <a:rPr lang="ru-RU" sz="2400" dirty="0" err="1">
                <a:latin typeface="Calibri"/>
                <a:ea typeface="Calibri"/>
                <a:cs typeface="Calibri"/>
                <a:sym typeface="Calibri"/>
              </a:rPr>
              <a:t>беше</a:t>
            </a:r>
            <a:r>
              <a:rPr lang="ru-RU" sz="2400" dirty="0">
                <a:latin typeface="Calibri"/>
                <a:ea typeface="Calibri"/>
                <a:cs typeface="Calibri"/>
                <a:sym typeface="Calibri"/>
              </a:rPr>
              <a:t> </a:t>
            </a:r>
            <a:r>
              <a:rPr lang="ru-RU" sz="2400" dirty="0" err="1">
                <a:latin typeface="Calibri"/>
                <a:ea typeface="Calibri"/>
                <a:cs typeface="Calibri"/>
                <a:sym typeface="Calibri"/>
              </a:rPr>
              <a:t>загрижена</a:t>
            </a:r>
            <a:r>
              <a:rPr lang="ru-RU" sz="2400" dirty="0">
                <a:latin typeface="Calibri"/>
                <a:ea typeface="Calibri"/>
                <a:cs typeface="Calibri"/>
                <a:sym typeface="Calibri"/>
              </a:rPr>
              <a:t> за </a:t>
            </a:r>
            <a:r>
              <a:rPr lang="ru-RU" sz="2400" dirty="0" err="1">
                <a:latin typeface="Calibri"/>
                <a:ea typeface="Calibri"/>
                <a:cs typeface="Calibri"/>
                <a:sym typeface="Calibri"/>
              </a:rPr>
              <a:t>безработицата</a:t>
            </a:r>
            <a:r>
              <a:rPr lang="ru-RU" sz="2400" dirty="0">
                <a:latin typeface="Calibri"/>
                <a:ea typeface="Calibri"/>
                <a:cs typeface="Calibri"/>
                <a:sym typeface="Calibri"/>
              </a:rPr>
              <a:t> и </a:t>
            </a:r>
            <a:r>
              <a:rPr lang="ru-RU" sz="2400" dirty="0" err="1">
                <a:latin typeface="Calibri"/>
                <a:ea typeface="Calibri"/>
                <a:cs typeface="Calibri"/>
                <a:sym typeface="Calibri"/>
              </a:rPr>
              <a:t>недостига</a:t>
            </a:r>
            <a:r>
              <a:rPr lang="ru-RU" sz="2400" dirty="0">
                <a:latin typeface="Calibri"/>
                <a:ea typeface="Calibri"/>
                <a:cs typeface="Calibri"/>
                <a:sym typeface="Calibri"/>
              </a:rPr>
              <a:t> на </a:t>
            </a:r>
            <a:r>
              <a:rPr lang="ru-RU" sz="2400" dirty="0" err="1">
                <a:latin typeface="Calibri"/>
                <a:ea typeface="Calibri"/>
                <a:cs typeface="Calibri"/>
                <a:sym typeface="Calibri"/>
              </a:rPr>
              <a:t>храна</a:t>
            </a:r>
            <a:r>
              <a:rPr lang="ru-RU" sz="2400" dirty="0">
                <a:latin typeface="Calibri"/>
                <a:ea typeface="Calibri"/>
                <a:cs typeface="Calibri"/>
                <a:sym typeface="Calibri"/>
              </a:rPr>
              <a:t> в </a:t>
            </a:r>
            <a:r>
              <a:rPr lang="ru-RU" sz="2400" dirty="0" err="1">
                <a:latin typeface="Calibri"/>
                <a:ea typeface="Calibri"/>
                <a:cs typeface="Calibri"/>
                <a:sym typeface="Calibri"/>
              </a:rPr>
              <a:t>своята</a:t>
            </a:r>
            <a:r>
              <a:rPr lang="ru-RU" sz="2400" dirty="0">
                <a:latin typeface="Calibri"/>
                <a:ea typeface="Calibri"/>
                <a:cs typeface="Calibri"/>
                <a:sym typeface="Calibri"/>
              </a:rPr>
              <a:t> </a:t>
            </a:r>
            <a:r>
              <a:rPr lang="ru-RU" sz="2400" dirty="0" err="1" smtClean="0">
                <a:latin typeface="Calibri"/>
                <a:ea typeface="Calibri"/>
                <a:cs typeface="Calibri"/>
                <a:sym typeface="Calibri"/>
              </a:rPr>
              <a:t>общност</a:t>
            </a:r>
            <a:r>
              <a:rPr lang="ru-RU" sz="2400" dirty="0" smtClean="0">
                <a:latin typeface="Calibri"/>
                <a:ea typeface="Calibri"/>
                <a:cs typeface="Calibri"/>
                <a:sym typeface="Calibri"/>
              </a:rPr>
              <a:t>. </a:t>
            </a:r>
            <a:r>
              <a:rPr lang="ru-RU" sz="2400" dirty="0" err="1" smtClean="0">
                <a:latin typeface="Calibri"/>
                <a:ea typeface="Calibri"/>
                <a:cs typeface="Calibri"/>
                <a:sym typeface="Calibri"/>
              </a:rPr>
              <a:t>Тя</a:t>
            </a:r>
            <a:r>
              <a:rPr lang="ru-RU" sz="2400" dirty="0" smtClean="0">
                <a:latin typeface="Calibri"/>
                <a:ea typeface="Calibri"/>
                <a:cs typeface="Calibri"/>
                <a:sym typeface="Calibri"/>
              </a:rPr>
              <a:t> </a:t>
            </a:r>
            <a:r>
              <a:rPr lang="ru-RU" sz="2400" dirty="0" err="1" smtClean="0">
                <a:latin typeface="Calibri"/>
                <a:ea typeface="Calibri"/>
                <a:cs typeface="Calibri"/>
                <a:sym typeface="Calibri"/>
              </a:rPr>
              <a:t>намери</a:t>
            </a:r>
            <a:r>
              <a:rPr lang="ru-RU" sz="2400" dirty="0" smtClean="0">
                <a:latin typeface="Calibri"/>
                <a:ea typeface="Calibri"/>
                <a:cs typeface="Calibri"/>
                <a:sym typeface="Calibri"/>
              </a:rPr>
              <a:t> начин да </a:t>
            </a:r>
            <a:r>
              <a:rPr lang="ru-RU" sz="2400" dirty="0" err="1" smtClean="0">
                <a:latin typeface="Calibri"/>
                <a:ea typeface="Calibri"/>
                <a:cs typeface="Calibri"/>
                <a:sym typeface="Calibri"/>
              </a:rPr>
              <a:t>обедини</a:t>
            </a:r>
            <a:r>
              <a:rPr lang="ru-RU" sz="2400" dirty="0" smtClean="0">
                <a:latin typeface="Calibri"/>
                <a:ea typeface="Calibri"/>
                <a:cs typeface="Calibri"/>
                <a:sym typeface="Calibri"/>
              </a:rPr>
              <a:t> жените от </a:t>
            </a:r>
            <a:r>
              <a:rPr lang="ru-RU" sz="2400" dirty="0" err="1" smtClean="0">
                <a:latin typeface="Calibri"/>
                <a:ea typeface="Calibri"/>
                <a:cs typeface="Calibri"/>
                <a:sym typeface="Calibri"/>
              </a:rPr>
              <a:t>местната</a:t>
            </a:r>
            <a:r>
              <a:rPr lang="ru-RU" sz="2400" dirty="0" smtClean="0">
                <a:latin typeface="Calibri"/>
                <a:ea typeface="Calibri"/>
                <a:cs typeface="Calibri"/>
                <a:sym typeface="Calibri"/>
              </a:rPr>
              <a:t> </a:t>
            </a:r>
            <a:r>
              <a:rPr lang="ru-RU" sz="2400" dirty="0" err="1" smtClean="0">
                <a:latin typeface="Calibri"/>
                <a:ea typeface="Calibri"/>
                <a:cs typeface="Calibri"/>
                <a:sym typeface="Calibri"/>
              </a:rPr>
              <a:t>общност</a:t>
            </a:r>
            <a:r>
              <a:rPr lang="ru-RU" sz="2400" dirty="0" smtClean="0">
                <a:latin typeface="Calibri"/>
                <a:ea typeface="Calibri"/>
                <a:cs typeface="Calibri"/>
                <a:sym typeface="Calibri"/>
              </a:rPr>
              <a:t>, с </a:t>
            </a:r>
            <a:r>
              <a:rPr lang="ru-RU" sz="2400" dirty="0" err="1" smtClean="0">
                <a:latin typeface="Calibri"/>
                <a:ea typeface="Calibri"/>
                <a:cs typeface="Calibri"/>
                <a:sym typeface="Calibri"/>
              </a:rPr>
              <a:t>които</a:t>
            </a:r>
            <a:r>
              <a:rPr lang="ru-RU" sz="2400" dirty="0" smtClean="0">
                <a:latin typeface="Calibri"/>
                <a:ea typeface="Calibri"/>
                <a:cs typeface="Calibri"/>
                <a:sym typeface="Calibri"/>
              </a:rPr>
              <a:t> </a:t>
            </a:r>
            <a:r>
              <a:rPr lang="ru-RU" sz="2400" dirty="0" err="1" smtClean="0">
                <a:latin typeface="Calibri"/>
                <a:ea typeface="Calibri"/>
                <a:cs typeface="Calibri"/>
                <a:sym typeface="Calibri"/>
              </a:rPr>
              <a:t>работят</a:t>
            </a:r>
            <a:r>
              <a:rPr lang="ru-RU" sz="2400" dirty="0" smtClean="0">
                <a:latin typeface="Calibri"/>
                <a:ea typeface="Calibri"/>
                <a:cs typeface="Calibri"/>
                <a:sym typeface="Calibri"/>
              </a:rPr>
              <a:t> </a:t>
            </a:r>
            <a:r>
              <a:rPr lang="ru-RU" sz="2400" dirty="0" err="1" smtClean="0">
                <a:latin typeface="Calibri"/>
                <a:ea typeface="Calibri"/>
                <a:cs typeface="Calibri"/>
                <a:sym typeface="Calibri"/>
              </a:rPr>
              <a:t>заедно</a:t>
            </a:r>
            <a:r>
              <a:rPr lang="ru-RU" sz="2400" dirty="0" smtClean="0">
                <a:latin typeface="Calibri"/>
                <a:ea typeface="Calibri"/>
                <a:cs typeface="Calibri"/>
                <a:sym typeface="Calibri"/>
              </a:rPr>
              <a:t> да </a:t>
            </a:r>
            <a:r>
              <a:rPr lang="ru-RU" sz="2400" dirty="0" err="1" smtClean="0">
                <a:latin typeface="Calibri"/>
                <a:ea typeface="Calibri"/>
                <a:cs typeface="Calibri"/>
                <a:sym typeface="Calibri"/>
              </a:rPr>
              <a:t>променят</a:t>
            </a:r>
            <a:r>
              <a:rPr lang="ru-RU" sz="2400" dirty="0">
                <a:latin typeface="Calibri"/>
                <a:ea typeface="Calibri"/>
                <a:cs typeface="Calibri"/>
                <a:sym typeface="Calibri"/>
              </a:rPr>
              <a:t> </a:t>
            </a:r>
            <a:r>
              <a:rPr lang="ru-RU" sz="2400" dirty="0" smtClean="0">
                <a:latin typeface="Calibri"/>
                <a:ea typeface="Calibri"/>
                <a:cs typeface="Calibri"/>
                <a:sym typeface="Calibri"/>
              </a:rPr>
              <a:t>живота си, </a:t>
            </a:r>
            <a:r>
              <a:rPr lang="ru-RU" sz="2400" dirty="0" err="1">
                <a:latin typeface="Calibri"/>
                <a:ea typeface="Calibri"/>
                <a:cs typeface="Calibri"/>
                <a:sym typeface="Calibri"/>
              </a:rPr>
              <a:t>като</a:t>
            </a:r>
            <a:r>
              <a:rPr lang="ru-RU" sz="2400" dirty="0">
                <a:latin typeface="Calibri"/>
                <a:ea typeface="Calibri"/>
                <a:cs typeface="Calibri"/>
                <a:sym typeface="Calibri"/>
              </a:rPr>
              <a:t> </a:t>
            </a:r>
            <a:r>
              <a:rPr lang="ru-RU" sz="2400" dirty="0" err="1">
                <a:latin typeface="Calibri"/>
                <a:ea typeface="Calibri"/>
                <a:cs typeface="Calibri"/>
                <a:sym typeface="Calibri"/>
              </a:rPr>
              <a:t>същевременно</a:t>
            </a:r>
            <a:r>
              <a:rPr lang="ru-RU" sz="2400" dirty="0">
                <a:latin typeface="Calibri"/>
                <a:ea typeface="Calibri"/>
                <a:cs typeface="Calibri"/>
                <a:sym typeface="Calibri"/>
              </a:rPr>
              <a:t> </a:t>
            </a:r>
            <a:r>
              <a:rPr lang="ru-RU" sz="2400" dirty="0" err="1" smtClean="0">
                <a:latin typeface="Calibri"/>
                <a:ea typeface="Calibri"/>
                <a:cs typeface="Calibri"/>
                <a:sym typeface="Calibri"/>
              </a:rPr>
              <a:t>опазват</a:t>
            </a:r>
            <a:r>
              <a:rPr lang="ru-RU" sz="2400" dirty="0" smtClean="0">
                <a:latin typeface="Calibri"/>
                <a:ea typeface="Calibri"/>
                <a:cs typeface="Calibri"/>
                <a:sym typeface="Calibri"/>
              </a:rPr>
              <a:t> </a:t>
            </a:r>
            <a:r>
              <a:rPr lang="ru-RU" sz="2400" dirty="0" err="1">
                <a:latin typeface="Calibri"/>
                <a:ea typeface="Calibri"/>
                <a:cs typeface="Calibri"/>
                <a:sym typeface="Calibri"/>
              </a:rPr>
              <a:t>околната</a:t>
            </a:r>
            <a:r>
              <a:rPr lang="ru-RU" sz="2400" dirty="0">
                <a:latin typeface="Calibri"/>
                <a:ea typeface="Calibri"/>
                <a:cs typeface="Calibri"/>
                <a:sym typeface="Calibri"/>
              </a:rPr>
              <a:t> среда!</a:t>
            </a:r>
            <a:endParaRPr lang="en-US" sz="1600" b="0" i="0" u="none" strike="noStrike" cap="none" dirty="0">
              <a:solidFill>
                <a:srgbClr val="000000"/>
              </a:solidFill>
              <a:latin typeface="Arial"/>
              <a:ea typeface="Arial"/>
              <a:cs typeface="Arial"/>
              <a:sym typeface="Arial"/>
            </a:endParaRPr>
          </a:p>
        </p:txBody>
      </p:sp>
      <p:sp>
        <p:nvSpPr>
          <p:cNvPr id="9" name="Text Placeholder 1"/>
          <p:cNvSpPr>
            <a:spLocks noGrp="1"/>
          </p:cNvSpPr>
          <p:nvPr>
            <p:ph type="body" sz="quarter" idx="4294967295"/>
          </p:nvPr>
        </p:nvSpPr>
        <p:spPr>
          <a:xfrm>
            <a:off x="3545302" y="12526"/>
            <a:ext cx="7609821" cy="698704"/>
          </a:xfrm>
          <a:prstGeom prst="rect">
            <a:avLst/>
          </a:prstGeom>
        </p:spPr>
        <p:txBody>
          <a:body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Извърши промяната в твоята общност!</a:t>
            </a:r>
            <a:endParaRPr lang="en-US" sz="3200" b="1" dirty="0">
              <a:solidFill>
                <a:srgbClr val="EB7339"/>
              </a:solidFill>
              <a:latin typeface="Calibri" panose="020F0502020204030204" pitchFamily="34" charset="0"/>
              <a:cs typeface="Calibri" panose="020F0502020204030204" pitchFamily="34" charset="0"/>
            </a:endParaRPr>
          </a:p>
        </p:txBody>
      </p:sp>
      <p:grpSp>
        <p:nvGrpSpPr>
          <p:cNvPr id="13" name="Google Shape;256;p22">
            <a:extLst>
              <a:ext uri="{FF2B5EF4-FFF2-40B4-BE49-F238E27FC236}">
                <a16:creationId xmlns="" xmlns:a16="http://schemas.microsoft.com/office/drawing/2014/main" id="{7A1A7170-CC3B-DB4F-CB64-5F22BF7C5127}"/>
              </a:ext>
            </a:extLst>
          </p:cNvPr>
          <p:cNvGrpSpPr/>
          <p:nvPr/>
        </p:nvGrpSpPr>
        <p:grpSpPr>
          <a:xfrm>
            <a:off x="4504877" y="1209041"/>
            <a:ext cx="1900621" cy="1938952"/>
            <a:chOff x="561366" y="41211"/>
            <a:chExt cx="3102698" cy="3087507"/>
          </a:xfrm>
        </p:grpSpPr>
        <p:sp>
          <p:nvSpPr>
            <p:cNvPr id="14" name="Google Shape;257;p22">
              <a:extLst>
                <a:ext uri="{FF2B5EF4-FFF2-40B4-BE49-F238E27FC236}">
                  <a16:creationId xmlns="" xmlns:a16="http://schemas.microsoft.com/office/drawing/2014/main" id="{15EDC174-CFA4-9D9D-5C89-7975A51060CC}"/>
                </a:ext>
              </a:extLst>
            </p:cNvPr>
            <p:cNvSpPr/>
            <p:nvPr/>
          </p:nvSpPr>
          <p:spPr>
            <a:xfrm>
              <a:off x="836117" y="206056"/>
              <a:ext cx="2662883" cy="2662883"/>
            </a:xfrm>
            <a:prstGeom prst="pie">
              <a:avLst>
                <a:gd name="adj1" fmla="val 16200000"/>
                <a:gd name="adj2" fmla="val 1800000"/>
              </a:avLst>
            </a:prstGeom>
            <a:solidFill>
              <a:schemeClr val="lt1"/>
            </a:solidFill>
            <a:ln w="12700" cap="flat" cmpd="sng">
              <a:solidFill>
                <a:srgbClr val="05626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5" name="Google Shape;258;p22">
              <a:extLst>
                <a:ext uri="{FF2B5EF4-FFF2-40B4-BE49-F238E27FC236}">
                  <a16:creationId xmlns="" xmlns:a16="http://schemas.microsoft.com/office/drawing/2014/main" id="{C1CBBBD0-3768-50D9-4CD7-333C9D72473A}"/>
                </a:ext>
              </a:extLst>
            </p:cNvPr>
            <p:cNvSpPr txBox="1"/>
            <p:nvPr/>
          </p:nvSpPr>
          <p:spPr>
            <a:xfrm>
              <a:off x="2239519" y="770334"/>
              <a:ext cx="951029" cy="792524"/>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100" b="0" i="0" u="none" strike="noStrike" cap="none" dirty="0">
                  <a:solidFill>
                    <a:schemeClr val="tx1">
                      <a:lumMod val="50000"/>
                    </a:schemeClr>
                  </a:solidFill>
                  <a:latin typeface="Calibri" panose="020F0502020204030204" pitchFamily="34" charset="0"/>
                  <a:ea typeface="Calibri"/>
                  <a:cs typeface="Calibri" panose="020F0502020204030204" pitchFamily="34" charset="0"/>
                  <a:sym typeface="Calibri"/>
                </a:rPr>
                <a:t> 1 </a:t>
              </a:r>
              <a:r>
                <a:rPr lang="bg-BG" sz="1100" b="0" i="0" u="none" strike="noStrike" cap="none" dirty="0" smtClean="0">
                  <a:solidFill>
                    <a:schemeClr val="tx1">
                      <a:lumMod val="50000"/>
                    </a:schemeClr>
                  </a:solidFill>
                  <a:latin typeface="Calibri" panose="020F0502020204030204" pitchFamily="34" charset="0"/>
                  <a:ea typeface="Calibri"/>
                  <a:cs typeface="Calibri" panose="020F0502020204030204" pitchFamily="34" charset="0"/>
                  <a:sym typeface="Calibri"/>
                </a:rPr>
                <a:t>Човек </a:t>
              </a:r>
              <a:r>
                <a:rPr lang="bg-BG" sz="1100" b="0" i="0" u="none" strike="noStrike" cap="none" dirty="0" smtClean="0">
                  <a:solidFill>
                    <a:srgbClr val="434343"/>
                  </a:solidFill>
                  <a:latin typeface="Calibri" panose="020F0502020204030204" pitchFamily="34" charset="0"/>
                  <a:ea typeface="Calibri"/>
                  <a:cs typeface="Calibri" panose="020F0502020204030204" pitchFamily="34" charset="0"/>
                  <a:sym typeface="Calibri"/>
                </a:rPr>
                <a:t> </a:t>
              </a:r>
              <a:endParaRPr sz="1100" b="0" i="0" u="none" strike="noStrike" cap="none" dirty="0">
                <a:solidFill>
                  <a:srgbClr val="434343"/>
                </a:solidFill>
                <a:latin typeface="Calibri" panose="020F0502020204030204" pitchFamily="34" charset="0"/>
                <a:cs typeface="Calibri" panose="020F0502020204030204" pitchFamily="34" charset="0"/>
                <a:sym typeface="Arial"/>
              </a:endParaRPr>
            </a:p>
          </p:txBody>
        </p:sp>
        <p:sp>
          <p:nvSpPr>
            <p:cNvPr id="16" name="Google Shape;259;p22">
              <a:extLst>
                <a:ext uri="{FF2B5EF4-FFF2-40B4-BE49-F238E27FC236}">
                  <a16:creationId xmlns="" xmlns:a16="http://schemas.microsoft.com/office/drawing/2014/main" id="{D4EB8629-D6E5-11CA-BD55-5B5F78F8AB8D}"/>
                </a:ext>
              </a:extLst>
            </p:cNvPr>
            <p:cNvSpPr/>
            <p:nvPr/>
          </p:nvSpPr>
          <p:spPr>
            <a:xfrm>
              <a:off x="781274" y="301159"/>
              <a:ext cx="2662883" cy="2662883"/>
            </a:xfrm>
            <a:prstGeom prst="pie">
              <a:avLst>
                <a:gd name="adj1" fmla="val 1800000"/>
                <a:gd name="adj2" fmla="val 9000000"/>
              </a:avLst>
            </a:prstGeom>
            <a:solidFill>
              <a:schemeClr val="lt1"/>
            </a:solidFill>
            <a:ln w="12700" cap="flat" cmpd="sng">
              <a:solidFill>
                <a:srgbClr val="05626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7" name="Google Shape;260;p22">
              <a:extLst>
                <a:ext uri="{FF2B5EF4-FFF2-40B4-BE49-F238E27FC236}">
                  <a16:creationId xmlns="" xmlns:a16="http://schemas.microsoft.com/office/drawing/2014/main" id="{D341D860-8C06-9912-EEB7-2EE8A3F4F4E0}"/>
                </a:ext>
              </a:extLst>
            </p:cNvPr>
            <p:cNvSpPr txBox="1"/>
            <p:nvPr/>
          </p:nvSpPr>
          <p:spPr>
            <a:xfrm>
              <a:off x="1272961" y="2055259"/>
              <a:ext cx="1569000" cy="671100"/>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bg-BG" sz="1100" b="0" i="0" u="none" strike="noStrike" cap="none" dirty="0" smtClean="0">
                  <a:solidFill>
                    <a:srgbClr val="434343"/>
                  </a:solidFill>
                  <a:latin typeface="Calibri" panose="020F0502020204030204" pitchFamily="34" charset="0"/>
                  <a:ea typeface="Calibri"/>
                  <a:cs typeface="Calibri" panose="020F0502020204030204" pitchFamily="34" charset="0"/>
                  <a:sym typeface="Calibri"/>
                </a:rPr>
                <a:t>Промяна в общността  </a:t>
              </a:r>
              <a:endParaRPr sz="1100" b="0" i="0" u="none" strike="noStrike" cap="none" dirty="0">
                <a:solidFill>
                  <a:srgbClr val="434343"/>
                </a:solidFill>
                <a:latin typeface="Calibri" panose="020F0502020204030204" pitchFamily="34" charset="0"/>
                <a:cs typeface="Calibri" panose="020F0502020204030204" pitchFamily="34" charset="0"/>
                <a:sym typeface="Arial"/>
              </a:endParaRPr>
            </a:p>
            <a:p>
              <a:pPr marL="0" marR="0" lvl="0" indent="0" algn="ctr" rtl="0">
                <a:lnSpc>
                  <a:spcPct val="90000"/>
                </a:lnSpc>
                <a:spcBef>
                  <a:spcPts val="0"/>
                </a:spcBef>
                <a:spcAft>
                  <a:spcPts val="0"/>
                </a:spcAft>
                <a:buClr>
                  <a:schemeClr val="lt1"/>
                </a:buClr>
                <a:buSzPts val="1700"/>
                <a:buFont typeface="Calibri"/>
                <a:buNone/>
              </a:pPr>
              <a:r>
                <a:rPr lang="en-US" sz="1100" b="0" i="0" u="none" strike="noStrike" cap="none" dirty="0">
                  <a:solidFill>
                    <a:schemeClr val="lt1"/>
                  </a:solidFill>
                  <a:latin typeface="Calibri" panose="020F0502020204030204" pitchFamily="34" charset="0"/>
                  <a:ea typeface="Calibri"/>
                  <a:cs typeface="Calibri" panose="020F0502020204030204" pitchFamily="34" charset="0"/>
                  <a:sym typeface="Calibri"/>
                </a:rPr>
                <a:t>1</a:t>
              </a:r>
              <a:endParaRPr sz="1100" b="0" i="0" u="none" strike="noStrike" cap="none" dirty="0">
                <a:solidFill>
                  <a:srgbClr val="434343"/>
                </a:solidFill>
                <a:latin typeface="Calibri" panose="020F0502020204030204" pitchFamily="34" charset="0"/>
                <a:cs typeface="Calibri" panose="020F0502020204030204" pitchFamily="34" charset="0"/>
                <a:sym typeface="Arial"/>
              </a:endParaRPr>
            </a:p>
          </p:txBody>
        </p:sp>
        <p:sp>
          <p:nvSpPr>
            <p:cNvPr id="18" name="Google Shape;261;p22">
              <a:extLst>
                <a:ext uri="{FF2B5EF4-FFF2-40B4-BE49-F238E27FC236}">
                  <a16:creationId xmlns="" xmlns:a16="http://schemas.microsoft.com/office/drawing/2014/main" id="{8CC47CAD-8876-89EB-E747-6C86023B8E54}"/>
                </a:ext>
              </a:extLst>
            </p:cNvPr>
            <p:cNvSpPr/>
            <p:nvPr/>
          </p:nvSpPr>
          <p:spPr>
            <a:xfrm>
              <a:off x="726431" y="206056"/>
              <a:ext cx="2662883" cy="2662883"/>
            </a:xfrm>
            <a:prstGeom prst="pie">
              <a:avLst>
                <a:gd name="adj1" fmla="val 9000000"/>
                <a:gd name="adj2" fmla="val 16200000"/>
              </a:avLst>
            </a:prstGeom>
            <a:solidFill>
              <a:schemeClr val="lt1"/>
            </a:solidFill>
            <a:ln w="12700" cap="flat" cmpd="sng">
              <a:solidFill>
                <a:srgbClr val="05626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9" name="Google Shape;262;p22">
              <a:extLst>
                <a:ext uri="{FF2B5EF4-FFF2-40B4-BE49-F238E27FC236}">
                  <a16:creationId xmlns="" xmlns:a16="http://schemas.microsoft.com/office/drawing/2014/main" id="{DA22A1DC-1306-AEB2-8D9B-1B6E6EFF45B4}"/>
                </a:ext>
              </a:extLst>
            </p:cNvPr>
            <p:cNvSpPr txBox="1"/>
            <p:nvPr/>
          </p:nvSpPr>
          <p:spPr>
            <a:xfrm>
              <a:off x="1034882" y="770334"/>
              <a:ext cx="951029" cy="792524"/>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100" b="0" i="0" u="none" strike="noStrike" cap="none" dirty="0">
                  <a:solidFill>
                    <a:srgbClr val="4D4D4C"/>
                  </a:solidFill>
                  <a:latin typeface="Calibri" panose="020F0502020204030204" pitchFamily="34" charset="0"/>
                  <a:ea typeface="Calibri"/>
                  <a:cs typeface="Calibri" panose="020F0502020204030204" pitchFamily="34" charset="0"/>
                  <a:sym typeface="Calibri"/>
                </a:rPr>
                <a:t>1 </a:t>
              </a:r>
              <a:r>
                <a:rPr lang="bg-BG" sz="1100" b="0" i="0" u="none" strike="noStrike" cap="none" dirty="0" smtClean="0">
                  <a:solidFill>
                    <a:srgbClr val="4D4D4C"/>
                  </a:solidFill>
                  <a:latin typeface="Calibri" panose="020F0502020204030204" pitchFamily="34" charset="0"/>
                  <a:ea typeface="Calibri"/>
                  <a:cs typeface="Calibri" panose="020F0502020204030204" pitchFamily="34" charset="0"/>
                  <a:sym typeface="Calibri"/>
                </a:rPr>
                <a:t>Идея</a:t>
              </a:r>
              <a:endParaRPr sz="1100" b="0" i="0" u="none" strike="noStrike" cap="none" dirty="0">
                <a:solidFill>
                  <a:srgbClr val="4D4D4C"/>
                </a:solidFill>
                <a:latin typeface="Calibri" panose="020F0502020204030204" pitchFamily="34" charset="0"/>
                <a:cs typeface="Calibri" panose="020F0502020204030204" pitchFamily="34" charset="0"/>
                <a:sym typeface="Arial"/>
              </a:endParaRPr>
            </a:p>
          </p:txBody>
        </p:sp>
        <p:sp>
          <p:nvSpPr>
            <p:cNvPr id="20" name="Google Shape;263;p22">
              <a:extLst>
                <a:ext uri="{FF2B5EF4-FFF2-40B4-BE49-F238E27FC236}">
                  <a16:creationId xmlns="" xmlns:a16="http://schemas.microsoft.com/office/drawing/2014/main" id="{5F4BB116-EC31-372C-636F-5B49022C8C32}"/>
                </a:ext>
              </a:extLst>
            </p:cNvPr>
            <p:cNvSpPr/>
            <p:nvPr/>
          </p:nvSpPr>
          <p:spPr>
            <a:xfrm>
              <a:off x="671491" y="41211"/>
              <a:ext cx="2992573" cy="2992573"/>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1" name="Google Shape;264;p22">
              <a:extLst>
                <a:ext uri="{FF2B5EF4-FFF2-40B4-BE49-F238E27FC236}">
                  <a16:creationId xmlns="" xmlns:a16="http://schemas.microsoft.com/office/drawing/2014/main" id="{33C63638-87F4-4BF7-76D4-F59D1286458C}"/>
                </a:ext>
              </a:extLst>
            </p:cNvPr>
            <p:cNvSpPr/>
            <p:nvPr/>
          </p:nvSpPr>
          <p:spPr>
            <a:xfrm>
              <a:off x="616429" y="136145"/>
              <a:ext cx="2992573" cy="2992573"/>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2" name="Google Shape;265;p22">
              <a:extLst>
                <a:ext uri="{FF2B5EF4-FFF2-40B4-BE49-F238E27FC236}">
                  <a16:creationId xmlns="" xmlns:a16="http://schemas.microsoft.com/office/drawing/2014/main" id="{A8A59398-D414-0051-3B71-F81387C7308E}"/>
                </a:ext>
              </a:extLst>
            </p:cNvPr>
            <p:cNvSpPr/>
            <p:nvPr/>
          </p:nvSpPr>
          <p:spPr>
            <a:xfrm>
              <a:off x="561366" y="41211"/>
              <a:ext cx="2992573" cy="2992573"/>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grpSp>
      <p:grpSp>
        <p:nvGrpSpPr>
          <p:cNvPr id="23" name="Google Shape;266;p22">
            <a:extLst>
              <a:ext uri="{FF2B5EF4-FFF2-40B4-BE49-F238E27FC236}">
                <a16:creationId xmlns="" xmlns:a16="http://schemas.microsoft.com/office/drawing/2014/main" id="{06A3807D-6734-582C-DB02-E5E9B7BA956B}"/>
              </a:ext>
            </a:extLst>
          </p:cNvPr>
          <p:cNvGrpSpPr/>
          <p:nvPr/>
        </p:nvGrpSpPr>
        <p:grpSpPr>
          <a:xfrm>
            <a:off x="6597647" y="1194019"/>
            <a:ext cx="1900621" cy="1938952"/>
            <a:chOff x="715582" y="41211"/>
            <a:chExt cx="3102698" cy="3087507"/>
          </a:xfrm>
        </p:grpSpPr>
        <p:sp>
          <p:nvSpPr>
            <p:cNvPr id="24" name="Google Shape;267;p22">
              <a:extLst>
                <a:ext uri="{FF2B5EF4-FFF2-40B4-BE49-F238E27FC236}">
                  <a16:creationId xmlns="" xmlns:a16="http://schemas.microsoft.com/office/drawing/2014/main" id="{755C6970-354F-7964-29C0-74E7A39ADD73}"/>
                </a:ext>
              </a:extLst>
            </p:cNvPr>
            <p:cNvSpPr/>
            <p:nvPr/>
          </p:nvSpPr>
          <p:spPr>
            <a:xfrm>
              <a:off x="990332" y="206056"/>
              <a:ext cx="2662883" cy="2662883"/>
            </a:xfrm>
            <a:prstGeom prst="pie">
              <a:avLst>
                <a:gd name="adj1" fmla="val 16200000"/>
                <a:gd name="adj2" fmla="val 1800000"/>
              </a:avLst>
            </a:prstGeom>
            <a:solidFill>
              <a:srgbClr val="EB733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5" name="Google Shape;268;p22">
              <a:extLst>
                <a:ext uri="{FF2B5EF4-FFF2-40B4-BE49-F238E27FC236}">
                  <a16:creationId xmlns="" xmlns:a16="http://schemas.microsoft.com/office/drawing/2014/main" id="{A6A5C244-570C-FC76-E27A-3B5D37D05360}"/>
                </a:ext>
              </a:extLst>
            </p:cNvPr>
            <p:cNvSpPr txBox="1"/>
            <p:nvPr/>
          </p:nvSpPr>
          <p:spPr>
            <a:xfrm>
              <a:off x="2393735" y="770334"/>
              <a:ext cx="951029" cy="792524"/>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100" b="0" i="0" u="none" strike="noStrike" cap="none" dirty="0">
                  <a:solidFill>
                    <a:schemeClr val="lt1"/>
                  </a:solidFill>
                  <a:latin typeface="Calibri" panose="020F0502020204030204" pitchFamily="34" charset="0"/>
                  <a:ea typeface="Calibri"/>
                  <a:cs typeface="Calibri" panose="020F0502020204030204" pitchFamily="34" charset="0"/>
                  <a:sym typeface="Calibri"/>
                </a:rPr>
                <a:t>1 </a:t>
              </a:r>
              <a:r>
                <a:rPr lang="bg-BG" sz="1100" b="0" i="0" u="none" strike="noStrike" cap="none" dirty="0" smtClean="0">
                  <a:solidFill>
                    <a:schemeClr val="lt1"/>
                  </a:solidFill>
                  <a:latin typeface="Calibri" panose="020F0502020204030204" pitchFamily="34" charset="0"/>
                  <a:ea typeface="Calibri"/>
                  <a:cs typeface="Calibri" panose="020F0502020204030204" pitchFamily="34" charset="0"/>
                  <a:sym typeface="Calibri"/>
                </a:rPr>
                <a:t>Общност</a:t>
              </a:r>
              <a:endParaRPr sz="11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6" name="Google Shape;269;p22">
              <a:extLst>
                <a:ext uri="{FF2B5EF4-FFF2-40B4-BE49-F238E27FC236}">
                  <a16:creationId xmlns="" xmlns:a16="http://schemas.microsoft.com/office/drawing/2014/main" id="{59A7FEEE-3C97-1095-4FF8-8F5865965BF5}"/>
                </a:ext>
              </a:extLst>
            </p:cNvPr>
            <p:cNvSpPr/>
            <p:nvPr/>
          </p:nvSpPr>
          <p:spPr>
            <a:xfrm>
              <a:off x="935489" y="301159"/>
              <a:ext cx="2662883" cy="2662883"/>
            </a:xfrm>
            <a:prstGeom prst="pie">
              <a:avLst>
                <a:gd name="adj1" fmla="val 1800000"/>
                <a:gd name="adj2" fmla="val 9000000"/>
              </a:avLst>
            </a:prstGeom>
            <a:solidFill>
              <a:srgbClr val="EB733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7" name="Google Shape;270;p22">
              <a:extLst>
                <a:ext uri="{FF2B5EF4-FFF2-40B4-BE49-F238E27FC236}">
                  <a16:creationId xmlns="" xmlns:a16="http://schemas.microsoft.com/office/drawing/2014/main" id="{8083841F-445D-3E2A-3591-20A8EE34A4B6}"/>
                </a:ext>
              </a:extLst>
            </p:cNvPr>
            <p:cNvSpPr txBox="1"/>
            <p:nvPr/>
          </p:nvSpPr>
          <p:spPr>
            <a:xfrm>
              <a:off x="1569509" y="2028863"/>
              <a:ext cx="1426544" cy="69742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bg-BG" sz="1100" b="0" i="0" u="none" strike="noStrike" cap="none" dirty="0" smtClean="0">
                  <a:solidFill>
                    <a:schemeClr val="lt1"/>
                  </a:solidFill>
                  <a:latin typeface="Calibri" panose="020F0502020204030204" pitchFamily="34" charset="0"/>
                  <a:ea typeface="Calibri"/>
                  <a:cs typeface="Calibri" panose="020F0502020204030204" pitchFamily="34" charset="0"/>
                  <a:sym typeface="Calibri"/>
                </a:rPr>
                <a:t>Промени света</a:t>
              </a:r>
              <a:endParaRPr sz="11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5" name="Google Shape;271;p22">
              <a:extLst>
                <a:ext uri="{FF2B5EF4-FFF2-40B4-BE49-F238E27FC236}">
                  <a16:creationId xmlns="" xmlns:a16="http://schemas.microsoft.com/office/drawing/2014/main" id="{C0EAA1A3-BC83-F621-376F-66E1E6521DD7}"/>
                </a:ext>
              </a:extLst>
            </p:cNvPr>
            <p:cNvSpPr/>
            <p:nvPr/>
          </p:nvSpPr>
          <p:spPr>
            <a:xfrm>
              <a:off x="880647" y="206056"/>
              <a:ext cx="2662883" cy="2662883"/>
            </a:xfrm>
            <a:prstGeom prst="pie">
              <a:avLst>
                <a:gd name="adj1" fmla="val 9000000"/>
                <a:gd name="adj2" fmla="val 16200000"/>
              </a:avLst>
            </a:prstGeom>
            <a:solidFill>
              <a:srgbClr val="EB733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6" name="Google Shape;272;p22">
              <a:extLst>
                <a:ext uri="{FF2B5EF4-FFF2-40B4-BE49-F238E27FC236}">
                  <a16:creationId xmlns="" xmlns:a16="http://schemas.microsoft.com/office/drawing/2014/main" id="{2F6B47CB-940B-63EA-5F7E-AFFAC330E3DB}"/>
                </a:ext>
              </a:extLst>
            </p:cNvPr>
            <p:cNvSpPr txBox="1"/>
            <p:nvPr/>
          </p:nvSpPr>
          <p:spPr>
            <a:xfrm>
              <a:off x="1189097" y="770334"/>
              <a:ext cx="951029" cy="792524"/>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100" b="0" i="0" u="none" strike="noStrike" cap="none" dirty="0">
                  <a:solidFill>
                    <a:schemeClr val="lt1"/>
                  </a:solidFill>
                  <a:latin typeface="Calibri" panose="020F0502020204030204" pitchFamily="34" charset="0"/>
                  <a:ea typeface="Calibri"/>
                  <a:cs typeface="Calibri" panose="020F0502020204030204" pitchFamily="34" charset="0"/>
                  <a:sym typeface="Calibri"/>
                </a:rPr>
                <a:t>1 </a:t>
              </a:r>
              <a:r>
                <a:rPr lang="bg-BG" sz="1100" b="0" i="0" u="none" strike="noStrike" cap="none" dirty="0" smtClean="0">
                  <a:solidFill>
                    <a:schemeClr val="lt1"/>
                  </a:solidFill>
                  <a:latin typeface="Calibri" panose="020F0502020204030204" pitchFamily="34" charset="0"/>
                  <a:ea typeface="Calibri"/>
                  <a:cs typeface="Calibri" panose="020F0502020204030204" pitchFamily="34" charset="0"/>
                  <a:sym typeface="Calibri"/>
                </a:rPr>
                <a:t>Идея</a:t>
              </a:r>
              <a:endParaRPr sz="11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7" name="Google Shape;273;p22">
              <a:extLst>
                <a:ext uri="{FF2B5EF4-FFF2-40B4-BE49-F238E27FC236}">
                  <a16:creationId xmlns="" xmlns:a16="http://schemas.microsoft.com/office/drawing/2014/main" id="{4AE883B0-BA76-C56F-B3B8-B286CF06A9A2}"/>
                </a:ext>
              </a:extLst>
            </p:cNvPr>
            <p:cNvSpPr/>
            <p:nvPr/>
          </p:nvSpPr>
          <p:spPr>
            <a:xfrm>
              <a:off x="825707" y="41211"/>
              <a:ext cx="2992573" cy="2992573"/>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8" name="Google Shape;274;p22">
              <a:extLst>
                <a:ext uri="{FF2B5EF4-FFF2-40B4-BE49-F238E27FC236}">
                  <a16:creationId xmlns="" xmlns:a16="http://schemas.microsoft.com/office/drawing/2014/main" id="{2F369BE9-CCBB-489C-E07C-C30C4B8EF0EA}"/>
                </a:ext>
              </a:extLst>
            </p:cNvPr>
            <p:cNvSpPr/>
            <p:nvPr/>
          </p:nvSpPr>
          <p:spPr>
            <a:xfrm>
              <a:off x="770644" y="136145"/>
              <a:ext cx="2992573" cy="2992573"/>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9" name="Google Shape;275;p22">
              <a:extLst>
                <a:ext uri="{FF2B5EF4-FFF2-40B4-BE49-F238E27FC236}">
                  <a16:creationId xmlns="" xmlns:a16="http://schemas.microsoft.com/office/drawing/2014/main" id="{20DB4938-4763-7377-1FE8-350613737060}"/>
                </a:ext>
              </a:extLst>
            </p:cNvPr>
            <p:cNvSpPr/>
            <p:nvPr/>
          </p:nvSpPr>
          <p:spPr>
            <a:xfrm>
              <a:off x="715582" y="41211"/>
              <a:ext cx="2992573" cy="2992573"/>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grpSp>
      <p:sp>
        <p:nvSpPr>
          <p:cNvPr id="40" name="Google Shape;278;p22">
            <a:extLst>
              <a:ext uri="{FF2B5EF4-FFF2-40B4-BE49-F238E27FC236}">
                <a16:creationId xmlns="" xmlns:a16="http://schemas.microsoft.com/office/drawing/2014/main" id="{8E43CCFF-2036-A118-886A-72AE2F83A8C8}"/>
              </a:ext>
            </a:extLst>
          </p:cNvPr>
          <p:cNvSpPr txBox="1"/>
          <p:nvPr/>
        </p:nvSpPr>
        <p:spPr>
          <a:xfrm>
            <a:off x="9223960" y="899652"/>
            <a:ext cx="2391265" cy="2031285"/>
          </a:xfrm>
          <a:prstGeom prst="rect">
            <a:avLst/>
          </a:prstGeom>
          <a:noFill/>
          <a:ln>
            <a:noFill/>
          </a:ln>
        </p:spPr>
        <p:txBody>
          <a:bodyPr spcFirstLastPara="1" wrap="square" lIns="91425" tIns="45700" rIns="91425" bIns="45700" anchor="t" anchorCtr="0">
            <a:spAutoFit/>
          </a:bodyPr>
          <a:lstStyle/>
          <a:p>
            <a:pPr algn="ctr">
              <a:buSzPts val="2400"/>
            </a:pPr>
            <a:r>
              <a:rPr lang="ru-RU" sz="1800" dirty="0" smtClean="0">
                <a:solidFill>
                  <a:schemeClr val="tx1">
                    <a:lumMod val="50000"/>
                  </a:schemeClr>
                </a:solidFill>
                <a:latin typeface="Calibri"/>
                <a:ea typeface="Calibri"/>
                <a:cs typeface="Calibri"/>
                <a:sym typeface="Calibri"/>
              </a:rPr>
              <a:t>Създателите на промени правят първата стъпка, продължават напред стъпка по стъпка, присъединявайки и другите по пътя си!</a:t>
            </a:r>
            <a:endParaRPr lang="pt-BR" sz="1800" b="0" u="none" strike="noStrike" cap="none" dirty="0">
              <a:solidFill>
                <a:srgbClr val="000000"/>
              </a:solidFill>
              <a:latin typeface="Arial"/>
              <a:ea typeface="Arial"/>
              <a:cs typeface="Arial"/>
            </a:endParaRPr>
          </a:p>
        </p:txBody>
      </p:sp>
      <p:pic>
        <p:nvPicPr>
          <p:cNvPr id="41" name="Google Shape;276;p22">
            <a:extLst>
              <a:ext uri="{FF2B5EF4-FFF2-40B4-BE49-F238E27FC236}">
                <a16:creationId xmlns="" xmlns:a16="http://schemas.microsoft.com/office/drawing/2014/main" id="{43989366-6259-1C19-8156-13C64ACA15E0}"/>
              </a:ext>
            </a:extLst>
          </p:cNvPr>
          <p:cNvPicPr preferRelativeResize="0"/>
          <p:nvPr/>
        </p:nvPicPr>
        <p:blipFill rotWithShape="1">
          <a:blip r:embed="rId3">
            <a:alphaModFix/>
          </a:blip>
          <a:srcRect l="5484" t="29670" r="75124" b="5919"/>
          <a:stretch/>
        </p:blipFill>
        <p:spPr>
          <a:xfrm>
            <a:off x="4000989" y="3984305"/>
            <a:ext cx="1049540" cy="1879669"/>
          </a:xfrm>
          <a:prstGeom prst="roundRect">
            <a:avLst>
              <a:gd name="adj" fmla="val 0"/>
            </a:avLst>
          </a:prstGeom>
          <a:noFill/>
          <a:ln>
            <a:noFill/>
          </a:ln>
          <a:effectLst/>
        </p:spPr>
      </p:pic>
    </p:spTree>
    <p:extLst>
      <p:ext uri="{BB962C8B-B14F-4D97-AF65-F5344CB8AC3E}">
        <p14:creationId xmlns="" xmlns:p14="http://schemas.microsoft.com/office/powerpoint/2010/main" val="14594414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1"/>
          <p:cNvSpPr txBox="1">
            <a:spLocks noGrp="1"/>
          </p:cNvSpPr>
          <p:nvPr>
            <p:ph type="body" idx="1"/>
          </p:nvPr>
        </p:nvSpPr>
        <p:spPr>
          <a:xfrm>
            <a:off x="904856" y="2457445"/>
            <a:ext cx="10479218" cy="4065275"/>
          </a:xfrm>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600"/>
              </a:spcBef>
              <a:buFontTx/>
              <a:buChar char="-"/>
            </a:pPr>
            <a:r>
              <a:rPr lang="bg-BG" dirty="0" smtClean="0"/>
              <a:t>Имате ли пример за проект, насочен към промяна</a:t>
            </a:r>
            <a:r>
              <a:rPr lang="en-US" dirty="0" smtClean="0"/>
              <a:t>?</a:t>
            </a:r>
            <a:endParaRPr lang="pt-BR" dirty="0"/>
          </a:p>
          <a:p>
            <a:pPr marL="342900" indent="-342900">
              <a:lnSpc>
                <a:spcPct val="100000"/>
              </a:lnSpc>
              <a:spcBef>
                <a:spcPts val="600"/>
              </a:spcBef>
              <a:buFontTx/>
              <a:buChar char="-"/>
            </a:pPr>
            <a:r>
              <a:rPr lang="bg-BG" dirty="0" smtClean="0"/>
              <a:t>Кои са Целите за Устойчиво Развитие на ООН в Програма 2030</a:t>
            </a:r>
            <a:r>
              <a:rPr lang="pt-PT" dirty="0" smtClean="0"/>
              <a:t>?</a:t>
            </a:r>
            <a:endParaRPr lang="pt-PT" dirty="0"/>
          </a:p>
          <a:p>
            <a:pPr marL="342900" indent="-342900">
              <a:lnSpc>
                <a:spcPct val="100000"/>
              </a:lnSpc>
              <a:spcBef>
                <a:spcPts val="600"/>
              </a:spcBef>
              <a:buFontTx/>
              <a:buChar char="-"/>
            </a:pPr>
            <a:r>
              <a:rPr lang="bg-BG" dirty="0" smtClean="0"/>
              <a:t>Коя е основната цел на ЦУР 4</a:t>
            </a:r>
            <a:r>
              <a:rPr lang="pt-PT" dirty="0" smtClean="0"/>
              <a:t> </a:t>
            </a:r>
            <a:r>
              <a:rPr lang="pt-PT" dirty="0"/>
              <a:t>– </a:t>
            </a:r>
            <a:r>
              <a:rPr lang="bg-BG" dirty="0" smtClean="0"/>
              <a:t>Качествено образование </a:t>
            </a:r>
            <a:r>
              <a:rPr lang="ru-RU" dirty="0" smtClean="0"/>
              <a:t>и кое </a:t>
            </a:r>
            <a:r>
              <a:rPr lang="ru-RU" dirty="0" err="1" smtClean="0"/>
              <a:t>има</a:t>
            </a:r>
            <a:r>
              <a:rPr lang="ru-RU" dirty="0" smtClean="0"/>
              <a:t> </a:t>
            </a:r>
            <a:r>
              <a:rPr lang="ru-RU" dirty="0" err="1" smtClean="0"/>
              <a:t>най-голямо</a:t>
            </a:r>
            <a:r>
              <a:rPr lang="ru-RU" dirty="0" smtClean="0"/>
              <a:t> значение в </a:t>
            </a:r>
            <a:r>
              <a:rPr lang="ru-RU" dirty="0" err="1" smtClean="0"/>
              <a:t>политиките</a:t>
            </a:r>
            <a:r>
              <a:rPr lang="ru-RU" dirty="0" smtClean="0"/>
              <a:t> за образование за устойчиво развитие? </a:t>
            </a:r>
            <a:r>
              <a:rPr lang="bg-BG" dirty="0" smtClean="0"/>
              <a:t> </a:t>
            </a:r>
            <a:endParaRPr lang="pt-PT" dirty="0"/>
          </a:p>
          <a:p>
            <a:pPr marL="342900" indent="-342900">
              <a:lnSpc>
                <a:spcPct val="100000"/>
              </a:lnSpc>
              <a:spcBef>
                <a:spcPts val="600"/>
              </a:spcBef>
              <a:buFontTx/>
              <a:buChar char="-"/>
            </a:pPr>
            <a:r>
              <a:rPr lang="ru-RU" dirty="0" smtClean="0"/>
              <a:t>Посочете някои ключови роли на преподавателите и общностите и ключови компетенции за устойчиво развитие.</a:t>
            </a:r>
            <a:endParaRPr lang="pt-PT" dirty="0"/>
          </a:p>
          <a:p>
            <a:pPr marL="342900" indent="-342900">
              <a:lnSpc>
                <a:spcPct val="100000"/>
              </a:lnSpc>
              <a:spcBef>
                <a:spcPts val="600"/>
              </a:spcBef>
              <a:buFontTx/>
              <a:buChar char="-"/>
            </a:pPr>
            <a:r>
              <a:rPr lang="ru-RU" dirty="0" err="1" smtClean="0"/>
              <a:t>Какви</a:t>
            </a:r>
            <a:r>
              <a:rPr lang="ru-RU" dirty="0" smtClean="0"/>
              <a:t> теми </a:t>
            </a:r>
            <a:r>
              <a:rPr lang="ru-RU" dirty="0" err="1" smtClean="0"/>
              <a:t>трябва</a:t>
            </a:r>
            <a:r>
              <a:rPr lang="ru-RU" dirty="0" smtClean="0"/>
              <a:t> да имаме </a:t>
            </a:r>
            <a:r>
              <a:rPr lang="ru-RU" dirty="0" err="1" smtClean="0"/>
              <a:t>предвид</a:t>
            </a:r>
            <a:r>
              <a:rPr lang="ru-RU" dirty="0" smtClean="0"/>
              <a:t>, </a:t>
            </a:r>
            <a:r>
              <a:rPr lang="ru-RU" dirty="0" err="1" smtClean="0"/>
              <a:t>когато</a:t>
            </a:r>
            <a:r>
              <a:rPr lang="ru-RU" dirty="0" smtClean="0"/>
              <a:t> </a:t>
            </a:r>
            <a:r>
              <a:rPr lang="ru-RU" dirty="0" err="1" smtClean="0"/>
              <a:t>стартираме</a:t>
            </a:r>
            <a:r>
              <a:rPr lang="ru-RU" dirty="0" smtClean="0"/>
              <a:t> проект на </a:t>
            </a:r>
            <a:r>
              <a:rPr lang="ru-RU" dirty="0" err="1" smtClean="0"/>
              <a:t>общността</a:t>
            </a:r>
            <a:r>
              <a:rPr lang="ru-RU" dirty="0" smtClean="0"/>
              <a:t>?</a:t>
            </a:r>
            <a:endParaRPr lang="pt-PT" dirty="0"/>
          </a:p>
        </p:txBody>
      </p:sp>
      <p:sp>
        <p:nvSpPr>
          <p:cNvPr id="562" name="Google Shape;562;p51"/>
          <p:cNvSpPr txBox="1">
            <a:spLocks noGrp="1"/>
          </p:cNvSpPr>
          <p:nvPr>
            <p:ph type="body" idx="2"/>
          </p:nvPr>
        </p:nvSpPr>
        <p:spPr>
          <a:xfrm>
            <a:off x="0" y="903094"/>
            <a:ext cx="12192000" cy="1056334"/>
          </a:xfrm>
          <a:prstGeom prst="rect">
            <a:avLst/>
          </a:prstGeom>
          <a:noFill/>
          <a:ln>
            <a:noFill/>
          </a:ln>
        </p:spPr>
        <p:txBody>
          <a:bodyPr spcFirstLastPara="1" wrap="square" lIns="91425" tIns="45700" rIns="91425" bIns="45700" anchor="t" anchorCtr="0">
            <a:noAutofit/>
          </a:bodyPr>
          <a:lstStyle/>
          <a:p>
            <a:pPr marL="0" indent="0" algn="ctr">
              <a:spcBef>
                <a:spcPts val="0"/>
              </a:spcBef>
            </a:pPr>
            <a:r>
              <a:rPr lang="bg-BG" dirty="0" smtClean="0"/>
              <a:t>Спомняте ли си отговорите на зададените по-долу въпроси</a:t>
            </a:r>
            <a:r>
              <a:rPr lang="en-US" dirty="0" smtClean="0"/>
              <a:t>?</a:t>
            </a:r>
            <a:endParaRPr lang="pt-B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D8D6BEE-FB04-4441-B82D-ACD42807E3F8}"/>
              </a:ext>
            </a:extLst>
          </p:cNvPr>
          <p:cNvSpPr>
            <a:spLocks noGrp="1"/>
          </p:cNvSpPr>
          <p:nvPr>
            <p:ph type="body" sz="quarter" idx="13"/>
          </p:nvPr>
        </p:nvSpPr>
        <p:spPr/>
        <p:txBody>
          <a:bodyPr/>
          <a:lstStyle/>
          <a:p>
            <a:r>
              <a:rPr lang="en-US" dirty="0" err="1"/>
              <a:t>www.</a:t>
            </a:r>
            <a:r>
              <a:rPr lang="en-US" b="1" dirty="0" err="1"/>
              <a:t>climatechange</a:t>
            </a:r>
            <a:r>
              <a:rPr lang="en-US" dirty="0" err="1"/>
              <a:t>.eu</a:t>
            </a:r>
            <a:endParaRPr lang="en-US" dirty="0"/>
          </a:p>
          <a:p>
            <a:endParaRPr lang="en-US" dirty="0"/>
          </a:p>
        </p:txBody>
      </p:sp>
      <p:sp>
        <p:nvSpPr>
          <p:cNvPr id="20" name="Text Placeholder 19">
            <a:extLst>
              <a:ext uri="{FF2B5EF4-FFF2-40B4-BE49-F238E27FC236}">
                <a16:creationId xmlns="" xmlns:a16="http://schemas.microsoft.com/office/drawing/2014/main" id="{5328264C-32A9-A14B-88CE-E920BC4BEE14}"/>
              </a:ext>
            </a:extLst>
          </p:cNvPr>
          <p:cNvSpPr>
            <a:spLocks noGrp="1"/>
          </p:cNvSpPr>
          <p:nvPr>
            <p:ph type="body" sz="quarter" idx="18"/>
          </p:nvPr>
        </p:nvSpPr>
        <p:spPr>
          <a:xfrm>
            <a:off x="631657" y="4530508"/>
            <a:ext cx="5881764" cy="796508"/>
          </a:xfrm>
          <a:prstGeom prst="rect">
            <a:avLst/>
          </a:prstGeom>
        </p:spPr>
        <p:txBody>
          <a:bodyPr>
            <a:normAutofit/>
          </a:bodyPr>
          <a:lstStyle/>
          <a:p>
            <a:endParaRPr lang="en-US" dirty="0"/>
          </a:p>
          <a:p>
            <a:endParaRPr lang="en-US" dirty="0"/>
          </a:p>
        </p:txBody>
      </p:sp>
      <p:sp>
        <p:nvSpPr>
          <p:cNvPr id="19" name="Text Placeholder 18">
            <a:extLst>
              <a:ext uri="{FF2B5EF4-FFF2-40B4-BE49-F238E27FC236}">
                <a16:creationId xmlns="" xmlns:a16="http://schemas.microsoft.com/office/drawing/2014/main" id="{E2CFC547-9849-7F41-990D-A769792DB4FA}"/>
              </a:ext>
            </a:extLst>
          </p:cNvPr>
          <p:cNvSpPr>
            <a:spLocks noGrp="1"/>
          </p:cNvSpPr>
          <p:nvPr>
            <p:ph type="body" sz="quarter" idx="16"/>
          </p:nvPr>
        </p:nvSpPr>
        <p:spPr>
          <a:xfrm>
            <a:off x="654514" y="3951170"/>
            <a:ext cx="6413036" cy="634242"/>
          </a:xfrm>
          <a:prstGeom prst="rect">
            <a:avLst/>
          </a:prstGeom>
        </p:spPr>
        <p:txBody>
          <a:bodyPr>
            <a:noAutofit/>
          </a:bodyPr>
          <a:lstStyle/>
          <a:p>
            <a:r>
              <a:rPr lang="bg-BG" dirty="0" smtClean="0"/>
              <a:t>Благодарим и до нови срещи!</a:t>
            </a:r>
            <a:endParaRPr lang="en-US" dirty="0"/>
          </a:p>
        </p:txBody>
      </p:sp>
      <p:grpSp>
        <p:nvGrpSpPr>
          <p:cNvPr id="3" name="Graphic 3">
            <a:extLst>
              <a:ext uri="{FF2B5EF4-FFF2-40B4-BE49-F238E27FC236}">
                <a16:creationId xmlns="" xmlns:a16="http://schemas.microsoft.com/office/drawing/2014/main" id="{53B3F4FB-229C-F54D-853A-932560715113}"/>
              </a:ext>
            </a:extLst>
          </p:cNvPr>
          <p:cNvGrpSpPr/>
          <p:nvPr/>
        </p:nvGrpSpPr>
        <p:grpSpPr>
          <a:xfrm>
            <a:off x="10508450" y="4424386"/>
            <a:ext cx="435641" cy="435641"/>
            <a:chOff x="1950027" y="2499889"/>
            <a:chExt cx="850463" cy="850463"/>
          </a:xfrm>
        </p:grpSpPr>
        <p:sp>
          <p:nvSpPr>
            <p:cNvPr id="40" name="Freeform 39">
              <a:extLst>
                <a:ext uri="{FF2B5EF4-FFF2-40B4-BE49-F238E27FC236}">
                  <a16:creationId xmlns="" xmlns:a16="http://schemas.microsoft.com/office/drawing/2014/main" id="{605EE809-781D-EA40-B7B5-F2DFFB25193F}"/>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aphic 3">
              <a:extLst>
                <a:ext uri="{FF2B5EF4-FFF2-40B4-BE49-F238E27FC236}">
                  <a16:creationId xmlns="" xmlns:a16="http://schemas.microsoft.com/office/drawing/2014/main" id="{A6890E1D-E152-0C4B-898D-50D4F4F1C718}"/>
                </a:ext>
              </a:extLst>
            </p:cNvPr>
            <p:cNvGrpSpPr/>
            <p:nvPr/>
          </p:nvGrpSpPr>
          <p:grpSpPr>
            <a:xfrm>
              <a:off x="2107521" y="2657382"/>
              <a:ext cx="535476" cy="535477"/>
              <a:chOff x="2107521" y="2657382"/>
              <a:chExt cx="535476" cy="535477"/>
            </a:xfrm>
            <a:solidFill>
              <a:srgbClr val="FFFFFF"/>
            </a:solidFill>
          </p:grpSpPr>
          <p:sp>
            <p:nvSpPr>
              <p:cNvPr id="42" name="Freeform 41">
                <a:extLst>
                  <a:ext uri="{FF2B5EF4-FFF2-40B4-BE49-F238E27FC236}">
                    <a16:creationId xmlns="" xmlns:a16="http://schemas.microsoft.com/office/drawing/2014/main" id="{F09287CD-8FBC-394A-A8B9-B26037DE689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3" name="Freeform 42">
                <a:extLst>
                  <a:ext uri="{FF2B5EF4-FFF2-40B4-BE49-F238E27FC236}">
                    <a16:creationId xmlns="" xmlns:a16="http://schemas.microsoft.com/office/drawing/2014/main" id="{ED3DA43D-B006-6347-AB51-90CCC46EE41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 xmlns:a16="http://schemas.microsoft.com/office/drawing/2014/main" id="{6C8E1D9C-8A4B-AA47-B2ED-9381C00E576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5" name="Graphic 3">
            <a:extLst>
              <a:ext uri="{FF2B5EF4-FFF2-40B4-BE49-F238E27FC236}">
                <a16:creationId xmlns="" xmlns:a16="http://schemas.microsoft.com/office/drawing/2014/main" id="{F0617745-F5B0-024F-A1F9-FC6211780A2A}"/>
              </a:ext>
            </a:extLst>
          </p:cNvPr>
          <p:cNvGrpSpPr/>
          <p:nvPr/>
        </p:nvGrpSpPr>
        <p:grpSpPr>
          <a:xfrm>
            <a:off x="9433867" y="4424386"/>
            <a:ext cx="435641" cy="435641"/>
            <a:chOff x="-147782" y="2499889"/>
            <a:chExt cx="850463" cy="850463"/>
          </a:xfrm>
        </p:grpSpPr>
        <p:sp>
          <p:nvSpPr>
            <p:cNvPr id="46" name="Freeform 45">
              <a:extLst>
                <a:ext uri="{FF2B5EF4-FFF2-40B4-BE49-F238E27FC236}">
                  <a16:creationId xmlns="" xmlns:a16="http://schemas.microsoft.com/office/drawing/2014/main" id="{4E3FA7F1-893C-4846-9212-C0F05393617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 xmlns:a16="http://schemas.microsoft.com/office/drawing/2014/main" id="{3AFBEEAB-3015-3A40-A85D-4C320B19220E}"/>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 name="Graphic 3">
            <a:extLst>
              <a:ext uri="{FF2B5EF4-FFF2-40B4-BE49-F238E27FC236}">
                <a16:creationId xmlns="" xmlns:a16="http://schemas.microsoft.com/office/drawing/2014/main" id="{6C972A2F-D4D5-9541-9E78-1C0D274B282E}"/>
              </a:ext>
            </a:extLst>
          </p:cNvPr>
          <p:cNvGrpSpPr/>
          <p:nvPr/>
        </p:nvGrpSpPr>
        <p:grpSpPr>
          <a:xfrm>
            <a:off x="11045419" y="4424386"/>
            <a:ext cx="435641" cy="435641"/>
            <a:chOff x="2998302" y="2499889"/>
            <a:chExt cx="850463" cy="850463"/>
          </a:xfrm>
        </p:grpSpPr>
        <p:sp>
          <p:nvSpPr>
            <p:cNvPr id="49" name="Freeform 48">
              <a:extLst>
                <a:ext uri="{FF2B5EF4-FFF2-40B4-BE49-F238E27FC236}">
                  <a16:creationId xmlns="" xmlns:a16="http://schemas.microsoft.com/office/drawing/2014/main" id="{9751DA2A-2A48-6748-A579-C33E31DFA977}"/>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49">
              <a:extLst>
                <a:ext uri="{FF2B5EF4-FFF2-40B4-BE49-F238E27FC236}">
                  <a16:creationId xmlns="" xmlns:a16="http://schemas.microsoft.com/office/drawing/2014/main" id="{47C56DA9-8BE3-C54F-B325-77FDB0825CCB}"/>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 name="Graphic 3">
            <a:extLst>
              <a:ext uri="{FF2B5EF4-FFF2-40B4-BE49-F238E27FC236}">
                <a16:creationId xmlns="" xmlns:a16="http://schemas.microsoft.com/office/drawing/2014/main" id="{B56B07A3-E28A-D341-B948-CE5792DE0C6D}"/>
              </a:ext>
            </a:extLst>
          </p:cNvPr>
          <p:cNvGrpSpPr/>
          <p:nvPr/>
        </p:nvGrpSpPr>
        <p:grpSpPr>
          <a:xfrm>
            <a:off x="8896900" y="4424386"/>
            <a:ext cx="435641" cy="435964"/>
            <a:chOff x="-1196056" y="2499889"/>
            <a:chExt cx="850463" cy="851093"/>
          </a:xfrm>
        </p:grpSpPr>
        <p:sp>
          <p:nvSpPr>
            <p:cNvPr id="52" name="Freeform 51">
              <a:extLst>
                <a:ext uri="{FF2B5EF4-FFF2-40B4-BE49-F238E27FC236}">
                  <a16:creationId xmlns="" xmlns:a16="http://schemas.microsoft.com/office/drawing/2014/main" id="{52C1EFDA-4AFE-9645-B573-20910968DF5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 xmlns:a16="http://schemas.microsoft.com/office/drawing/2014/main" id="{7AE535EB-C9EF-BF48-BC0E-A01A27A9BA0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8" name="Group 53">
            <a:extLst>
              <a:ext uri="{FF2B5EF4-FFF2-40B4-BE49-F238E27FC236}">
                <a16:creationId xmlns="" xmlns:a16="http://schemas.microsoft.com/office/drawing/2014/main" id="{8F51B179-4F68-114B-BF42-38BC21F150C7}"/>
              </a:ext>
            </a:extLst>
          </p:cNvPr>
          <p:cNvGrpSpPr/>
          <p:nvPr/>
        </p:nvGrpSpPr>
        <p:grpSpPr>
          <a:xfrm>
            <a:off x="9971159" y="4424386"/>
            <a:ext cx="435641" cy="435641"/>
            <a:chOff x="5339337" y="8702010"/>
            <a:chExt cx="280634" cy="280634"/>
          </a:xfrm>
          <a:solidFill>
            <a:srgbClr val="12B4CB"/>
          </a:solidFill>
        </p:grpSpPr>
        <p:sp>
          <p:nvSpPr>
            <p:cNvPr id="55" name="Freeform 54">
              <a:extLst>
                <a:ext uri="{FF2B5EF4-FFF2-40B4-BE49-F238E27FC236}">
                  <a16:creationId xmlns="" xmlns:a16="http://schemas.microsoft.com/office/drawing/2014/main" id="{6C7668A3-81D5-0144-B6D3-3DC9E5B6589E}"/>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56" name="Graphic 55" descr="World with solid fill">
              <a:extLst>
                <a:ext uri="{FF2B5EF4-FFF2-40B4-BE49-F238E27FC236}">
                  <a16:creationId xmlns="" xmlns:a16="http://schemas.microsoft.com/office/drawing/2014/main" id="{FC6E819D-E55B-3F49-A58C-8F15780016C2}"/>
                </a:ext>
              </a:extLst>
            </p:cNvPr>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tretch>
              <a:fillRect/>
            </a:stretch>
          </p:blipFill>
          <p:spPr>
            <a:xfrm>
              <a:off x="5356616" y="8719289"/>
              <a:ext cx="246077" cy="246077"/>
            </a:xfrm>
            <a:prstGeom prst="rect">
              <a:avLst/>
            </a:prstGeom>
          </p:spPr>
        </p:pic>
      </p:grpSp>
    </p:spTree>
    <p:extLst>
      <p:ext uri="{BB962C8B-B14F-4D97-AF65-F5344CB8AC3E}">
        <p14:creationId xmlns="" xmlns:p14="http://schemas.microsoft.com/office/powerpoint/2010/main" val="4169825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24"/>
          <p:cNvSpPr txBox="1"/>
          <p:nvPr/>
        </p:nvSpPr>
        <p:spPr>
          <a:xfrm>
            <a:off x="2052735" y="1119673"/>
            <a:ext cx="9877249" cy="42439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5" name="Google Shape;295;p24"/>
          <p:cNvSpPr txBox="1"/>
          <p:nvPr/>
        </p:nvSpPr>
        <p:spPr>
          <a:xfrm>
            <a:off x="1529330" y="661559"/>
            <a:ext cx="6342938" cy="4955162"/>
          </a:xfrm>
          <a:prstGeom prst="rect">
            <a:avLst/>
          </a:prstGeom>
          <a:noFill/>
          <a:ln>
            <a:noFill/>
          </a:ln>
        </p:spPr>
        <p:txBody>
          <a:bodyPr spcFirstLastPara="1" wrap="square" lIns="91425" tIns="45700" rIns="91425" bIns="45700" anchor="t" anchorCtr="0">
            <a:spAutoFit/>
          </a:bodyPr>
          <a:lstStyle/>
          <a:p>
            <a:pPr lvl="0" algn="just">
              <a:spcBef>
                <a:spcPts val="1200"/>
              </a:spcBef>
              <a:buSzPts val="2400"/>
            </a:pPr>
            <a:r>
              <a:rPr lang="ru-RU" sz="2200" dirty="0" smtClean="0">
                <a:latin typeface="Calibri"/>
                <a:ea typeface="Calibri"/>
                <a:cs typeface="Calibri"/>
                <a:sym typeface="Calibri"/>
              </a:rPr>
              <a:t>Тези жени представляват 42 семейства, живеещи на място, където социалните и икономически условия са тежки и природните ресурси са все по-застрашени.</a:t>
            </a:r>
          </a:p>
          <a:p>
            <a:pPr lvl="0" algn="just">
              <a:spcBef>
                <a:spcPts val="1200"/>
              </a:spcBef>
              <a:buSzPts val="2400"/>
            </a:pPr>
            <a:r>
              <a:rPr lang="ru-RU" sz="2200" dirty="0" smtClean="0">
                <a:latin typeface="Calibri"/>
                <a:cs typeface="Calibri"/>
                <a:sym typeface="Calibri"/>
              </a:rPr>
              <a:t>Заедно те възстановиха традиционна къща и създадоха място за селски туризъм; възстановиха и построиха диги и резервоари; създадоха банка за горски семена и разработиха проект за залесяване около къщата. </a:t>
            </a:r>
            <a:r>
              <a:rPr lang="ru-RU" sz="2200" dirty="0" err="1" smtClean="0">
                <a:latin typeface="Calibri"/>
                <a:cs typeface="Calibri"/>
                <a:sym typeface="Calibri"/>
              </a:rPr>
              <a:t>Създадоха</a:t>
            </a:r>
            <a:r>
              <a:rPr lang="ru-RU" sz="2200" dirty="0" smtClean="0">
                <a:latin typeface="Calibri"/>
                <a:cs typeface="Calibri"/>
                <a:sym typeface="Calibri"/>
              </a:rPr>
              <a:t> </a:t>
            </a:r>
            <a:r>
              <a:rPr lang="ru-RU" sz="2200" dirty="0" err="1" smtClean="0">
                <a:latin typeface="Calibri"/>
                <a:cs typeface="Calibri"/>
                <a:sym typeface="Calibri"/>
              </a:rPr>
              <a:t>собствен</a:t>
            </a:r>
            <a:r>
              <a:rPr lang="ru-RU" sz="2200" dirty="0" smtClean="0">
                <a:latin typeface="Calibri"/>
                <a:cs typeface="Calibri"/>
                <a:sym typeface="Calibri"/>
              </a:rPr>
              <a:t> </a:t>
            </a:r>
            <a:r>
              <a:rPr lang="ru-RU" sz="2200" dirty="0" err="1" smtClean="0">
                <a:latin typeface="Calibri"/>
                <a:cs typeface="Calibri"/>
                <a:sym typeface="Calibri"/>
              </a:rPr>
              <a:t>бранд</a:t>
            </a:r>
            <a:r>
              <a:rPr lang="ru-RU" sz="2200" dirty="0" smtClean="0">
                <a:latin typeface="Calibri"/>
                <a:cs typeface="Calibri"/>
                <a:sym typeface="Calibri"/>
              </a:rPr>
              <a:t> </a:t>
            </a:r>
            <a:r>
              <a:rPr lang="ru-RU" sz="2200" dirty="0" err="1" smtClean="0">
                <a:latin typeface="Calibri"/>
                <a:cs typeface="Calibri"/>
                <a:sym typeface="Calibri"/>
              </a:rPr>
              <a:t>местни</a:t>
            </a:r>
            <a:r>
              <a:rPr lang="ru-RU" sz="2200" dirty="0" smtClean="0">
                <a:latin typeface="Calibri"/>
                <a:cs typeface="Calibri"/>
                <a:sym typeface="Calibri"/>
              </a:rPr>
              <a:t> </a:t>
            </a:r>
            <a:r>
              <a:rPr lang="ru-RU" sz="2200" dirty="0" err="1" smtClean="0">
                <a:latin typeface="Calibri"/>
                <a:cs typeface="Calibri"/>
                <a:sym typeface="Calibri"/>
              </a:rPr>
              <a:t>хранителни</a:t>
            </a:r>
            <a:r>
              <a:rPr lang="ru-RU" sz="2200" dirty="0" smtClean="0">
                <a:latin typeface="Calibri"/>
                <a:cs typeface="Calibri"/>
                <a:sym typeface="Calibri"/>
              </a:rPr>
              <a:t> </a:t>
            </a:r>
            <a:r>
              <a:rPr lang="ru-RU" sz="2200" dirty="0" err="1" smtClean="0">
                <a:latin typeface="Calibri"/>
                <a:cs typeface="Calibri"/>
                <a:sym typeface="Calibri"/>
              </a:rPr>
              <a:t>продукти</a:t>
            </a:r>
            <a:r>
              <a:rPr lang="ru-RU" sz="2200" dirty="0" smtClean="0">
                <a:latin typeface="Calibri"/>
                <a:cs typeface="Calibri"/>
                <a:sym typeface="Calibri"/>
              </a:rPr>
              <a:t>, </a:t>
            </a:r>
            <a:r>
              <a:rPr lang="ru-RU" sz="2200" dirty="0" err="1" smtClean="0">
                <a:latin typeface="Calibri"/>
                <a:cs typeface="Calibri"/>
                <a:sym typeface="Calibri"/>
              </a:rPr>
              <a:t>регистрираха</a:t>
            </a:r>
            <a:r>
              <a:rPr lang="ru-RU" sz="2200" dirty="0" smtClean="0">
                <a:latin typeface="Calibri"/>
                <a:cs typeface="Calibri"/>
                <a:sym typeface="Calibri"/>
              </a:rPr>
              <a:t> </a:t>
            </a:r>
            <a:r>
              <a:rPr lang="ru-RU" sz="2200" dirty="0" err="1" smtClean="0">
                <a:latin typeface="Calibri"/>
                <a:cs typeface="Calibri"/>
                <a:sym typeface="Calibri"/>
              </a:rPr>
              <a:t>ги</a:t>
            </a:r>
            <a:r>
              <a:rPr lang="ru-RU" sz="2200" dirty="0" smtClean="0">
                <a:latin typeface="Calibri"/>
                <a:cs typeface="Calibri"/>
                <a:sym typeface="Calibri"/>
              </a:rPr>
              <a:t> и </a:t>
            </a:r>
            <a:r>
              <a:rPr lang="ru-RU" sz="2200" dirty="0" err="1" smtClean="0">
                <a:latin typeface="Calibri"/>
                <a:cs typeface="Calibri"/>
                <a:sym typeface="Calibri"/>
              </a:rPr>
              <a:t>ги</a:t>
            </a:r>
            <a:r>
              <a:rPr lang="ru-RU" sz="2200" dirty="0" smtClean="0">
                <a:latin typeface="Calibri"/>
                <a:cs typeface="Calibri"/>
                <a:sym typeface="Calibri"/>
              </a:rPr>
              <a:t> </a:t>
            </a:r>
            <a:r>
              <a:rPr lang="ru-RU" sz="2200" dirty="0" err="1" smtClean="0">
                <a:latin typeface="Calibri"/>
                <a:cs typeface="Calibri"/>
                <a:sym typeface="Calibri"/>
              </a:rPr>
              <a:t>предлагат</a:t>
            </a:r>
            <a:r>
              <a:rPr lang="ru-RU" sz="2200" dirty="0" smtClean="0">
                <a:latin typeface="Calibri"/>
                <a:cs typeface="Calibri"/>
                <a:sym typeface="Calibri"/>
              </a:rPr>
              <a:t> на </a:t>
            </a:r>
            <a:r>
              <a:rPr lang="ru-RU" sz="2200" dirty="0" err="1" smtClean="0">
                <a:latin typeface="Calibri"/>
                <a:cs typeface="Calibri"/>
                <a:sym typeface="Calibri"/>
              </a:rPr>
              <a:t>пазара</a:t>
            </a:r>
            <a:r>
              <a:rPr lang="ru-RU" sz="2200" dirty="0" smtClean="0">
                <a:latin typeface="Calibri"/>
                <a:cs typeface="Calibri"/>
                <a:sym typeface="Calibri"/>
              </a:rPr>
              <a:t> в региона. </a:t>
            </a:r>
          </a:p>
          <a:p>
            <a:pPr lvl="0" algn="just">
              <a:spcBef>
                <a:spcPts val="1200"/>
              </a:spcBef>
              <a:buSzPts val="2400"/>
            </a:pPr>
            <a:r>
              <a:rPr lang="ru-RU" sz="2200" dirty="0" err="1" smtClean="0">
                <a:latin typeface="Calibri"/>
                <a:cs typeface="Calibri"/>
                <a:sym typeface="Calibri"/>
              </a:rPr>
              <a:t>Техните</a:t>
            </a:r>
            <a:r>
              <a:rPr lang="ru-RU" sz="2200" dirty="0" smtClean="0">
                <a:latin typeface="Calibri"/>
                <a:cs typeface="Calibri"/>
                <a:sym typeface="Calibri"/>
              </a:rPr>
              <a:t> усилия</a:t>
            </a:r>
            <a:r>
              <a:rPr lang="bg-BG" sz="2200" dirty="0" smtClean="0">
                <a:latin typeface="Calibri" panose="020F0502020204030204" pitchFamily="34" charset="0"/>
                <a:cs typeface="Calibri" panose="020F0502020204030204" pitchFamily="34" charset="0"/>
                <a:sym typeface="Calibri"/>
              </a:rPr>
              <a:t> успяха да въздействат положително на общността и региона.</a:t>
            </a:r>
            <a:endParaRPr sz="2200" b="0" i="0" u="none" strike="noStrike" cap="none" dirty="0">
              <a:solidFill>
                <a:srgbClr val="000000"/>
              </a:solidFill>
              <a:latin typeface="Arial"/>
              <a:ea typeface="Arial"/>
              <a:cs typeface="Arial"/>
              <a:sym typeface="Arial"/>
            </a:endParaRPr>
          </a:p>
        </p:txBody>
      </p:sp>
      <p:sp>
        <p:nvSpPr>
          <p:cNvPr id="10" name="Text Placeholder 1">
            <a:extLst>
              <a:ext uri="{FF2B5EF4-FFF2-40B4-BE49-F238E27FC236}">
                <a16:creationId xmlns="" xmlns:a16="http://schemas.microsoft.com/office/drawing/2014/main" id="{1EDFF063-024F-DD2C-47BF-35C3B027F437}"/>
              </a:ext>
            </a:extLst>
          </p:cNvPr>
          <p:cNvSpPr txBox="1">
            <a:spLocks/>
          </p:cNvSpPr>
          <p:nvPr/>
        </p:nvSpPr>
        <p:spPr>
          <a:xfrm>
            <a:off x="685802" y="0"/>
            <a:ext cx="975359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Извърши промяната в твоята общност!</a:t>
            </a:r>
            <a:endParaRPr lang="en-US" sz="3200" b="1" dirty="0">
              <a:solidFill>
                <a:srgbClr val="EB7339"/>
              </a:solidFill>
              <a:latin typeface="Calibri" panose="020F0502020204030204" pitchFamily="34" charset="0"/>
              <a:cs typeface="Calibri" panose="020F0502020204030204" pitchFamily="34" charset="0"/>
            </a:endParaRPr>
          </a:p>
        </p:txBody>
      </p:sp>
      <p:pic>
        <p:nvPicPr>
          <p:cNvPr id="12" name="Google Shape;304;p25" descr="Nenhuma descrição de foto disponível.">
            <a:extLst>
              <a:ext uri="{FF2B5EF4-FFF2-40B4-BE49-F238E27FC236}">
                <a16:creationId xmlns="" xmlns:a16="http://schemas.microsoft.com/office/drawing/2014/main" id="{1C8E0860-C760-E4B1-6748-09E5EEA8FD7E}"/>
              </a:ext>
            </a:extLst>
          </p:cNvPr>
          <p:cNvPicPr preferRelativeResize="0"/>
          <p:nvPr/>
        </p:nvPicPr>
        <p:blipFill rotWithShape="1">
          <a:blip r:embed="rId3">
            <a:alphaModFix/>
          </a:blip>
          <a:srcRect l="11757"/>
          <a:stretch/>
        </p:blipFill>
        <p:spPr>
          <a:xfrm>
            <a:off x="8247328" y="2502539"/>
            <a:ext cx="2024771" cy="3059409"/>
          </a:xfrm>
          <a:prstGeom prst="roundRect">
            <a:avLst>
              <a:gd name="adj" fmla="val 0"/>
            </a:avLst>
          </a:prstGeom>
          <a:noFill/>
          <a:ln>
            <a:noFill/>
          </a:ln>
          <a:effectLst/>
        </p:spPr>
      </p:pic>
      <p:pic>
        <p:nvPicPr>
          <p:cNvPr id="14" name="Google Shape;306;p25">
            <a:extLst>
              <a:ext uri="{FF2B5EF4-FFF2-40B4-BE49-F238E27FC236}">
                <a16:creationId xmlns="" xmlns:a16="http://schemas.microsoft.com/office/drawing/2014/main" id="{58CDA81D-BB8F-5441-DA41-C4356719A93C}"/>
              </a:ext>
            </a:extLst>
          </p:cNvPr>
          <p:cNvPicPr preferRelativeResize="0"/>
          <p:nvPr/>
        </p:nvPicPr>
        <p:blipFill rotWithShape="1">
          <a:blip r:embed="rId4">
            <a:alphaModFix/>
          </a:blip>
          <a:srcRect r="8133"/>
          <a:stretch/>
        </p:blipFill>
        <p:spPr>
          <a:xfrm>
            <a:off x="9353926" y="4529130"/>
            <a:ext cx="2389894" cy="2022643"/>
          </a:xfrm>
          <a:prstGeom prst="roundRect">
            <a:avLst>
              <a:gd name="adj" fmla="val 0"/>
            </a:avLst>
          </a:prstGeom>
          <a:noFill/>
          <a:ln>
            <a:noFill/>
          </a:ln>
          <a:effectLst/>
        </p:spPr>
      </p:pic>
      <p:pic>
        <p:nvPicPr>
          <p:cNvPr id="2" name="Google Shape;303;p25" descr="Pode ser uma imagem de uma ou mais pessoas e ao ar livre">
            <a:extLst>
              <a:ext uri="{FF2B5EF4-FFF2-40B4-BE49-F238E27FC236}">
                <a16:creationId xmlns="" xmlns:a16="http://schemas.microsoft.com/office/drawing/2014/main" id="{C5756B0E-27F9-AD05-534D-F5D98297B0F5}"/>
              </a:ext>
            </a:extLst>
          </p:cNvPr>
          <p:cNvPicPr preferRelativeResize="0"/>
          <p:nvPr/>
        </p:nvPicPr>
        <p:blipFill rotWithShape="1">
          <a:blip r:embed="rId5">
            <a:alphaModFix/>
          </a:blip>
          <a:srcRect/>
          <a:stretch/>
        </p:blipFill>
        <p:spPr>
          <a:xfrm>
            <a:off x="8127586" y="588618"/>
            <a:ext cx="2915972" cy="1947019"/>
          </a:xfrm>
          <a:prstGeom prst="roundRect">
            <a:avLst>
              <a:gd name="adj" fmla="val 0"/>
            </a:avLst>
          </a:prstGeom>
          <a:noFill/>
          <a:ln>
            <a:noFill/>
          </a:ln>
          <a:effectLst/>
        </p:spPr>
      </p:pic>
      <p:pic>
        <p:nvPicPr>
          <p:cNvPr id="3" name="Google Shape;305;p25" descr="Pode ser uma imagem de interiores">
            <a:extLst>
              <a:ext uri="{FF2B5EF4-FFF2-40B4-BE49-F238E27FC236}">
                <a16:creationId xmlns="" xmlns:a16="http://schemas.microsoft.com/office/drawing/2014/main" id="{47480AF0-8B0C-BF4E-5401-F8F185B0C396}"/>
              </a:ext>
            </a:extLst>
          </p:cNvPr>
          <p:cNvPicPr preferRelativeResize="0"/>
          <p:nvPr/>
        </p:nvPicPr>
        <p:blipFill rotWithShape="1">
          <a:blip r:embed="rId6">
            <a:alphaModFix/>
          </a:blip>
          <a:srcRect r="11245"/>
          <a:stretch/>
        </p:blipFill>
        <p:spPr>
          <a:xfrm>
            <a:off x="10258836" y="1872610"/>
            <a:ext cx="1670042" cy="2680066"/>
          </a:xfrm>
          <a:prstGeom prst="roundRect">
            <a:avLst>
              <a:gd name="adj" fmla="val 0"/>
            </a:avLst>
          </a:prstGeom>
          <a:noFill/>
          <a:ln>
            <a:noFill/>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6"/>
          <p:cNvSpPr txBox="1">
            <a:spLocks noGrp="1"/>
          </p:cNvSpPr>
          <p:nvPr>
            <p:ph type="body" idx="1"/>
          </p:nvPr>
        </p:nvSpPr>
        <p:spPr>
          <a:xfrm>
            <a:off x="3306684" y="1253243"/>
            <a:ext cx="8417229" cy="5223758"/>
          </a:xfrm>
          <a:prstGeom prst="rect">
            <a:avLst/>
          </a:prstGeom>
          <a:noFill/>
          <a:ln>
            <a:noFill/>
          </a:ln>
        </p:spPr>
        <p:txBody>
          <a:bodyPr spcFirstLastPara="1" wrap="square" lIns="91425" tIns="45700" rIns="91425" bIns="45700" anchor="t" anchorCtr="0">
            <a:noAutofit/>
          </a:bodyPr>
          <a:lstStyle/>
          <a:p>
            <a:pPr marL="0" indent="0" algn="just">
              <a:lnSpc>
                <a:spcPct val="100000"/>
              </a:lnSpc>
              <a:spcBef>
                <a:spcPts val="600"/>
              </a:spcBef>
            </a:pPr>
            <a:r>
              <a:rPr lang="bg-BG" sz="2000" b="0" i="0" dirty="0" smtClean="0">
                <a:solidFill>
                  <a:srgbClr val="000000"/>
                </a:solidFill>
                <a:effectLst/>
              </a:rPr>
              <a:t>Инес, Рикардо и Руй се тревожеха за намаляването на популацията </a:t>
            </a:r>
            <a:r>
              <a:rPr lang="en-US" sz="2000" dirty="0" smtClean="0"/>
              <a:t> </a:t>
            </a:r>
            <a:r>
              <a:rPr lang="bg-BG" sz="2000" dirty="0" smtClean="0"/>
              <a:t>на нощните птици в Португалия. </a:t>
            </a:r>
            <a:r>
              <a:rPr lang="ru-RU" sz="2000" dirty="0" err="1" smtClean="0"/>
              <a:t>През</a:t>
            </a:r>
            <a:r>
              <a:rPr lang="ru-RU" sz="2000" dirty="0" smtClean="0"/>
              <a:t> 2007 г. те решиха да създадат работна група в рамките на SPEA – Общество за защита и изследване на птиците, за да помогнат за изучаването и опазването на совите и бухалите в страната. </a:t>
            </a:r>
            <a:r>
              <a:rPr lang="bg-BG" sz="2000" dirty="0" smtClean="0"/>
              <a:t> </a:t>
            </a:r>
            <a:endParaRPr lang="en-US" sz="2000" dirty="0">
              <a:latin typeface="Calibri" panose="020F0502020204030204" pitchFamily="34" charset="0"/>
              <a:cs typeface="Calibri" panose="020F0502020204030204" pitchFamily="34" charset="0"/>
            </a:endParaRPr>
          </a:p>
          <a:p>
            <a:pPr marL="0" lvl="0" indent="0" algn="just">
              <a:lnSpc>
                <a:spcPct val="100000"/>
              </a:lnSpc>
              <a:spcBef>
                <a:spcPts val="600"/>
              </a:spcBef>
            </a:pPr>
            <a:r>
              <a:rPr lang="ru-RU" sz="2000" dirty="0" smtClean="0">
                <a:latin typeface="Calibri" panose="020F0502020204030204" pitchFamily="34" charset="0"/>
                <a:cs typeface="Calibri" panose="020F0502020204030204" pitchFamily="34" charset="0"/>
              </a:rPr>
              <a:t>Наред с други инициативи, те стартираха проект NOCTUA, за включване на доброволци в преброяване на нощните птици, които са индикатор за екологичното състояние на местообитанията им. </a:t>
            </a:r>
          </a:p>
          <a:p>
            <a:pPr marL="0" lvl="0" indent="0" algn="just">
              <a:lnSpc>
                <a:spcPct val="100000"/>
              </a:lnSpc>
              <a:spcBef>
                <a:spcPts val="600"/>
              </a:spcBef>
            </a:pPr>
            <a:r>
              <a:rPr lang="ru-RU" sz="2000" dirty="0" smtClean="0">
                <a:latin typeface="Calibri" panose="020F0502020204030204" pitchFamily="34" charset="0"/>
                <a:cs typeface="Calibri" panose="020F0502020204030204" pitchFamily="34" charset="0"/>
              </a:rPr>
              <a:t>Предмет на проучването е особености на разпространението и как то се променя; тенденции в размера на популацията и промените в местообитанията.  </a:t>
            </a:r>
            <a:r>
              <a:rPr lang="bg-BG" sz="2000" dirty="0" smtClean="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pPr marL="0" lvl="0" indent="0" algn="just">
              <a:lnSpc>
                <a:spcPct val="100000"/>
              </a:lnSpc>
              <a:spcBef>
                <a:spcPts val="600"/>
              </a:spcBef>
            </a:pPr>
            <a:r>
              <a:rPr lang="ru-RU" sz="2000" dirty="0" smtClean="0">
                <a:latin typeface="Calibri" panose="020F0502020204030204" pitchFamily="34" charset="0"/>
                <a:cs typeface="Calibri" panose="020F0502020204030204" pitchFamily="34" charset="0"/>
              </a:rPr>
              <a:t>Бяха създадени методика и помощни инструменти. Всяка година стотици хора от цялата страна участват в мониторинг на видоете и местообитанията. Данните от мониторинга се публикуват в доклади, представящи текущото състояние и необходимостта от действия за опазване на нощните </a:t>
            </a:r>
            <a:r>
              <a:rPr lang="ru-RU" sz="2100" dirty="0" smtClean="0">
                <a:latin typeface="Calibri" panose="020F0502020204030204" pitchFamily="34" charset="0"/>
                <a:cs typeface="Calibri" panose="020F0502020204030204" pitchFamily="34" charset="0"/>
              </a:rPr>
              <a:t>птици.</a:t>
            </a:r>
          </a:p>
          <a:p>
            <a:pPr marL="0" lvl="0" indent="0" algn="just">
              <a:lnSpc>
                <a:spcPct val="100000"/>
              </a:lnSpc>
              <a:spcBef>
                <a:spcPts val="600"/>
              </a:spcBef>
            </a:pPr>
            <a:r>
              <a:rPr lang="en-US" sz="1800" b="1" dirty="0" smtClean="0">
                <a:solidFill>
                  <a:schemeClr val="bg1"/>
                </a:solidFill>
                <a:latin typeface="Calibri" panose="020F0502020204030204" pitchFamily="34" charset="0"/>
                <a:cs typeface="Calibri" panose="020F0502020204030204" pitchFamily="34" charset="0"/>
                <a:hlinkClick r:id="rId3"/>
              </a:rPr>
              <a:t>https://spea.pt/censos/noctua-portugal-monitorizacao-de-aves-noturnas/</a:t>
            </a:r>
            <a:r>
              <a:rPr lang="en-US" sz="1800" b="1" dirty="0" smtClean="0">
                <a:solidFill>
                  <a:schemeClr val="bg1"/>
                </a:solidFill>
                <a:latin typeface="Calibri" panose="020F0502020204030204" pitchFamily="34" charset="0"/>
                <a:cs typeface="Calibri" panose="020F0502020204030204" pitchFamily="34" charset="0"/>
              </a:rPr>
              <a:t> </a:t>
            </a:r>
          </a:p>
          <a:p>
            <a:pPr marL="0" lvl="0" indent="0" algn="just" rtl="0">
              <a:lnSpc>
                <a:spcPct val="100000"/>
              </a:lnSpc>
              <a:spcBef>
                <a:spcPts val="600"/>
              </a:spcBef>
              <a:spcAft>
                <a:spcPts val="0"/>
              </a:spcAft>
              <a:buClr>
                <a:srgbClr val="000000"/>
              </a:buClr>
              <a:buSzPts val="2400"/>
              <a:buNone/>
            </a:pPr>
            <a:endParaRPr lang="en-US" sz="2000" dirty="0">
              <a:latin typeface="Calibri" panose="020F0502020204030204" pitchFamily="34" charset="0"/>
              <a:cs typeface="Calibri" panose="020F0502020204030204" pitchFamily="34" charset="0"/>
            </a:endParaRPr>
          </a:p>
        </p:txBody>
      </p:sp>
      <p:sp>
        <p:nvSpPr>
          <p:cNvPr id="8" name="Text Placeholder 1">
            <a:extLst>
              <a:ext uri="{FF2B5EF4-FFF2-40B4-BE49-F238E27FC236}">
                <a16:creationId xmlns="" xmlns:a16="http://schemas.microsoft.com/office/drawing/2014/main" id="{1857E9D4-B85E-AEDC-1827-0BB025B2B2A8}"/>
              </a:ext>
            </a:extLst>
          </p:cNvPr>
          <p:cNvSpPr txBox="1">
            <a:spLocks/>
          </p:cNvSpPr>
          <p:nvPr/>
        </p:nvSpPr>
        <p:spPr>
          <a:xfrm>
            <a:off x="3317572" y="372925"/>
            <a:ext cx="8233616" cy="9224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200" b="1" dirty="0" err="1" smtClean="0">
                <a:solidFill>
                  <a:srgbClr val="EB7339"/>
                </a:solidFill>
                <a:latin typeface="Calibri" panose="020F0502020204030204" pitchFamily="34" charset="0"/>
                <a:cs typeface="Calibri" panose="020F0502020204030204" pitchFamily="34" charset="0"/>
              </a:rPr>
              <a:t>Мобилизиране</a:t>
            </a:r>
            <a:r>
              <a:rPr lang="ru-RU" sz="3200" b="1" dirty="0" smtClean="0">
                <a:solidFill>
                  <a:srgbClr val="EB7339"/>
                </a:solidFill>
                <a:latin typeface="Calibri" panose="020F0502020204030204" pitchFamily="34" charset="0"/>
                <a:cs typeface="Calibri" panose="020F0502020204030204" pitchFamily="34" charset="0"/>
              </a:rPr>
              <a:t> за </a:t>
            </a:r>
            <a:r>
              <a:rPr lang="ru-RU" sz="3200" b="1" dirty="0" err="1" smtClean="0">
                <a:solidFill>
                  <a:srgbClr val="EB7339"/>
                </a:solidFill>
                <a:latin typeface="Calibri" panose="020F0502020204030204" pitchFamily="34" charset="0"/>
                <a:cs typeface="Calibri" panose="020F0502020204030204" pitchFamily="34" charset="0"/>
              </a:rPr>
              <a:t>опазване</a:t>
            </a:r>
            <a:r>
              <a:rPr lang="ru-RU" sz="3200" b="1" dirty="0" smtClean="0">
                <a:solidFill>
                  <a:srgbClr val="EB7339"/>
                </a:solidFill>
                <a:latin typeface="Calibri" panose="020F0502020204030204" pitchFamily="34" charset="0"/>
                <a:cs typeface="Calibri" panose="020F0502020204030204" pitchFamily="34" charset="0"/>
              </a:rPr>
              <a:t> на </a:t>
            </a:r>
            <a:r>
              <a:rPr lang="ru-RU" sz="3200" b="1" dirty="0" err="1" smtClean="0">
                <a:solidFill>
                  <a:srgbClr val="EB7339"/>
                </a:solidFill>
                <a:latin typeface="Calibri" panose="020F0502020204030204" pitchFamily="34" charset="0"/>
                <a:cs typeface="Calibri" panose="020F0502020204030204" pitchFamily="34" charset="0"/>
              </a:rPr>
              <a:t>природните</a:t>
            </a:r>
            <a:r>
              <a:rPr lang="ru-RU" sz="3200" b="1" dirty="0" smtClean="0">
                <a:solidFill>
                  <a:srgbClr val="EB7339"/>
                </a:solidFill>
                <a:latin typeface="Calibri" panose="020F0502020204030204" pitchFamily="34" charset="0"/>
                <a:cs typeface="Calibri" panose="020F0502020204030204" pitchFamily="34" charset="0"/>
              </a:rPr>
              <a:t> ценности...</a:t>
            </a:r>
            <a:endParaRPr lang="en-US" sz="3200" b="1" dirty="0">
              <a:solidFill>
                <a:srgbClr val="EB7339"/>
              </a:solidFill>
              <a:latin typeface="Calibri" panose="020F0502020204030204" pitchFamily="34" charset="0"/>
              <a:cs typeface="Calibri" panose="020F0502020204030204" pitchFamily="34" charset="0"/>
            </a:endParaRPr>
          </a:p>
        </p:txBody>
      </p:sp>
      <p:pic>
        <p:nvPicPr>
          <p:cNvPr id="10" name="Imagem 9">
            <a:extLst>
              <a:ext uri="{FF2B5EF4-FFF2-40B4-BE49-F238E27FC236}">
                <a16:creationId xmlns="" xmlns:a16="http://schemas.microsoft.com/office/drawing/2014/main" id="{A81F7A16-4BD9-5DD3-5E88-E3619A4CB13B}"/>
              </a:ext>
            </a:extLst>
          </p:cNvPr>
          <p:cNvPicPr>
            <a:picLocks noChangeAspect="1"/>
          </p:cNvPicPr>
          <p:nvPr/>
        </p:nvPicPr>
        <p:blipFill rotWithShape="1">
          <a:blip r:embed="rId4"/>
          <a:srcRect l="-46" r="39330"/>
          <a:stretch/>
        </p:blipFill>
        <p:spPr>
          <a:xfrm>
            <a:off x="477522" y="335012"/>
            <a:ext cx="2799282" cy="6187976"/>
          </a:xfrm>
          <a:prstGeom prst="rect">
            <a:avLst/>
          </a:prstGeom>
        </p:spPr>
      </p:pic>
      <p:sp>
        <p:nvSpPr>
          <p:cNvPr id="15" name="CaixaDeTexto 14">
            <a:extLst>
              <a:ext uri="{FF2B5EF4-FFF2-40B4-BE49-F238E27FC236}">
                <a16:creationId xmlns="" xmlns:a16="http://schemas.microsoft.com/office/drawing/2014/main" id="{1CA7F3B4-2D8D-ADB6-648B-E9B0C55D0C29}"/>
              </a:ext>
            </a:extLst>
          </p:cNvPr>
          <p:cNvSpPr txBox="1"/>
          <p:nvPr/>
        </p:nvSpPr>
        <p:spPr>
          <a:xfrm rot="16200000">
            <a:off x="-1669595" y="4129650"/>
            <a:ext cx="4540455" cy="246221"/>
          </a:xfrm>
          <a:prstGeom prst="rect">
            <a:avLst/>
          </a:prstGeom>
          <a:noFill/>
        </p:spPr>
        <p:txBody>
          <a:bodyPr wrap="square">
            <a:spAutoFit/>
          </a:bodyPr>
          <a:lstStyle/>
          <a:p>
            <a:pPr marL="0" lvl="0" indent="0" algn="just" rtl="0">
              <a:lnSpc>
                <a:spcPct val="100000"/>
              </a:lnSpc>
              <a:spcBef>
                <a:spcPts val="1200"/>
              </a:spcBef>
              <a:spcAft>
                <a:spcPts val="0"/>
              </a:spcAft>
              <a:buClr>
                <a:srgbClr val="000000"/>
              </a:buClr>
              <a:buSzPts val="2400"/>
              <a:buNone/>
            </a:pPr>
            <a:r>
              <a:rPr lang="en-US" sz="1000" dirty="0">
                <a:latin typeface="Calibri" panose="020F0502020204030204" pitchFamily="34" charset="0"/>
                <a:cs typeface="Calibri" panose="020F0502020204030204" pitchFamily="34" charset="0"/>
              </a:rPr>
              <a:t>image: </a:t>
            </a:r>
            <a:r>
              <a:rPr lang="en-US" sz="1000" dirty="0">
                <a:latin typeface="Calibri" panose="020F0502020204030204" pitchFamily="34" charset="0"/>
                <a:cs typeface="Calibri" panose="020F0502020204030204" pitchFamily="34" charset="0"/>
                <a:hlinkClick r:id="rId3"/>
              </a:rPr>
              <a:t>https://spea.pt/censos/noctua-portugal-monitorizacao-de-aves-noturnas/</a:t>
            </a:r>
            <a:r>
              <a:rPr lang="en-US" sz="1000" dirty="0">
                <a:latin typeface="Calibri" panose="020F0502020204030204" pitchFamily="34" charset="0"/>
                <a:cs typeface="Calibri" panose="020F0502020204030204" pitchFamily="34" charset="0"/>
              </a:rPr>
              <a:t> </a:t>
            </a:r>
          </a:p>
        </p:txBody>
      </p:sp>
    </p:spTree>
    <p:extLst>
      <p:ext uri="{BB962C8B-B14F-4D97-AF65-F5344CB8AC3E}">
        <p14:creationId xmlns="" xmlns:p14="http://schemas.microsoft.com/office/powerpoint/2010/main" val="3221412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8" name="CaixaDeTexto 7">
            <a:extLst>
              <a:ext uri="{FF2B5EF4-FFF2-40B4-BE49-F238E27FC236}">
                <a16:creationId xmlns="" xmlns:a16="http://schemas.microsoft.com/office/drawing/2014/main" id="{C0850389-E685-BA78-4F4A-D662E061F90D}"/>
              </a:ext>
            </a:extLst>
          </p:cNvPr>
          <p:cNvSpPr txBox="1"/>
          <p:nvPr/>
        </p:nvSpPr>
        <p:spPr>
          <a:xfrm>
            <a:off x="990600" y="5464636"/>
            <a:ext cx="10896599" cy="1354217"/>
          </a:xfrm>
          <a:prstGeom prst="rect">
            <a:avLst/>
          </a:prstGeom>
          <a:noFill/>
        </p:spPr>
        <p:txBody>
          <a:bodyPr wrap="square">
            <a:spAutoFit/>
          </a:bodyPr>
          <a:lstStyle/>
          <a:p>
            <a:pPr algn="r">
              <a:spcBef>
                <a:spcPts val="1200"/>
              </a:spcBef>
              <a:buSzPts val="2400"/>
            </a:pPr>
            <a:r>
              <a:rPr lang="bg-BG" sz="3600" b="1" i="0" u="none" strike="noStrike" cap="none" dirty="0" smtClean="0">
                <a:solidFill>
                  <a:srgbClr val="354F92"/>
                </a:solidFill>
                <a:latin typeface="Calibri" panose="020F0502020204030204" pitchFamily="34" charset="0"/>
                <a:cs typeface="Calibri" panose="020F0502020204030204" pitchFamily="34" charset="0"/>
                <a:sym typeface="Arial"/>
              </a:rPr>
              <a:t>Стани </a:t>
            </a:r>
            <a:r>
              <a:rPr lang="ru-RU" sz="3600" b="1" dirty="0" err="1" smtClean="0">
                <a:solidFill>
                  <a:srgbClr val="354F92"/>
                </a:solidFill>
                <a:latin typeface="Calibri" panose="020F0502020204030204" pitchFamily="34" charset="0"/>
                <a:cs typeface="Calibri" panose="020F0502020204030204" pitchFamily="34" charset="0"/>
              </a:rPr>
              <a:t>шампион</a:t>
            </a:r>
            <a:r>
              <a:rPr lang="ru-RU" sz="3600" b="1" dirty="0" smtClean="0">
                <a:solidFill>
                  <a:srgbClr val="354F92"/>
                </a:solidFill>
                <a:latin typeface="Calibri" panose="020F0502020204030204" pitchFamily="34" charset="0"/>
                <a:cs typeface="Calibri" panose="020F0502020204030204" pitchFamily="34" charset="0"/>
              </a:rPr>
              <a:t> в </a:t>
            </a:r>
            <a:r>
              <a:rPr lang="ru-RU" sz="3600" b="1" dirty="0" err="1" smtClean="0">
                <a:solidFill>
                  <a:srgbClr val="354F92"/>
                </a:solidFill>
                <a:latin typeface="Calibri" panose="020F0502020204030204" pitchFamily="34" charset="0"/>
                <a:cs typeface="Calibri" panose="020F0502020204030204" pitchFamily="34" charset="0"/>
              </a:rPr>
              <a:t>борбата</a:t>
            </a:r>
            <a:r>
              <a:rPr lang="ru-RU" sz="3600" b="1" dirty="0" smtClean="0">
                <a:solidFill>
                  <a:srgbClr val="354F92"/>
                </a:solidFill>
                <a:latin typeface="Calibri" panose="020F0502020204030204" pitchFamily="34" charset="0"/>
                <a:cs typeface="Calibri" panose="020F0502020204030204" pitchFamily="34" charset="0"/>
              </a:rPr>
              <a:t> с </a:t>
            </a:r>
            <a:r>
              <a:rPr lang="ru-RU" sz="3600" b="1" dirty="0" err="1" smtClean="0">
                <a:solidFill>
                  <a:srgbClr val="354F92"/>
                </a:solidFill>
                <a:latin typeface="Calibri" panose="020F0502020204030204" pitchFamily="34" charset="0"/>
                <a:cs typeface="Calibri" panose="020F0502020204030204" pitchFamily="34" charset="0"/>
              </a:rPr>
              <a:t>климатичните</a:t>
            </a:r>
            <a:r>
              <a:rPr lang="ru-RU" sz="3600" b="1" dirty="0" smtClean="0">
                <a:solidFill>
                  <a:srgbClr val="354F92"/>
                </a:solidFill>
                <a:latin typeface="Calibri" panose="020F0502020204030204" pitchFamily="34" charset="0"/>
                <a:cs typeface="Calibri" panose="020F0502020204030204" pitchFamily="34" charset="0"/>
              </a:rPr>
              <a:t> </a:t>
            </a:r>
            <a:r>
              <a:rPr lang="ru-RU" sz="3600" b="1" dirty="0" err="1" smtClean="0">
                <a:solidFill>
                  <a:srgbClr val="354F92"/>
                </a:solidFill>
                <a:latin typeface="Calibri" panose="020F0502020204030204" pitchFamily="34" charset="0"/>
                <a:cs typeface="Calibri" panose="020F0502020204030204" pitchFamily="34" charset="0"/>
              </a:rPr>
              <a:t>промени</a:t>
            </a:r>
            <a:r>
              <a:rPr lang="bg-BG" sz="3600" b="1" i="0" u="none" strike="noStrike" cap="none" dirty="0" smtClean="0">
                <a:solidFill>
                  <a:srgbClr val="354F92"/>
                </a:solidFill>
                <a:latin typeface="Calibri" panose="020F0502020204030204" pitchFamily="34" charset="0"/>
                <a:cs typeface="Calibri" panose="020F0502020204030204" pitchFamily="34" charset="0"/>
                <a:sym typeface="Arial"/>
              </a:rPr>
              <a:t>!</a:t>
            </a:r>
            <a:r>
              <a:rPr lang="en-US" sz="3600" b="1" i="0" u="none" strike="noStrike" cap="none" dirty="0" smtClean="0">
                <a:solidFill>
                  <a:srgbClr val="354F92"/>
                </a:solidFill>
                <a:latin typeface="Calibri" panose="020F0502020204030204" pitchFamily="34" charset="0"/>
                <a:cs typeface="Calibri" panose="020F0502020204030204" pitchFamily="34" charset="0"/>
                <a:sym typeface="Arial"/>
              </a:rPr>
              <a:t> </a:t>
            </a:r>
            <a:endParaRPr lang="bg-BG" sz="3600" b="1" i="0" u="none" strike="noStrike" cap="none" dirty="0" smtClean="0">
              <a:solidFill>
                <a:srgbClr val="354F92"/>
              </a:solidFill>
              <a:latin typeface="Calibri" panose="020F0502020204030204" pitchFamily="34" charset="0"/>
              <a:cs typeface="Calibri" panose="020F0502020204030204" pitchFamily="34" charset="0"/>
              <a:sym typeface="Arial"/>
            </a:endParaRPr>
          </a:p>
          <a:p>
            <a:pPr algn="r">
              <a:spcBef>
                <a:spcPts val="1200"/>
              </a:spcBef>
              <a:buSzPts val="2400"/>
            </a:pPr>
            <a:r>
              <a:rPr lang="bg-BG" sz="3600" b="1" i="0" u="none" strike="noStrike" cap="none" dirty="0" smtClean="0">
                <a:solidFill>
                  <a:srgbClr val="354F92"/>
                </a:solidFill>
                <a:latin typeface="Calibri" panose="020F0502020204030204" pitchFamily="34" charset="0"/>
                <a:cs typeface="Calibri" panose="020F0502020204030204" pitchFamily="34" charset="0"/>
                <a:sym typeface="Arial"/>
              </a:rPr>
              <a:t>Сега е времето</a:t>
            </a:r>
            <a:r>
              <a:rPr lang="en-US" sz="3600" b="1" i="0" u="none" strike="noStrike" cap="none" dirty="0" smtClean="0">
                <a:solidFill>
                  <a:srgbClr val="354F92"/>
                </a:solidFill>
                <a:latin typeface="Calibri" panose="020F0502020204030204" pitchFamily="34" charset="0"/>
                <a:cs typeface="Calibri" panose="020F0502020204030204" pitchFamily="34" charset="0"/>
                <a:sym typeface="Arial"/>
              </a:rPr>
              <a:t>! </a:t>
            </a:r>
            <a:endParaRPr lang="en-US" sz="3600" b="1"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3" name="Text Placeholder 1">
            <a:extLst>
              <a:ext uri="{FF2B5EF4-FFF2-40B4-BE49-F238E27FC236}">
                <a16:creationId xmlns="" xmlns:a16="http://schemas.microsoft.com/office/drawing/2014/main" id="{69FB3793-102C-47D9-5218-22C5016522CC}"/>
              </a:ext>
            </a:extLst>
          </p:cNvPr>
          <p:cNvSpPr txBox="1">
            <a:spLocks/>
          </p:cNvSpPr>
          <p:nvPr/>
        </p:nvSpPr>
        <p:spPr>
          <a:xfrm>
            <a:off x="718459" y="0"/>
            <a:ext cx="9753598" cy="69870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a:cs typeface="Calibri"/>
              </a:rPr>
              <a:t>Стани шампион в борбата с климатичните промени!</a:t>
            </a:r>
            <a:endParaRPr lang="pt-BR" sz="3200" dirty="0"/>
          </a:p>
        </p:txBody>
      </p:sp>
      <p:sp>
        <p:nvSpPr>
          <p:cNvPr id="6" name="Rectangle 5"/>
          <p:cNvSpPr/>
          <p:nvPr/>
        </p:nvSpPr>
        <p:spPr>
          <a:xfrm>
            <a:off x="1752601" y="794771"/>
            <a:ext cx="9731828" cy="4832092"/>
          </a:xfrm>
          <a:prstGeom prst="rect">
            <a:avLst/>
          </a:prstGeom>
        </p:spPr>
        <p:txBody>
          <a:bodyPr wrap="square">
            <a:spAutoFit/>
          </a:bodyPr>
          <a:lstStyle/>
          <a:p>
            <a:r>
              <a:rPr lang="ru-RU" sz="2200" dirty="0" smtClean="0">
                <a:latin typeface="Calibri" pitchFamily="34" charset="0"/>
                <a:cs typeface="Calibri" pitchFamily="34" charset="0"/>
              </a:rPr>
              <a:t>В следващите страници ще споделим идеи как да преобразим нашия свят – Програма за устойчиво развитие до 2030 г. </a:t>
            </a:r>
            <a:r>
              <a:rPr lang="en-US" sz="2200" u="sng" dirty="0" smtClean="0">
                <a:latin typeface="Calibri" pitchFamily="34" charset="0"/>
                <a:cs typeface="Calibri" pitchFamily="34" charset="0"/>
                <a:hlinkClick r:id="rId3"/>
              </a:rPr>
              <a:t>https://www.consilium.europa.eu/bg/press/press-releases/2021/06/22/2030-agenda-for-sustainable-development-council-approves-conclusions-reaffirming-strong-eu-commitment/</a:t>
            </a:r>
            <a:r>
              <a:rPr lang="bg-BG" sz="2200" u="sng" dirty="0" smtClean="0">
                <a:latin typeface="Calibri" pitchFamily="34" charset="0"/>
                <a:cs typeface="Calibri" pitchFamily="34" charset="0"/>
              </a:rPr>
              <a:t>.</a:t>
            </a:r>
            <a:r>
              <a:rPr lang="bg-BG" sz="2200" dirty="0" smtClean="0">
                <a:latin typeface="Calibri" pitchFamily="34" charset="0"/>
                <a:cs typeface="Calibri" pitchFamily="34" charset="0"/>
              </a:rPr>
              <a:t> </a:t>
            </a:r>
          </a:p>
          <a:p>
            <a:endParaRPr lang="bg-BG" sz="2200" dirty="0" smtClean="0">
              <a:latin typeface="Calibri" pitchFamily="34" charset="0"/>
              <a:cs typeface="Calibri" pitchFamily="34" charset="0"/>
            </a:endParaRPr>
          </a:p>
          <a:p>
            <a:r>
              <a:rPr lang="bg-BG" sz="2200" dirty="0" smtClean="0">
                <a:latin typeface="Calibri" pitchFamily="34" charset="0"/>
                <a:cs typeface="Calibri" pitchFamily="34" charset="0"/>
              </a:rPr>
              <a:t>Примерите са насочени към ЦУР 4 - </a:t>
            </a:r>
            <a:r>
              <a:rPr lang="ru-RU" sz="2200" dirty="0" smtClean="0">
                <a:latin typeface="Calibri" pitchFamily="34" charset="0"/>
                <a:cs typeface="Calibri" pitchFamily="34" charset="0"/>
              </a:rPr>
              <a:t>за качествено образование за устойчиво развитие и ролята на шампионите в борбата с климатичните промени, ключовите компетенции за развитие и критичните фактори за успех на процесите в общността.</a:t>
            </a:r>
          </a:p>
          <a:p>
            <a:endParaRPr lang="ru-RU" sz="2200" dirty="0" smtClean="0">
              <a:latin typeface="Calibri" pitchFamily="34" charset="0"/>
              <a:cs typeface="Calibri" pitchFamily="34" charset="0"/>
            </a:endParaRPr>
          </a:p>
          <a:p>
            <a:r>
              <a:rPr lang="ru-RU" sz="2200" dirty="0" smtClean="0">
                <a:latin typeface="Calibri" pitchFamily="34" charset="0"/>
                <a:cs typeface="Calibri" pitchFamily="34" charset="0"/>
              </a:rPr>
              <a:t>Настоящият модул “ЦУР 4 - Качествено образование” – е насочен към обучители, които желаят да обогатят знанията и уменията си за насърчаване на общностни процеси за устойчиво развитие.</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5" name="Marcador de Posição da Imagem 4">
            <a:extLst>
              <a:ext uri="{FF2B5EF4-FFF2-40B4-BE49-F238E27FC236}">
                <a16:creationId xmlns="" xmlns:a16="http://schemas.microsoft.com/office/drawing/2014/main" id="{779A1B63-A6BC-FD7C-5C4B-7D946E553CBF}"/>
              </a:ext>
            </a:extLst>
          </p:cNvPr>
          <p:cNvPicPr>
            <a:picLocks noGrp="1" noChangeAspect="1"/>
          </p:cNvPicPr>
          <p:nvPr>
            <p:ph type="pic" idx="2"/>
          </p:nvPr>
        </p:nvPicPr>
        <p:blipFill>
          <a:blip r:embed="rId3"/>
          <a:srcRect t="10840" b="10840"/>
          <a:stretch>
            <a:fillRect/>
          </a:stretch>
        </p:blipFill>
        <p:spPr/>
      </p:pic>
      <p:sp>
        <p:nvSpPr>
          <p:cNvPr id="319" name="Google Shape;319;p27"/>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grpSp>
        <p:nvGrpSpPr>
          <p:cNvPr id="323" name="Google Shape;323;p27"/>
          <p:cNvGrpSpPr/>
          <p:nvPr/>
        </p:nvGrpSpPr>
        <p:grpSpPr>
          <a:xfrm rot="-5400000">
            <a:off x="-1080031" y="1373787"/>
            <a:ext cx="3833884" cy="1673858"/>
            <a:chOff x="3357879" y="5072538"/>
            <a:chExt cx="593407" cy="259079"/>
          </a:xfrm>
        </p:grpSpPr>
        <p:sp>
          <p:nvSpPr>
            <p:cNvPr id="324" name="Google Shape;324;p27"/>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 name="Google Shape;325;p27"/>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 name="Google Shape;326;p27"/>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 name="Google Shape;244;p21">
            <a:extLst>
              <a:ext uri="{FF2B5EF4-FFF2-40B4-BE49-F238E27FC236}">
                <a16:creationId xmlns="" xmlns:a16="http://schemas.microsoft.com/office/drawing/2014/main" id="{FC21865D-9EA8-8CE3-2184-2393CD575D32}"/>
              </a:ext>
            </a:extLst>
          </p:cNvPr>
          <p:cNvSpPr/>
          <p:nvPr/>
        </p:nvSpPr>
        <p:spPr>
          <a:xfrm>
            <a:off x="4632291" y="3428999"/>
            <a:ext cx="6762540" cy="12300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 name="Google Shape;245;p21">
            <a:extLst>
              <a:ext uri="{FF2B5EF4-FFF2-40B4-BE49-F238E27FC236}">
                <a16:creationId xmlns="" xmlns:a16="http://schemas.microsoft.com/office/drawing/2014/main" id="{E4FBEB5A-3760-2A79-7D10-A5C5EBC76E11}"/>
              </a:ext>
            </a:extLst>
          </p:cNvPr>
          <p:cNvSpPr txBox="1"/>
          <p:nvPr/>
        </p:nvSpPr>
        <p:spPr>
          <a:xfrm>
            <a:off x="4582885" y="3481298"/>
            <a:ext cx="6803571" cy="1200288"/>
          </a:xfrm>
          <a:prstGeom prst="rect">
            <a:avLst/>
          </a:prstGeom>
          <a:noFill/>
          <a:ln>
            <a:noFill/>
          </a:ln>
        </p:spPr>
        <p:txBody>
          <a:bodyPr spcFirstLastPara="1" wrap="square" lIns="91425" tIns="45700" rIns="91425" bIns="45700" anchor="t" anchorCtr="0">
            <a:spAutoFit/>
          </a:bodyPr>
          <a:lstStyle/>
          <a:p>
            <a:r>
              <a:rPr lang="bg-BG" sz="3600" b="1" dirty="0" smtClean="0">
                <a:solidFill>
                  <a:srgbClr val="EB7339"/>
                </a:solidFill>
                <a:latin typeface="Calibri"/>
                <a:cs typeface="Calibri"/>
                <a:sym typeface="Calibri"/>
              </a:rPr>
              <a:t>ЦУР 4 - Качествено образование за устойчиво развитие </a:t>
            </a:r>
            <a:r>
              <a:rPr lang="en-US" sz="3600" b="1" dirty="0" smtClean="0">
                <a:solidFill>
                  <a:srgbClr val="EB7339"/>
                </a:solidFill>
                <a:latin typeface="Calibri"/>
                <a:cs typeface="Calibri"/>
                <a:sym typeface="Calibri"/>
              </a:rPr>
              <a:t> </a:t>
            </a:r>
            <a:r>
              <a:rPr lang="bg-BG" sz="3600" b="1" dirty="0" smtClean="0">
                <a:solidFill>
                  <a:srgbClr val="EB7339"/>
                </a:solidFill>
                <a:latin typeface="Calibri"/>
                <a:cs typeface="Calibri"/>
                <a:sym typeface="Calibri"/>
              </a:rPr>
              <a:t> </a:t>
            </a:r>
            <a:endParaRPr lang="pt-B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7494</TotalTime>
  <Words>4178</Words>
  <Application>Microsoft Office PowerPoint</Application>
  <PresentationFormat>Custom</PresentationFormat>
  <Paragraphs>416</Paragraphs>
  <Slides>51</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Arial</vt:lpstr>
      <vt:lpstr>Montserrat</vt:lpstr>
      <vt:lpstr>Calibri</vt:lpstr>
      <vt:lpstr>Wingdings</vt:lpstr>
      <vt:lpstr>Open Sans</vt:lpstr>
      <vt:lpstr>Montserrat Light</vt:lpstr>
      <vt:lpstr>Quattrocento Sans</vt:lpstr>
      <vt:lpstr>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Clara lourenco</dc:creator>
  <cp:lastModifiedBy>Gergana</cp:lastModifiedBy>
  <cp:revision>557</cp:revision>
  <cp:lastPrinted>2022-07-11T10:31:59Z</cp:lastPrinted>
  <dcterms:modified xsi:type="dcterms:W3CDTF">2023-05-16T11:16:17Z</dcterms:modified>
</cp:coreProperties>
</file>