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25"/>
  </p:notesMasterIdLst>
  <p:sldIdLst>
    <p:sldId id="256" r:id="rId2"/>
    <p:sldId id="259" r:id="rId3"/>
    <p:sldId id="283" r:id="rId4"/>
    <p:sldId id="257" r:id="rId5"/>
    <p:sldId id="362" r:id="rId6"/>
    <p:sldId id="384" r:id="rId7"/>
    <p:sldId id="370" r:id="rId8"/>
    <p:sldId id="261" r:id="rId9"/>
    <p:sldId id="263" r:id="rId10"/>
    <p:sldId id="373" r:id="rId11"/>
    <p:sldId id="374" r:id="rId12"/>
    <p:sldId id="376" r:id="rId13"/>
    <p:sldId id="372" r:id="rId14"/>
    <p:sldId id="377" r:id="rId15"/>
    <p:sldId id="378" r:id="rId16"/>
    <p:sldId id="379" r:id="rId17"/>
    <p:sldId id="380" r:id="rId18"/>
    <p:sldId id="381" r:id="rId19"/>
    <p:sldId id="382" r:id="rId20"/>
    <p:sldId id="383" r:id="rId21"/>
    <p:sldId id="385" r:id="rId22"/>
    <p:sldId id="386" r:id="rId23"/>
    <p:sldId id="358" r:id="rId24"/>
  </p:sldIdLst>
  <p:sldSz cx="7559675" cy="106918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339"/>
    <a:srgbClr val="354F92"/>
    <a:srgbClr val="404040"/>
    <a:srgbClr val="7B6E8A"/>
    <a:srgbClr val="ECECEC"/>
    <a:srgbClr val="F2F2F2"/>
    <a:srgbClr val="FEBE38"/>
    <a:srgbClr val="B2DDC9"/>
    <a:srgbClr val="011E3B"/>
    <a:srgbClr val="0520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69" autoAdjust="0"/>
    <p:restoredTop sz="94545"/>
  </p:normalViewPr>
  <p:slideViewPr>
    <p:cSldViewPr snapToGrid="0">
      <p:cViewPr>
        <p:scale>
          <a:sx n="55" d="100"/>
          <a:sy n="55" d="100"/>
        </p:scale>
        <p:origin x="1108" y="-600"/>
      </p:cViewPr>
      <p:guideLst/>
    </p:cSldViewPr>
  </p:slideViewPr>
  <p:notesTextViewPr>
    <p:cViewPr>
      <p:scale>
        <a:sx n="1" d="1"/>
        <a:sy n="1" d="1"/>
      </p:scale>
      <p:origin x="0" y="0"/>
    </p:cViewPr>
  </p:notesTextViewPr>
  <p:sorterViewPr>
    <p:cViewPr>
      <p:scale>
        <a:sx n="1" d="1"/>
        <a:sy n="1" d="1"/>
      </p:scale>
      <p:origin x="0" y="-30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7636793-DFA7-4837-ABEA-97B25FAF0FB4}" type="datetimeFigureOut">
              <a:rPr lang="en-IE" smtClean="0"/>
              <a:t>09/06/2023</a:t>
            </a:fld>
            <a:endParaRPr lang="en-IE"/>
          </a:p>
        </p:txBody>
      </p:sp>
      <p:sp>
        <p:nvSpPr>
          <p:cNvPr id="4" name="Slide Image Placeholder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00B7772-C904-45C6-B074-7143637CB8A9}" type="slidenum">
              <a:rPr lang="en-IE" smtClean="0"/>
              <a:t>‹#›</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6150" y="1241425"/>
            <a:ext cx="2365375" cy="3349625"/>
          </a:xfrm>
        </p:spPr>
      </p:sp>
      <p:sp>
        <p:nvSpPr>
          <p:cNvPr id="3" name="Notes Placeholder 2"/>
          <p:cNvSpPr>
            <a:spLocks noGrp="1"/>
          </p:cNvSpPr>
          <p:nvPr>
            <p:ph type="body" idx="1"/>
          </p:nvPr>
        </p:nvSpPr>
        <p:spPr/>
        <p:txBody>
          <a:bodyPr/>
          <a:lstStyle/>
          <a:p>
            <a:r>
              <a:rPr lang="en-IE" dirty="0"/>
              <a:t>Change to our cover</a:t>
            </a:r>
          </a:p>
        </p:txBody>
      </p:sp>
      <p:sp>
        <p:nvSpPr>
          <p:cNvPr id="4" name="Slide Number Placeholder 3"/>
          <p:cNvSpPr>
            <a:spLocks noGrp="1"/>
          </p:cNvSpPr>
          <p:nvPr>
            <p:ph type="sldNum" sz="quarter" idx="5"/>
          </p:nvPr>
        </p:nvSpPr>
        <p:spPr/>
        <p:txBody>
          <a:bodyPr/>
          <a:lstStyle/>
          <a:p>
            <a:fld id="{B00B7772-C904-45C6-B074-7143637CB8A9}" type="slidenum">
              <a:rPr lang="en-IE" smtClean="0"/>
              <a:t>1</a:t>
            </a:fld>
            <a:endParaRPr lang="en-IE"/>
          </a:p>
        </p:txBody>
      </p:sp>
    </p:spTree>
    <p:extLst>
      <p:ext uri="{BB962C8B-B14F-4D97-AF65-F5344CB8AC3E}">
        <p14:creationId xmlns:p14="http://schemas.microsoft.com/office/powerpoint/2010/main" val="2860150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6150" y="1241425"/>
            <a:ext cx="2365375" cy="3349625"/>
          </a:xfrm>
        </p:spPr>
      </p:sp>
      <p:sp>
        <p:nvSpPr>
          <p:cNvPr id="3" name="Notes Placeholder 2"/>
          <p:cNvSpPr>
            <a:spLocks noGrp="1"/>
          </p:cNvSpPr>
          <p:nvPr>
            <p:ph type="body" idx="1"/>
          </p:nvPr>
        </p:nvSpPr>
        <p:spPr/>
        <p:txBody>
          <a:bodyPr/>
          <a:lstStyle/>
          <a:p>
            <a:r>
              <a:rPr lang="en-IE" dirty="0"/>
              <a:t>Keep</a:t>
            </a:r>
          </a:p>
        </p:txBody>
      </p:sp>
      <p:sp>
        <p:nvSpPr>
          <p:cNvPr id="4" name="Slide Number Placeholder 3"/>
          <p:cNvSpPr>
            <a:spLocks noGrp="1"/>
          </p:cNvSpPr>
          <p:nvPr>
            <p:ph type="sldNum" sz="quarter" idx="5"/>
          </p:nvPr>
        </p:nvSpPr>
        <p:spPr/>
        <p:txBody>
          <a:bodyPr/>
          <a:lstStyle/>
          <a:p>
            <a:fld id="{B00B7772-C904-45C6-B074-7143637CB8A9}" type="slidenum">
              <a:rPr lang="en-IE" smtClean="0"/>
              <a:t>2</a:t>
            </a:fld>
            <a:endParaRPr lang="en-IE"/>
          </a:p>
        </p:txBody>
      </p:sp>
    </p:spTree>
    <p:extLst>
      <p:ext uri="{BB962C8B-B14F-4D97-AF65-F5344CB8AC3E}">
        <p14:creationId xmlns:p14="http://schemas.microsoft.com/office/powerpoint/2010/main" val="678678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6150" y="1241425"/>
            <a:ext cx="2365375" cy="3349625"/>
          </a:xfrm>
        </p:spPr>
      </p:sp>
      <p:sp>
        <p:nvSpPr>
          <p:cNvPr id="3" name="Notes Placeholder 2"/>
          <p:cNvSpPr>
            <a:spLocks noGrp="1"/>
          </p:cNvSpPr>
          <p:nvPr>
            <p:ph type="body" idx="1"/>
          </p:nvPr>
        </p:nvSpPr>
        <p:spPr/>
        <p:txBody>
          <a:bodyPr/>
          <a:lstStyle/>
          <a:p>
            <a:r>
              <a:rPr lang="en-IE" dirty="0"/>
              <a:t>Keep – will change to about out project</a:t>
            </a:r>
          </a:p>
        </p:txBody>
      </p:sp>
      <p:sp>
        <p:nvSpPr>
          <p:cNvPr id="4" name="Slide Number Placeholder 3"/>
          <p:cNvSpPr>
            <a:spLocks noGrp="1"/>
          </p:cNvSpPr>
          <p:nvPr>
            <p:ph type="sldNum" sz="quarter" idx="5"/>
          </p:nvPr>
        </p:nvSpPr>
        <p:spPr/>
        <p:txBody>
          <a:bodyPr/>
          <a:lstStyle/>
          <a:p>
            <a:fld id="{B00B7772-C904-45C6-B074-7143637CB8A9}" type="slidenum">
              <a:rPr lang="en-IE" smtClean="0"/>
              <a:t>4</a:t>
            </a:fld>
            <a:endParaRPr lang="en-IE"/>
          </a:p>
        </p:txBody>
      </p:sp>
    </p:spTree>
    <p:extLst>
      <p:ext uri="{BB962C8B-B14F-4D97-AF65-F5344CB8AC3E}">
        <p14:creationId xmlns:p14="http://schemas.microsoft.com/office/powerpoint/2010/main" val="533279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6150" y="1241425"/>
            <a:ext cx="2365375" cy="3349625"/>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00B7772-C904-45C6-B074-7143637CB8A9}" type="slidenum">
              <a:rPr lang="en-IE" smtClean="0"/>
              <a:t>23</a:t>
            </a:fld>
            <a:endParaRPr lang="en-IE"/>
          </a:p>
        </p:txBody>
      </p:sp>
    </p:spTree>
    <p:extLst>
      <p:ext uri="{BB962C8B-B14F-4D97-AF65-F5344CB8AC3E}">
        <p14:creationId xmlns:p14="http://schemas.microsoft.com/office/powerpoint/2010/main" val="692039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76A301-67BB-C349-8FFA-0088C00B11EA}"/>
              </a:ext>
            </a:extLst>
          </p:cNvPr>
          <p:cNvPicPr/>
          <p:nvPr userDrawn="1"/>
        </p:nvPicPr>
        <p:blipFill rotWithShape="1">
          <a:blip r:embed="rId2">
            <a:extLst>
              <a:ext uri="{28A0092B-C50C-407E-A947-70E740481C1C}">
                <a14:useLocalDpi xmlns:a14="http://schemas.microsoft.com/office/drawing/2010/main" val="0"/>
              </a:ext>
            </a:extLst>
          </a:blip>
          <a:srcRect r="44449"/>
          <a:stretch/>
        </p:blipFill>
        <p:spPr bwMode="auto">
          <a:xfrm>
            <a:off x="5504587" y="9831121"/>
            <a:ext cx="1632901" cy="374967"/>
          </a:xfrm>
          <a:prstGeom prst="rect">
            <a:avLst/>
          </a:prstGeom>
          <a:ln>
            <a:noFill/>
          </a:ln>
          <a:extLst>
            <a:ext uri="{53640926-AAD7-44D8-BBD7-CCE9431645EC}">
              <a14:shadowObscured xmlns:a14="http://schemas.microsoft.com/office/drawing/2010/main"/>
            </a:ext>
          </a:extLst>
        </p:spPr>
      </p:pic>
      <p:sp>
        <p:nvSpPr>
          <p:cNvPr id="64" name="Rectangle 63">
            <a:extLst>
              <a:ext uri="{FF2B5EF4-FFF2-40B4-BE49-F238E27FC236}">
                <a16:creationId xmlns:a16="http://schemas.microsoft.com/office/drawing/2014/main" id="{01EF163A-B5E3-9846-85F1-EBD429D77F07}"/>
              </a:ext>
            </a:extLst>
          </p:cNvPr>
          <p:cNvSpPr/>
          <p:nvPr userDrawn="1"/>
        </p:nvSpPr>
        <p:spPr>
          <a:xfrm>
            <a:off x="0" y="7478486"/>
            <a:ext cx="7559675" cy="20213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62" name="Picture 61" descr="Logo, company name&#10;&#10;Description automatically generated">
            <a:extLst>
              <a:ext uri="{FF2B5EF4-FFF2-40B4-BE49-F238E27FC236}">
                <a16:creationId xmlns:a16="http://schemas.microsoft.com/office/drawing/2014/main" id="{4E5BFB51-2DCB-504A-85A6-88BFE2BFC5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00959" y="423242"/>
            <a:ext cx="2957756" cy="1778490"/>
          </a:xfrm>
          <a:prstGeom prst="rect">
            <a:avLst/>
          </a:prstGeom>
        </p:spPr>
      </p:pic>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ur Team x 4">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DACEC13F-B833-7D43-B5B8-A38F7599A06B}"/>
              </a:ext>
            </a:extLst>
          </p:cNvPr>
          <p:cNvSpPr/>
          <p:nvPr userDrawn="1"/>
        </p:nvSpPr>
        <p:spPr>
          <a:xfrm>
            <a:off x="1128061" y="3111751"/>
            <a:ext cx="2136488" cy="1391850"/>
          </a:xfrm>
          <a:custGeom>
            <a:avLst/>
            <a:gdLst>
              <a:gd name="connsiteX0" fmla="*/ 0 w 2136488"/>
              <a:gd name="connsiteY0" fmla="*/ 0 h 1391850"/>
              <a:gd name="connsiteX1" fmla="*/ 1088153 w 2136488"/>
              <a:gd name="connsiteY1" fmla="*/ 0 h 1391850"/>
              <a:gd name="connsiteX2" fmla="*/ 1088153 w 2136488"/>
              <a:gd name="connsiteY2" fmla="*/ 1256489 h 1391850"/>
              <a:gd name="connsiteX3" fmla="*/ 2136488 w 2136488"/>
              <a:gd name="connsiteY3" fmla="*/ 1256489 h 1391850"/>
              <a:gd name="connsiteX4" fmla="*/ 2136488 w 2136488"/>
              <a:gd name="connsiteY4" fmla="*/ 1391850 h 1391850"/>
              <a:gd name="connsiteX5" fmla="*/ 0 w 2136488"/>
              <a:gd name="connsiteY5" fmla="*/ 1391850 h 1391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88" h="1391850">
                <a:moveTo>
                  <a:pt x="0" y="0"/>
                </a:moveTo>
                <a:lnTo>
                  <a:pt x="1088153" y="0"/>
                </a:lnTo>
                <a:lnTo>
                  <a:pt x="1088153" y="1256489"/>
                </a:lnTo>
                <a:lnTo>
                  <a:pt x="2136488" y="1256489"/>
                </a:lnTo>
                <a:lnTo>
                  <a:pt x="2136488" y="1391850"/>
                </a:lnTo>
                <a:lnTo>
                  <a:pt x="0" y="1391850"/>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2628D90B-5E63-7D4F-82A1-F4731BFE933F}"/>
              </a:ext>
            </a:extLst>
          </p:cNvPr>
          <p:cNvSpPr/>
          <p:nvPr userDrawn="1"/>
        </p:nvSpPr>
        <p:spPr>
          <a:xfrm>
            <a:off x="4907049" y="1517040"/>
            <a:ext cx="1619408" cy="2423269"/>
          </a:xfrm>
          <a:custGeom>
            <a:avLst/>
            <a:gdLst>
              <a:gd name="connsiteX0" fmla="*/ 0 w 1619408"/>
              <a:gd name="connsiteY0" fmla="*/ 0 h 2423269"/>
              <a:gd name="connsiteX1" fmla="*/ 1619408 w 1619408"/>
              <a:gd name="connsiteY1" fmla="*/ 0 h 2423269"/>
              <a:gd name="connsiteX2" fmla="*/ 1619408 w 1619408"/>
              <a:gd name="connsiteY2" fmla="*/ 2423269 h 2423269"/>
              <a:gd name="connsiteX3" fmla="*/ 1467979 w 1619408"/>
              <a:gd name="connsiteY3" fmla="*/ 2423269 h 2423269"/>
              <a:gd name="connsiteX4" fmla="*/ 1467979 w 1619408"/>
              <a:gd name="connsiteY4" fmla="*/ 853372 h 2423269"/>
              <a:gd name="connsiteX5" fmla="*/ 0 w 1619408"/>
              <a:gd name="connsiteY5" fmla="*/ 853372 h 242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408" h="2423269">
                <a:moveTo>
                  <a:pt x="0" y="0"/>
                </a:moveTo>
                <a:lnTo>
                  <a:pt x="1619408" y="0"/>
                </a:lnTo>
                <a:lnTo>
                  <a:pt x="1619408" y="2423269"/>
                </a:lnTo>
                <a:lnTo>
                  <a:pt x="1467979" y="2423269"/>
                </a:lnTo>
                <a:lnTo>
                  <a:pt x="1467979" y="853372"/>
                </a:lnTo>
                <a:lnTo>
                  <a:pt x="0" y="853372"/>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8274E73B-B6E9-CB48-A932-D93EA6723812}"/>
              </a:ext>
            </a:extLst>
          </p:cNvPr>
          <p:cNvSpPr/>
          <p:nvPr userDrawn="1"/>
        </p:nvSpPr>
        <p:spPr>
          <a:xfrm>
            <a:off x="1638690" y="6340442"/>
            <a:ext cx="1516528" cy="1828879"/>
          </a:xfrm>
          <a:custGeom>
            <a:avLst/>
            <a:gdLst>
              <a:gd name="connsiteX0" fmla="*/ 0 w 1516528"/>
              <a:gd name="connsiteY0" fmla="*/ 0 h 1828879"/>
              <a:gd name="connsiteX1" fmla="*/ 1516528 w 1516528"/>
              <a:gd name="connsiteY1" fmla="*/ 0 h 1828879"/>
              <a:gd name="connsiteX2" fmla="*/ 1516528 w 1516528"/>
              <a:gd name="connsiteY2" fmla="*/ 1828879 h 1828879"/>
              <a:gd name="connsiteX3" fmla="*/ 1158543 w 1516528"/>
              <a:gd name="connsiteY3" fmla="*/ 1828879 h 1828879"/>
              <a:gd name="connsiteX4" fmla="*/ 1158543 w 1516528"/>
              <a:gd name="connsiteY4" fmla="*/ 462634 h 1828879"/>
              <a:gd name="connsiteX5" fmla="*/ 0 w 1516528"/>
              <a:gd name="connsiteY5" fmla="*/ 462634 h 18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528" h="1828879">
                <a:moveTo>
                  <a:pt x="0" y="0"/>
                </a:moveTo>
                <a:lnTo>
                  <a:pt x="1516528" y="0"/>
                </a:lnTo>
                <a:lnTo>
                  <a:pt x="1516528" y="1828879"/>
                </a:lnTo>
                <a:lnTo>
                  <a:pt x="1158543" y="1828879"/>
                </a:lnTo>
                <a:lnTo>
                  <a:pt x="1158543" y="462634"/>
                </a:lnTo>
                <a:lnTo>
                  <a:pt x="0" y="462634"/>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704F0320-8FD3-F644-8B22-29A33671354B}"/>
              </a:ext>
            </a:extLst>
          </p:cNvPr>
          <p:cNvSpPr/>
          <p:nvPr userDrawn="1"/>
        </p:nvSpPr>
        <p:spPr>
          <a:xfrm>
            <a:off x="4814656" y="5949705"/>
            <a:ext cx="1817216" cy="2219616"/>
          </a:xfrm>
          <a:custGeom>
            <a:avLst/>
            <a:gdLst>
              <a:gd name="connsiteX0" fmla="*/ 0 w 1817216"/>
              <a:gd name="connsiteY0" fmla="*/ 0 h 2219616"/>
              <a:gd name="connsiteX1" fmla="*/ 1817216 w 1817216"/>
              <a:gd name="connsiteY1" fmla="*/ 0 h 2219616"/>
              <a:gd name="connsiteX2" fmla="*/ 1817216 w 1817216"/>
              <a:gd name="connsiteY2" fmla="*/ 2219616 h 2219616"/>
              <a:gd name="connsiteX3" fmla="*/ 941142 w 1817216"/>
              <a:gd name="connsiteY3" fmla="*/ 2219616 h 2219616"/>
              <a:gd name="connsiteX4" fmla="*/ 941142 w 1817216"/>
              <a:gd name="connsiteY4" fmla="*/ 751545 h 2219616"/>
              <a:gd name="connsiteX5" fmla="*/ 0 w 1817216"/>
              <a:gd name="connsiteY5" fmla="*/ 751545 h 221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7216" h="2219616">
                <a:moveTo>
                  <a:pt x="0" y="0"/>
                </a:moveTo>
                <a:lnTo>
                  <a:pt x="1817216" y="0"/>
                </a:lnTo>
                <a:lnTo>
                  <a:pt x="1817216" y="2219616"/>
                </a:lnTo>
                <a:lnTo>
                  <a:pt x="941142" y="2219616"/>
                </a:lnTo>
                <a:lnTo>
                  <a:pt x="941142" y="751545"/>
                </a:lnTo>
                <a:lnTo>
                  <a:pt x="0" y="751545"/>
                </a:lnTo>
                <a:close/>
              </a:path>
            </a:pathLst>
          </a:cu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
        <p:nvSpPr>
          <p:cNvPr id="33" name="Picture Placeholder 9">
            <a:extLst>
              <a:ext uri="{FF2B5EF4-FFF2-40B4-BE49-F238E27FC236}">
                <a16:creationId xmlns:a16="http://schemas.microsoft.com/office/drawing/2014/main" id="{F09FD51C-B432-7F4A-B8E2-549DAD0C2325}"/>
              </a:ext>
            </a:extLst>
          </p:cNvPr>
          <p:cNvSpPr>
            <a:spLocks noGrp="1"/>
          </p:cNvSpPr>
          <p:nvPr>
            <p:ph type="pic" sz="quarter" idx="18"/>
          </p:nvPr>
        </p:nvSpPr>
        <p:spPr>
          <a:xfrm>
            <a:off x="2216214" y="2730363"/>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4" name="Picture Placeholder 10">
            <a:extLst>
              <a:ext uri="{FF2B5EF4-FFF2-40B4-BE49-F238E27FC236}">
                <a16:creationId xmlns:a16="http://schemas.microsoft.com/office/drawing/2014/main" id="{F5543256-485A-0741-A4A1-767D04F98764}"/>
              </a:ext>
            </a:extLst>
          </p:cNvPr>
          <p:cNvSpPr>
            <a:spLocks noGrp="1"/>
          </p:cNvSpPr>
          <p:nvPr>
            <p:ph type="pic" sz="quarter" idx="19"/>
          </p:nvPr>
        </p:nvSpPr>
        <p:spPr>
          <a:xfrm>
            <a:off x="4702267" y="2370412"/>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5" name="Picture Placeholder 11">
            <a:extLst>
              <a:ext uri="{FF2B5EF4-FFF2-40B4-BE49-F238E27FC236}">
                <a16:creationId xmlns:a16="http://schemas.microsoft.com/office/drawing/2014/main" id="{82213BF1-228D-2240-83AB-67F0DFDBFC87}"/>
              </a:ext>
            </a:extLst>
          </p:cNvPr>
          <p:cNvSpPr>
            <a:spLocks noGrp="1"/>
          </p:cNvSpPr>
          <p:nvPr>
            <p:ph type="pic" sz="quarter" idx="20"/>
          </p:nvPr>
        </p:nvSpPr>
        <p:spPr>
          <a:xfrm>
            <a:off x="4083037" y="6701250"/>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6" name="Picture Placeholder 12">
            <a:extLst>
              <a:ext uri="{FF2B5EF4-FFF2-40B4-BE49-F238E27FC236}">
                <a16:creationId xmlns:a16="http://schemas.microsoft.com/office/drawing/2014/main" id="{6B6669A6-13E0-2E4E-A375-0AD801CF6B5C}"/>
              </a:ext>
            </a:extLst>
          </p:cNvPr>
          <p:cNvSpPr>
            <a:spLocks noGrp="1"/>
          </p:cNvSpPr>
          <p:nvPr>
            <p:ph type="pic" sz="quarter" idx="21"/>
          </p:nvPr>
        </p:nvSpPr>
        <p:spPr>
          <a:xfrm>
            <a:off x="1124472" y="680307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8" name="Text Placeholder 32">
            <a:extLst>
              <a:ext uri="{FF2B5EF4-FFF2-40B4-BE49-F238E27FC236}">
                <a16:creationId xmlns:a16="http://schemas.microsoft.com/office/drawing/2014/main" id="{3F8B77A3-88AE-3048-927E-8C8679FC180D}"/>
              </a:ext>
            </a:extLst>
          </p:cNvPr>
          <p:cNvSpPr>
            <a:spLocks noGrp="1"/>
          </p:cNvSpPr>
          <p:nvPr>
            <p:ph type="body" sz="quarter" idx="14" hasCustomPrompt="1"/>
          </p:nvPr>
        </p:nvSpPr>
        <p:spPr>
          <a:xfrm>
            <a:off x="2224735" y="2213539"/>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39" name="Text Placeholder 32">
            <a:extLst>
              <a:ext uri="{FF2B5EF4-FFF2-40B4-BE49-F238E27FC236}">
                <a16:creationId xmlns:a16="http://schemas.microsoft.com/office/drawing/2014/main" id="{0F210584-3EBA-974E-AFB4-2313A0248EC3}"/>
              </a:ext>
            </a:extLst>
          </p:cNvPr>
          <p:cNvSpPr>
            <a:spLocks noGrp="1"/>
          </p:cNvSpPr>
          <p:nvPr>
            <p:ph type="body" sz="quarter" idx="13" hasCustomPrompt="1"/>
          </p:nvPr>
        </p:nvSpPr>
        <p:spPr>
          <a:xfrm>
            <a:off x="1093739" y="1244403"/>
            <a:ext cx="4690030"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40" name="Text Placeholder 32">
            <a:extLst>
              <a:ext uri="{FF2B5EF4-FFF2-40B4-BE49-F238E27FC236}">
                <a16:creationId xmlns:a16="http://schemas.microsoft.com/office/drawing/2014/main" id="{8829BF07-C6F3-9F44-A976-BB1AC039CA3C}"/>
              </a:ext>
            </a:extLst>
          </p:cNvPr>
          <p:cNvSpPr>
            <a:spLocks noGrp="1"/>
          </p:cNvSpPr>
          <p:nvPr>
            <p:ph type="body" sz="quarter" idx="22" hasCustomPrompt="1"/>
          </p:nvPr>
        </p:nvSpPr>
        <p:spPr>
          <a:xfrm>
            <a:off x="2216214" y="4475016"/>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1" name="Text Placeholder 32">
            <a:extLst>
              <a:ext uri="{FF2B5EF4-FFF2-40B4-BE49-F238E27FC236}">
                <a16:creationId xmlns:a16="http://schemas.microsoft.com/office/drawing/2014/main" id="{A0EEF9E5-67C6-7944-ADB0-807F8EEBB6CB}"/>
              </a:ext>
            </a:extLst>
          </p:cNvPr>
          <p:cNvSpPr>
            <a:spLocks noGrp="1"/>
          </p:cNvSpPr>
          <p:nvPr>
            <p:ph type="body" sz="quarter" idx="23" hasCustomPrompt="1"/>
          </p:nvPr>
        </p:nvSpPr>
        <p:spPr>
          <a:xfrm>
            <a:off x="2216214" y="4913309"/>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49EF9772-1028-754C-A46F-31323DBC59DD}"/>
              </a:ext>
            </a:extLst>
          </p:cNvPr>
          <p:cNvSpPr>
            <a:spLocks noGrp="1"/>
          </p:cNvSpPr>
          <p:nvPr>
            <p:ph type="body" sz="quarter" idx="24" hasCustomPrompt="1"/>
          </p:nvPr>
        </p:nvSpPr>
        <p:spPr>
          <a:xfrm>
            <a:off x="4702267" y="1898907"/>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3" name="Text Placeholder 32">
            <a:extLst>
              <a:ext uri="{FF2B5EF4-FFF2-40B4-BE49-F238E27FC236}">
                <a16:creationId xmlns:a16="http://schemas.microsoft.com/office/drawing/2014/main" id="{5FF0358F-425E-7C40-88FB-C77D2C184BE0}"/>
              </a:ext>
            </a:extLst>
          </p:cNvPr>
          <p:cNvSpPr>
            <a:spLocks noGrp="1"/>
          </p:cNvSpPr>
          <p:nvPr>
            <p:ph type="body" sz="quarter" idx="25" hasCustomPrompt="1"/>
          </p:nvPr>
        </p:nvSpPr>
        <p:spPr>
          <a:xfrm>
            <a:off x="4693746" y="4160384"/>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4" name="Text Placeholder 32">
            <a:extLst>
              <a:ext uri="{FF2B5EF4-FFF2-40B4-BE49-F238E27FC236}">
                <a16:creationId xmlns:a16="http://schemas.microsoft.com/office/drawing/2014/main" id="{E58A7195-0E1B-D64D-A589-96514FF77504}"/>
              </a:ext>
            </a:extLst>
          </p:cNvPr>
          <p:cNvSpPr>
            <a:spLocks noGrp="1"/>
          </p:cNvSpPr>
          <p:nvPr>
            <p:ph type="body" sz="quarter" idx="26" hasCustomPrompt="1"/>
          </p:nvPr>
        </p:nvSpPr>
        <p:spPr>
          <a:xfrm>
            <a:off x="4693746" y="4598677"/>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Text Placeholder 32">
            <a:extLst>
              <a:ext uri="{FF2B5EF4-FFF2-40B4-BE49-F238E27FC236}">
                <a16:creationId xmlns:a16="http://schemas.microsoft.com/office/drawing/2014/main" id="{C4F6ED9E-ABD8-0540-8A8E-09328229E047}"/>
              </a:ext>
            </a:extLst>
          </p:cNvPr>
          <p:cNvSpPr>
            <a:spLocks noGrp="1"/>
          </p:cNvSpPr>
          <p:nvPr>
            <p:ph type="body" sz="quarter" idx="27" hasCustomPrompt="1"/>
          </p:nvPr>
        </p:nvSpPr>
        <p:spPr>
          <a:xfrm>
            <a:off x="1125265" y="6319053"/>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6" name="Text Placeholder 32">
            <a:extLst>
              <a:ext uri="{FF2B5EF4-FFF2-40B4-BE49-F238E27FC236}">
                <a16:creationId xmlns:a16="http://schemas.microsoft.com/office/drawing/2014/main" id="{EFF0D196-C1DA-5B4D-8061-AA1F267AA92F}"/>
              </a:ext>
            </a:extLst>
          </p:cNvPr>
          <p:cNvSpPr>
            <a:spLocks noGrp="1"/>
          </p:cNvSpPr>
          <p:nvPr>
            <p:ph type="body" sz="quarter" idx="28" hasCustomPrompt="1"/>
          </p:nvPr>
        </p:nvSpPr>
        <p:spPr>
          <a:xfrm>
            <a:off x="1116744" y="8580530"/>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47" name="Text Placeholder 32">
            <a:extLst>
              <a:ext uri="{FF2B5EF4-FFF2-40B4-BE49-F238E27FC236}">
                <a16:creationId xmlns:a16="http://schemas.microsoft.com/office/drawing/2014/main" id="{ECD7C07D-8939-D54E-93E5-F30D9AAC8982}"/>
              </a:ext>
            </a:extLst>
          </p:cNvPr>
          <p:cNvSpPr>
            <a:spLocks noGrp="1"/>
          </p:cNvSpPr>
          <p:nvPr>
            <p:ph type="body" sz="quarter" idx="29" hasCustomPrompt="1"/>
          </p:nvPr>
        </p:nvSpPr>
        <p:spPr>
          <a:xfrm>
            <a:off x="1116744" y="9018823"/>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Text Placeholder 32">
            <a:extLst>
              <a:ext uri="{FF2B5EF4-FFF2-40B4-BE49-F238E27FC236}">
                <a16:creationId xmlns:a16="http://schemas.microsoft.com/office/drawing/2014/main" id="{2CF4CE86-5BB6-AF44-9D0B-D7EC62FEA6EA}"/>
              </a:ext>
            </a:extLst>
          </p:cNvPr>
          <p:cNvSpPr>
            <a:spLocks noGrp="1"/>
          </p:cNvSpPr>
          <p:nvPr>
            <p:ph type="body" sz="quarter" idx="30" hasCustomPrompt="1"/>
          </p:nvPr>
        </p:nvSpPr>
        <p:spPr>
          <a:xfrm>
            <a:off x="4083037" y="6260709"/>
            <a:ext cx="1672761" cy="369577"/>
          </a:xfrm>
          <a:prstGeom prst="rect">
            <a:avLst/>
          </a:prstGeom>
        </p:spPr>
        <p:txBody>
          <a:bodyPr anchor="t">
            <a:noAutofit/>
          </a:bodyPr>
          <a:lstStyle>
            <a:lvl1pPr marL="0" indent="0" algn="ctr">
              <a:lnSpc>
                <a:spcPct val="200000"/>
              </a:lnSpc>
              <a:spcBef>
                <a:spcPts val="0"/>
              </a:spcBef>
              <a:buNone/>
              <a:defRPr sz="12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49" name="Text Placeholder 32">
            <a:extLst>
              <a:ext uri="{FF2B5EF4-FFF2-40B4-BE49-F238E27FC236}">
                <a16:creationId xmlns:a16="http://schemas.microsoft.com/office/drawing/2014/main" id="{B146847D-3754-9D4A-8D4D-DB187F6850AA}"/>
              </a:ext>
            </a:extLst>
          </p:cNvPr>
          <p:cNvSpPr>
            <a:spLocks noGrp="1"/>
          </p:cNvSpPr>
          <p:nvPr>
            <p:ph type="body" sz="quarter" idx="31" hasCustomPrompt="1"/>
          </p:nvPr>
        </p:nvSpPr>
        <p:spPr>
          <a:xfrm>
            <a:off x="4074516" y="8522186"/>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50" name="Text Placeholder 32">
            <a:extLst>
              <a:ext uri="{FF2B5EF4-FFF2-40B4-BE49-F238E27FC236}">
                <a16:creationId xmlns:a16="http://schemas.microsoft.com/office/drawing/2014/main" id="{A74706B2-E563-F843-9AB5-7DFDC9A60F27}"/>
              </a:ext>
            </a:extLst>
          </p:cNvPr>
          <p:cNvSpPr>
            <a:spLocks noGrp="1"/>
          </p:cNvSpPr>
          <p:nvPr>
            <p:ph type="body" sz="quarter" idx="32" hasCustomPrompt="1"/>
          </p:nvPr>
        </p:nvSpPr>
        <p:spPr>
          <a:xfrm>
            <a:off x="4074516" y="8960479"/>
            <a:ext cx="1681282" cy="428587"/>
          </a:xfrm>
          <a:prstGeom prst="rect">
            <a:avLst/>
          </a:prstGeom>
        </p:spPr>
        <p:txBody>
          <a:bodyPr anchor="t">
            <a:noAutofit/>
          </a:bodyPr>
          <a:lstStyle>
            <a:lvl1pPr marL="0" indent="0" algn="ctr">
              <a:lnSpc>
                <a:spcPct val="200000"/>
              </a:lnSpc>
              <a:spcBef>
                <a:spcPts val="0"/>
              </a:spcBef>
              <a:buNone/>
              <a:defRPr sz="10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Date Placeholder 3">
            <a:extLst>
              <a:ext uri="{FF2B5EF4-FFF2-40B4-BE49-F238E27FC236}">
                <a16:creationId xmlns:a16="http://schemas.microsoft.com/office/drawing/2014/main" id="{126F45C0-0C6D-B84C-AE6F-60B61AECAD71}"/>
              </a:ext>
            </a:extLst>
          </p:cNvPr>
          <p:cNvSpPr>
            <a:spLocks noGrp="1"/>
          </p:cNvSpPr>
          <p:nvPr>
            <p:ph type="dt" sz="half" idx="11"/>
          </p:nvPr>
        </p:nvSpPr>
        <p:spPr>
          <a:xfrm>
            <a:off x="519728" y="9909729"/>
            <a:ext cx="1700927" cy="569240"/>
          </a:xfrm>
          <a:prstGeom prst="rect">
            <a:avLst/>
          </a:prstGeom>
        </p:spPr>
        <p:txBody>
          <a:bodyPr/>
          <a:lstStyle>
            <a:lvl1pPr>
              <a:defRPr>
                <a:latin typeface="Calibri" panose="020F0502020204030204" pitchFamily="34" charset="0"/>
                <a:cs typeface="Calibri" panose="020F0502020204030204" pitchFamily="34" charset="0"/>
              </a:defRPr>
            </a:lvl1pPr>
          </a:lstStyle>
          <a:p>
            <a:fld id="{2874173E-8B9C-124A-9379-B92FB323D854}" type="datetime1">
              <a:rPr lang="en-IE" smtClean="0"/>
              <a:pPr/>
              <a:t>09/06/2023</a:t>
            </a:fld>
            <a:endParaRPr lang="en-US" dirty="0"/>
          </a:p>
        </p:txBody>
      </p:sp>
      <p:sp>
        <p:nvSpPr>
          <p:cNvPr id="52" name="Footer Placeholder 4">
            <a:extLst>
              <a:ext uri="{FF2B5EF4-FFF2-40B4-BE49-F238E27FC236}">
                <a16:creationId xmlns:a16="http://schemas.microsoft.com/office/drawing/2014/main" id="{1D58B4ED-50EC-B24A-9CA6-2C4F0A47E229}"/>
              </a:ext>
            </a:extLst>
          </p:cNvPr>
          <p:cNvSpPr>
            <a:spLocks noGrp="1"/>
          </p:cNvSpPr>
          <p:nvPr>
            <p:ph type="ftr" sz="quarter" idx="12"/>
          </p:nvPr>
        </p:nvSpPr>
        <p:spPr>
          <a:xfrm>
            <a:off x="2504143" y="9909729"/>
            <a:ext cx="2551390" cy="569240"/>
          </a:xfrm>
          <a:prstGeom prst="rect">
            <a:avLst/>
          </a:prstGeom>
        </p:spPr>
        <p:txBody>
          <a:bodyPr/>
          <a:lstStyle>
            <a:lvl1pPr>
              <a:defRPr>
                <a:latin typeface="Calibri" panose="020F0502020204030204" pitchFamily="34" charset="0"/>
                <a:cs typeface="Calibri" panose="020F0502020204030204" pitchFamily="34" charset="0"/>
              </a:defRPr>
            </a:lvl1pPr>
          </a:lstStyle>
          <a:p>
            <a:endParaRPr lang="en-US" dirty="0"/>
          </a:p>
        </p:txBody>
      </p:sp>
      <p:sp>
        <p:nvSpPr>
          <p:cNvPr id="53" name="Slide Number Placeholder 5">
            <a:extLst>
              <a:ext uri="{FF2B5EF4-FFF2-40B4-BE49-F238E27FC236}">
                <a16:creationId xmlns:a16="http://schemas.microsoft.com/office/drawing/2014/main" id="{E4F967B7-79ED-7149-91EB-F171F8FF7CCA}"/>
              </a:ext>
            </a:extLst>
          </p:cNvPr>
          <p:cNvSpPr>
            <a:spLocks noGrp="1"/>
          </p:cNvSpPr>
          <p:nvPr>
            <p:ph type="sldNum" sz="quarter" idx="33"/>
          </p:nvPr>
        </p:nvSpPr>
        <p:spPr>
          <a:xfrm>
            <a:off x="5339020" y="9909729"/>
            <a:ext cx="1700927" cy="569240"/>
          </a:xfrm>
          <a:prstGeom prst="rect">
            <a:avLst/>
          </a:prstGeom>
        </p:spPr>
        <p:txBody>
          <a:bodyPr/>
          <a:lstStyle>
            <a:lvl1pPr>
              <a:defRPr>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99764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Our Team x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D7E73B-882A-1F40-9D06-594EA1E40ED0}"/>
              </a:ext>
            </a:extLst>
          </p:cNvPr>
          <p:cNvSpPr/>
          <p:nvPr userDrawn="1"/>
        </p:nvSpPr>
        <p:spPr>
          <a:xfrm>
            <a:off x="0" y="0"/>
            <a:ext cx="1013246"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 Placeholder 32">
            <a:extLst>
              <a:ext uri="{FF2B5EF4-FFF2-40B4-BE49-F238E27FC236}">
                <a16:creationId xmlns:a16="http://schemas.microsoft.com/office/drawing/2014/main" id="{0F210584-3EBA-974E-AFB4-2313A0248EC3}"/>
              </a:ext>
            </a:extLst>
          </p:cNvPr>
          <p:cNvSpPr>
            <a:spLocks noGrp="1"/>
          </p:cNvSpPr>
          <p:nvPr>
            <p:ph type="body" sz="quarter" idx="13" hasCustomPrompt="1"/>
          </p:nvPr>
        </p:nvSpPr>
        <p:spPr>
          <a:xfrm rot="16200000">
            <a:off x="-651808" y="1656578"/>
            <a:ext cx="2551390" cy="778717"/>
          </a:xfrm>
          <a:prstGeom prst="rect">
            <a:avLst/>
          </a:prstGeom>
        </p:spPr>
        <p:txBody>
          <a:bodyPr>
            <a:noAutofit/>
          </a:bodyPr>
          <a:lstStyle>
            <a:lvl1pPr marL="0" indent="0" algn="r">
              <a:buNone/>
              <a:defRPr sz="24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TEAM</a:t>
            </a:r>
            <a:endParaRPr lang="en-US" dirty="0"/>
          </a:p>
        </p:txBody>
      </p:sp>
      <p:sp>
        <p:nvSpPr>
          <p:cNvPr id="66" name="Picture Placeholder 12">
            <a:extLst>
              <a:ext uri="{FF2B5EF4-FFF2-40B4-BE49-F238E27FC236}">
                <a16:creationId xmlns:a16="http://schemas.microsoft.com/office/drawing/2014/main" id="{C88B0DF3-C40D-974A-9072-7417D1BECE9B}"/>
              </a:ext>
            </a:extLst>
          </p:cNvPr>
          <p:cNvSpPr>
            <a:spLocks noGrp="1"/>
          </p:cNvSpPr>
          <p:nvPr>
            <p:ph type="pic" sz="quarter" idx="42"/>
          </p:nvPr>
        </p:nvSpPr>
        <p:spPr>
          <a:xfrm>
            <a:off x="1374371" y="4333781"/>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67" name="Text Placeholder 32">
            <a:extLst>
              <a:ext uri="{FF2B5EF4-FFF2-40B4-BE49-F238E27FC236}">
                <a16:creationId xmlns:a16="http://schemas.microsoft.com/office/drawing/2014/main" id="{CDDD72A8-8F21-824A-A48C-9B0E28CDE6E2}"/>
              </a:ext>
            </a:extLst>
          </p:cNvPr>
          <p:cNvSpPr>
            <a:spLocks noGrp="1"/>
          </p:cNvSpPr>
          <p:nvPr>
            <p:ph type="body" sz="quarter" idx="43" hasCustomPrompt="1"/>
          </p:nvPr>
        </p:nvSpPr>
        <p:spPr>
          <a:xfrm>
            <a:off x="1375164" y="3849758"/>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68" name="Text Placeholder 32">
            <a:extLst>
              <a:ext uri="{FF2B5EF4-FFF2-40B4-BE49-F238E27FC236}">
                <a16:creationId xmlns:a16="http://schemas.microsoft.com/office/drawing/2014/main" id="{58280E68-E468-5443-AB89-44457ED61870}"/>
              </a:ext>
            </a:extLst>
          </p:cNvPr>
          <p:cNvSpPr>
            <a:spLocks noGrp="1"/>
          </p:cNvSpPr>
          <p:nvPr>
            <p:ph type="body" sz="quarter" idx="44" hasCustomPrompt="1"/>
          </p:nvPr>
        </p:nvSpPr>
        <p:spPr>
          <a:xfrm>
            <a:off x="1366643" y="6111235"/>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71" name="Picture Placeholder 12">
            <a:extLst>
              <a:ext uri="{FF2B5EF4-FFF2-40B4-BE49-F238E27FC236}">
                <a16:creationId xmlns:a16="http://schemas.microsoft.com/office/drawing/2014/main" id="{25182742-888A-DD42-9C19-1CAFB34EE274}"/>
              </a:ext>
            </a:extLst>
          </p:cNvPr>
          <p:cNvSpPr>
            <a:spLocks noGrp="1"/>
          </p:cNvSpPr>
          <p:nvPr>
            <p:ph type="pic" sz="quarter" idx="46"/>
          </p:nvPr>
        </p:nvSpPr>
        <p:spPr>
          <a:xfrm>
            <a:off x="3370382" y="4333385"/>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2" name="Text Placeholder 32">
            <a:extLst>
              <a:ext uri="{FF2B5EF4-FFF2-40B4-BE49-F238E27FC236}">
                <a16:creationId xmlns:a16="http://schemas.microsoft.com/office/drawing/2014/main" id="{0C917940-FAC4-3E49-8DD4-A70796FF81BE}"/>
              </a:ext>
            </a:extLst>
          </p:cNvPr>
          <p:cNvSpPr>
            <a:spLocks noGrp="1"/>
          </p:cNvSpPr>
          <p:nvPr>
            <p:ph type="body" sz="quarter" idx="47" hasCustomPrompt="1"/>
          </p:nvPr>
        </p:nvSpPr>
        <p:spPr>
          <a:xfrm>
            <a:off x="3371175" y="3849362"/>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73" name="Text Placeholder 32">
            <a:extLst>
              <a:ext uri="{FF2B5EF4-FFF2-40B4-BE49-F238E27FC236}">
                <a16:creationId xmlns:a16="http://schemas.microsoft.com/office/drawing/2014/main" id="{C243A7B2-92DD-564A-B70E-0A90B0BD7C85}"/>
              </a:ext>
            </a:extLst>
          </p:cNvPr>
          <p:cNvSpPr>
            <a:spLocks noGrp="1"/>
          </p:cNvSpPr>
          <p:nvPr>
            <p:ph type="body" sz="quarter" idx="48" hasCustomPrompt="1"/>
          </p:nvPr>
        </p:nvSpPr>
        <p:spPr>
          <a:xfrm>
            <a:off x="3362654" y="6110839"/>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76" name="Picture Placeholder 12">
            <a:extLst>
              <a:ext uri="{FF2B5EF4-FFF2-40B4-BE49-F238E27FC236}">
                <a16:creationId xmlns:a16="http://schemas.microsoft.com/office/drawing/2014/main" id="{D8AE4481-2999-FB4C-8E70-7B7B0582EB36}"/>
              </a:ext>
            </a:extLst>
          </p:cNvPr>
          <p:cNvSpPr>
            <a:spLocks noGrp="1"/>
          </p:cNvSpPr>
          <p:nvPr>
            <p:ph type="pic" sz="quarter" idx="50"/>
          </p:nvPr>
        </p:nvSpPr>
        <p:spPr>
          <a:xfrm>
            <a:off x="5366393" y="4333385"/>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7" name="Text Placeholder 32">
            <a:extLst>
              <a:ext uri="{FF2B5EF4-FFF2-40B4-BE49-F238E27FC236}">
                <a16:creationId xmlns:a16="http://schemas.microsoft.com/office/drawing/2014/main" id="{15B602A0-95EA-DD4F-A9F4-4CB503963710}"/>
              </a:ext>
            </a:extLst>
          </p:cNvPr>
          <p:cNvSpPr>
            <a:spLocks noGrp="1"/>
          </p:cNvSpPr>
          <p:nvPr>
            <p:ph type="body" sz="quarter" idx="51" hasCustomPrompt="1"/>
          </p:nvPr>
        </p:nvSpPr>
        <p:spPr>
          <a:xfrm>
            <a:off x="5367186" y="3849362"/>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78" name="Text Placeholder 32">
            <a:extLst>
              <a:ext uri="{FF2B5EF4-FFF2-40B4-BE49-F238E27FC236}">
                <a16:creationId xmlns:a16="http://schemas.microsoft.com/office/drawing/2014/main" id="{B88E9E7F-117D-7348-BA95-20A2DE5247F2}"/>
              </a:ext>
            </a:extLst>
          </p:cNvPr>
          <p:cNvSpPr>
            <a:spLocks noGrp="1"/>
          </p:cNvSpPr>
          <p:nvPr>
            <p:ph type="body" sz="quarter" idx="52" hasCustomPrompt="1"/>
          </p:nvPr>
        </p:nvSpPr>
        <p:spPr>
          <a:xfrm>
            <a:off x="5358665" y="6110839"/>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0" name="Picture Placeholder 12">
            <a:extLst>
              <a:ext uri="{FF2B5EF4-FFF2-40B4-BE49-F238E27FC236}">
                <a16:creationId xmlns:a16="http://schemas.microsoft.com/office/drawing/2014/main" id="{5EC4127F-77E3-A543-9907-D76856723624}"/>
              </a:ext>
            </a:extLst>
          </p:cNvPr>
          <p:cNvSpPr>
            <a:spLocks noGrp="1"/>
          </p:cNvSpPr>
          <p:nvPr>
            <p:ph type="pic" sz="quarter" idx="58"/>
          </p:nvPr>
        </p:nvSpPr>
        <p:spPr>
          <a:xfrm>
            <a:off x="1327973" y="1330280"/>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1" name="Text Placeholder 32">
            <a:extLst>
              <a:ext uri="{FF2B5EF4-FFF2-40B4-BE49-F238E27FC236}">
                <a16:creationId xmlns:a16="http://schemas.microsoft.com/office/drawing/2014/main" id="{08E18E8B-E137-274B-B388-A308F3B01C25}"/>
              </a:ext>
            </a:extLst>
          </p:cNvPr>
          <p:cNvSpPr>
            <a:spLocks noGrp="1"/>
          </p:cNvSpPr>
          <p:nvPr>
            <p:ph type="body" sz="quarter" idx="59" hasCustomPrompt="1"/>
          </p:nvPr>
        </p:nvSpPr>
        <p:spPr>
          <a:xfrm>
            <a:off x="1328766" y="846257"/>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2" name="Text Placeholder 32">
            <a:extLst>
              <a:ext uri="{FF2B5EF4-FFF2-40B4-BE49-F238E27FC236}">
                <a16:creationId xmlns:a16="http://schemas.microsoft.com/office/drawing/2014/main" id="{5BCB3A0B-B5B8-E94F-B2E5-448F91C6E018}"/>
              </a:ext>
            </a:extLst>
          </p:cNvPr>
          <p:cNvSpPr>
            <a:spLocks noGrp="1"/>
          </p:cNvSpPr>
          <p:nvPr>
            <p:ph type="body" sz="quarter" idx="60" hasCustomPrompt="1"/>
          </p:nvPr>
        </p:nvSpPr>
        <p:spPr>
          <a:xfrm>
            <a:off x="1320245" y="3107734"/>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3" name="Picture Placeholder 12">
            <a:extLst>
              <a:ext uri="{FF2B5EF4-FFF2-40B4-BE49-F238E27FC236}">
                <a16:creationId xmlns:a16="http://schemas.microsoft.com/office/drawing/2014/main" id="{E8DBFCB7-FBC4-304D-BD51-19792B73A551}"/>
              </a:ext>
            </a:extLst>
          </p:cNvPr>
          <p:cNvSpPr>
            <a:spLocks noGrp="1"/>
          </p:cNvSpPr>
          <p:nvPr>
            <p:ph type="pic" sz="quarter" idx="61"/>
          </p:nvPr>
        </p:nvSpPr>
        <p:spPr>
          <a:xfrm>
            <a:off x="3323984" y="1329884"/>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4" name="Text Placeholder 32">
            <a:extLst>
              <a:ext uri="{FF2B5EF4-FFF2-40B4-BE49-F238E27FC236}">
                <a16:creationId xmlns:a16="http://schemas.microsoft.com/office/drawing/2014/main" id="{4146C2D5-E25B-9248-A513-68AEC9EC7C10}"/>
              </a:ext>
            </a:extLst>
          </p:cNvPr>
          <p:cNvSpPr>
            <a:spLocks noGrp="1"/>
          </p:cNvSpPr>
          <p:nvPr>
            <p:ph type="body" sz="quarter" idx="62" hasCustomPrompt="1"/>
          </p:nvPr>
        </p:nvSpPr>
        <p:spPr>
          <a:xfrm>
            <a:off x="3324777" y="845861"/>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5" name="Text Placeholder 32">
            <a:extLst>
              <a:ext uri="{FF2B5EF4-FFF2-40B4-BE49-F238E27FC236}">
                <a16:creationId xmlns:a16="http://schemas.microsoft.com/office/drawing/2014/main" id="{74128A00-D31E-E342-9CCD-74D7D36FED1A}"/>
              </a:ext>
            </a:extLst>
          </p:cNvPr>
          <p:cNvSpPr>
            <a:spLocks noGrp="1"/>
          </p:cNvSpPr>
          <p:nvPr>
            <p:ph type="body" sz="quarter" idx="63" hasCustomPrompt="1"/>
          </p:nvPr>
        </p:nvSpPr>
        <p:spPr>
          <a:xfrm>
            <a:off x="3316256" y="3107338"/>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6" name="Picture Placeholder 12">
            <a:extLst>
              <a:ext uri="{FF2B5EF4-FFF2-40B4-BE49-F238E27FC236}">
                <a16:creationId xmlns:a16="http://schemas.microsoft.com/office/drawing/2014/main" id="{DF046402-211E-564C-B310-E6CAF4FAA5A4}"/>
              </a:ext>
            </a:extLst>
          </p:cNvPr>
          <p:cNvSpPr>
            <a:spLocks noGrp="1"/>
          </p:cNvSpPr>
          <p:nvPr>
            <p:ph type="pic" sz="quarter" idx="64"/>
          </p:nvPr>
        </p:nvSpPr>
        <p:spPr>
          <a:xfrm>
            <a:off x="5319995" y="1329884"/>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7" name="Text Placeholder 32">
            <a:extLst>
              <a:ext uri="{FF2B5EF4-FFF2-40B4-BE49-F238E27FC236}">
                <a16:creationId xmlns:a16="http://schemas.microsoft.com/office/drawing/2014/main" id="{7C96422B-A40B-3F48-8E09-498024AE6F5B}"/>
              </a:ext>
            </a:extLst>
          </p:cNvPr>
          <p:cNvSpPr>
            <a:spLocks noGrp="1"/>
          </p:cNvSpPr>
          <p:nvPr>
            <p:ph type="body" sz="quarter" idx="65" hasCustomPrompt="1"/>
          </p:nvPr>
        </p:nvSpPr>
        <p:spPr>
          <a:xfrm>
            <a:off x="5320788" y="845861"/>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98" name="Text Placeholder 32">
            <a:extLst>
              <a:ext uri="{FF2B5EF4-FFF2-40B4-BE49-F238E27FC236}">
                <a16:creationId xmlns:a16="http://schemas.microsoft.com/office/drawing/2014/main" id="{965543B7-3E6D-7641-AA35-A1080C1FDA8A}"/>
              </a:ext>
            </a:extLst>
          </p:cNvPr>
          <p:cNvSpPr>
            <a:spLocks noGrp="1"/>
          </p:cNvSpPr>
          <p:nvPr>
            <p:ph type="body" sz="quarter" idx="66" hasCustomPrompt="1"/>
          </p:nvPr>
        </p:nvSpPr>
        <p:spPr>
          <a:xfrm>
            <a:off x="5312267" y="3107338"/>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99" name="Picture Placeholder 12">
            <a:extLst>
              <a:ext uri="{FF2B5EF4-FFF2-40B4-BE49-F238E27FC236}">
                <a16:creationId xmlns:a16="http://schemas.microsoft.com/office/drawing/2014/main" id="{7298396B-A9E2-474D-A11E-0537DC968FEB}"/>
              </a:ext>
            </a:extLst>
          </p:cNvPr>
          <p:cNvSpPr>
            <a:spLocks noGrp="1"/>
          </p:cNvSpPr>
          <p:nvPr>
            <p:ph type="pic" sz="quarter" idx="67"/>
          </p:nvPr>
        </p:nvSpPr>
        <p:spPr>
          <a:xfrm>
            <a:off x="1335701" y="7337282"/>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0" name="Text Placeholder 32">
            <a:extLst>
              <a:ext uri="{FF2B5EF4-FFF2-40B4-BE49-F238E27FC236}">
                <a16:creationId xmlns:a16="http://schemas.microsoft.com/office/drawing/2014/main" id="{36C90D77-614E-D44E-BBEE-D310003BABDC}"/>
              </a:ext>
            </a:extLst>
          </p:cNvPr>
          <p:cNvSpPr>
            <a:spLocks noGrp="1"/>
          </p:cNvSpPr>
          <p:nvPr>
            <p:ph type="body" sz="quarter" idx="68" hasCustomPrompt="1"/>
          </p:nvPr>
        </p:nvSpPr>
        <p:spPr>
          <a:xfrm>
            <a:off x="1336494" y="6853259"/>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1" name="Text Placeholder 32">
            <a:extLst>
              <a:ext uri="{FF2B5EF4-FFF2-40B4-BE49-F238E27FC236}">
                <a16:creationId xmlns:a16="http://schemas.microsoft.com/office/drawing/2014/main" id="{F174A7F4-743D-664F-AD81-51514E6D7FC2}"/>
              </a:ext>
            </a:extLst>
          </p:cNvPr>
          <p:cNvSpPr>
            <a:spLocks noGrp="1"/>
          </p:cNvSpPr>
          <p:nvPr>
            <p:ph type="body" sz="quarter" idx="69" hasCustomPrompt="1"/>
          </p:nvPr>
        </p:nvSpPr>
        <p:spPr>
          <a:xfrm>
            <a:off x="1327973" y="9114736"/>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102" name="Picture Placeholder 12">
            <a:extLst>
              <a:ext uri="{FF2B5EF4-FFF2-40B4-BE49-F238E27FC236}">
                <a16:creationId xmlns:a16="http://schemas.microsoft.com/office/drawing/2014/main" id="{3C0B0BA8-7A87-D041-B18F-FD67225E54EF}"/>
              </a:ext>
            </a:extLst>
          </p:cNvPr>
          <p:cNvSpPr>
            <a:spLocks noGrp="1"/>
          </p:cNvSpPr>
          <p:nvPr>
            <p:ph type="pic" sz="quarter" idx="70"/>
          </p:nvPr>
        </p:nvSpPr>
        <p:spPr>
          <a:xfrm>
            <a:off x="3331712" y="733688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3" name="Text Placeholder 32">
            <a:extLst>
              <a:ext uri="{FF2B5EF4-FFF2-40B4-BE49-F238E27FC236}">
                <a16:creationId xmlns:a16="http://schemas.microsoft.com/office/drawing/2014/main" id="{EAEB676E-329B-BD4F-8193-F00970F0538D}"/>
              </a:ext>
            </a:extLst>
          </p:cNvPr>
          <p:cNvSpPr>
            <a:spLocks noGrp="1"/>
          </p:cNvSpPr>
          <p:nvPr>
            <p:ph type="body" sz="quarter" idx="71" hasCustomPrompt="1"/>
          </p:nvPr>
        </p:nvSpPr>
        <p:spPr>
          <a:xfrm>
            <a:off x="3332505" y="6852863"/>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4" name="Text Placeholder 32">
            <a:extLst>
              <a:ext uri="{FF2B5EF4-FFF2-40B4-BE49-F238E27FC236}">
                <a16:creationId xmlns:a16="http://schemas.microsoft.com/office/drawing/2014/main" id="{D679931E-A043-2B4F-AAE3-9A499B66072B}"/>
              </a:ext>
            </a:extLst>
          </p:cNvPr>
          <p:cNvSpPr>
            <a:spLocks noGrp="1"/>
          </p:cNvSpPr>
          <p:nvPr>
            <p:ph type="body" sz="quarter" idx="72" hasCustomPrompt="1"/>
          </p:nvPr>
        </p:nvSpPr>
        <p:spPr>
          <a:xfrm>
            <a:off x="3323984" y="9114340"/>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105" name="Picture Placeholder 12">
            <a:extLst>
              <a:ext uri="{FF2B5EF4-FFF2-40B4-BE49-F238E27FC236}">
                <a16:creationId xmlns:a16="http://schemas.microsoft.com/office/drawing/2014/main" id="{6AB5F546-3B77-8246-9494-F125980736C1}"/>
              </a:ext>
            </a:extLst>
          </p:cNvPr>
          <p:cNvSpPr>
            <a:spLocks noGrp="1"/>
          </p:cNvSpPr>
          <p:nvPr>
            <p:ph type="pic" sz="quarter" idx="73"/>
          </p:nvPr>
        </p:nvSpPr>
        <p:spPr>
          <a:xfrm>
            <a:off x="5327723" y="7336886"/>
            <a:ext cx="1672761" cy="1637877"/>
          </a:xfrm>
          <a:custGeom>
            <a:avLst/>
            <a:gdLst>
              <a:gd name="connsiteX0" fmla="*/ 0 w 3034997"/>
              <a:gd name="connsiteY0" fmla="*/ 0 h 3034997"/>
              <a:gd name="connsiteX1" fmla="*/ 3034997 w 3034997"/>
              <a:gd name="connsiteY1" fmla="*/ 0 h 3034997"/>
              <a:gd name="connsiteX2" fmla="*/ 3034997 w 3034997"/>
              <a:gd name="connsiteY2" fmla="*/ 3034997 h 3034997"/>
              <a:gd name="connsiteX3" fmla="*/ 0 w 3034997"/>
              <a:gd name="connsiteY3" fmla="*/ 3034997 h 3034997"/>
            </a:gdLst>
            <a:ahLst/>
            <a:cxnLst>
              <a:cxn ang="0">
                <a:pos x="connsiteX0" y="connsiteY0"/>
              </a:cxn>
              <a:cxn ang="0">
                <a:pos x="connsiteX1" y="connsiteY1"/>
              </a:cxn>
              <a:cxn ang="0">
                <a:pos x="connsiteX2" y="connsiteY2"/>
              </a:cxn>
              <a:cxn ang="0">
                <a:pos x="connsiteX3" y="connsiteY3"/>
              </a:cxn>
            </a:cxnLst>
            <a:rect l="l" t="t" r="r" b="b"/>
            <a:pathLst>
              <a:path w="3034997" h="3034997">
                <a:moveTo>
                  <a:pt x="0" y="0"/>
                </a:moveTo>
                <a:lnTo>
                  <a:pt x="3034997" y="0"/>
                </a:lnTo>
                <a:lnTo>
                  <a:pt x="3034997" y="3034997"/>
                </a:lnTo>
                <a:lnTo>
                  <a:pt x="0" y="3034997"/>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6" name="Text Placeholder 32">
            <a:extLst>
              <a:ext uri="{FF2B5EF4-FFF2-40B4-BE49-F238E27FC236}">
                <a16:creationId xmlns:a16="http://schemas.microsoft.com/office/drawing/2014/main" id="{B62BB907-0C39-8042-BFD7-DB7BE865247B}"/>
              </a:ext>
            </a:extLst>
          </p:cNvPr>
          <p:cNvSpPr>
            <a:spLocks noGrp="1"/>
          </p:cNvSpPr>
          <p:nvPr>
            <p:ph type="body" sz="quarter" idx="74" hasCustomPrompt="1"/>
          </p:nvPr>
        </p:nvSpPr>
        <p:spPr>
          <a:xfrm>
            <a:off x="5328516" y="6852863"/>
            <a:ext cx="1672761" cy="369577"/>
          </a:xfrm>
          <a:prstGeom prst="rect">
            <a:avLst/>
          </a:prstGeom>
          <a:solidFill>
            <a:srgbClr val="EB7339"/>
          </a:solidFill>
        </p:spPr>
        <p:txBody>
          <a:bodyPr anchor="ctr">
            <a:noAutofit/>
          </a:bodyPr>
          <a:lstStyle>
            <a:lvl1pPr marL="0" indent="0" algn="ctr">
              <a:lnSpc>
                <a:spcPct val="100000"/>
              </a:lnSpc>
              <a:spcBef>
                <a:spcPts val="0"/>
              </a:spcBef>
              <a:buNone/>
              <a:defRPr sz="1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endParaRPr lang="en-US" dirty="0"/>
          </a:p>
        </p:txBody>
      </p:sp>
      <p:sp>
        <p:nvSpPr>
          <p:cNvPr id="107" name="Text Placeholder 32">
            <a:extLst>
              <a:ext uri="{FF2B5EF4-FFF2-40B4-BE49-F238E27FC236}">
                <a16:creationId xmlns:a16="http://schemas.microsoft.com/office/drawing/2014/main" id="{83FA4A28-9B4F-6641-855F-218541FD20DC}"/>
              </a:ext>
            </a:extLst>
          </p:cNvPr>
          <p:cNvSpPr>
            <a:spLocks noGrp="1"/>
          </p:cNvSpPr>
          <p:nvPr>
            <p:ph type="body" sz="quarter" idx="75" hasCustomPrompt="1"/>
          </p:nvPr>
        </p:nvSpPr>
        <p:spPr>
          <a:xfrm>
            <a:off x="5319995" y="9114340"/>
            <a:ext cx="1681282" cy="428587"/>
          </a:xfrm>
          <a:prstGeom prst="rect">
            <a:avLst/>
          </a:prstGeom>
        </p:spPr>
        <p:txBody>
          <a:bodyPr anchor="t">
            <a:noAutofit/>
          </a:bodyPr>
          <a:lstStyle>
            <a:lvl1pPr marL="0" indent="0" algn="ctr">
              <a:lnSpc>
                <a:spcPct val="200000"/>
              </a:lnSpc>
              <a:spcBef>
                <a:spcPts val="0"/>
              </a:spcBef>
              <a:buNone/>
              <a:defRPr sz="1000" b="1"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JOB TITLE</a:t>
            </a:r>
            <a:endParaRPr lang="en-US" dirty="0"/>
          </a:p>
        </p:txBody>
      </p:sp>
      <p:sp>
        <p:nvSpPr>
          <p:cNvPr id="34" name="Slide Number Placeholder 5">
            <a:extLst>
              <a:ext uri="{FF2B5EF4-FFF2-40B4-BE49-F238E27FC236}">
                <a16:creationId xmlns:a16="http://schemas.microsoft.com/office/drawing/2014/main" id="{140826C7-A2E1-394A-9F2D-247840A65B93}"/>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191683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30719DC3-C2D9-C94D-88D6-DBEE53DBC7BE}"/>
              </a:ext>
            </a:extLst>
          </p:cNvPr>
          <p:cNvSpPr/>
          <p:nvPr userDrawn="1"/>
        </p:nvSpPr>
        <p:spPr>
          <a:xfrm>
            <a:off x="-31447" y="0"/>
            <a:ext cx="7591122"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aphic 2">
            <a:extLst>
              <a:ext uri="{FF2B5EF4-FFF2-40B4-BE49-F238E27FC236}">
                <a16:creationId xmlns:a16="http://schemas.microsoft.com/office/drawing/2014/main" id="{EA93F0A0-22C8-604F-B2F0-A1BB678ED81B}"/>
              </a:ext>
            </a:extLst>
          </p:cNvPr>
          <p:cNvGrpSpPr/>
          <p:nvPr userDrawn="1"/>
        </p:nvGrpSpPr>
        <p:grpSpPr>
          <a:xfrm rot="16200000">
            <a:off x="-1111459" y="7124474"/>
            <a:ext cx="3833889" cy="1673865"/>
            <a:chOff x="3357879" y="5072538"/>
            <a:chExt cx="593407" cy="259080"/>
          </a:xfrm>
          <a:solidFill>
            <a:srgbClr val="EB7339"/>
          </a:solidFill>
        </p:grpSpPr>
        <p:sp>
          <p:nvSpPr>
            <p:cNvPr id="86" name="Freeform 85">
              <a:extLst>
                <a:ext uri="{FF2B5EF4-FFF2-40B4-BE49-F238E27FC236}">
                  <a16:creationId xmlns:a16="http://schemas.microsoft.com/office/drawing/2014/main" id="{CDFE8877-47F0-7449-B135-97FCBF31FD2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7" name="Freeform 86">
              <a:extLst>
                <a:ext uri="{FF2B5EF4-FFF2-40B4-BE49-F238E27FC236}">
                  <a16:creationId xmlns:a16="http://schemas.microsoft.com/office/drawing/2014/main" id="{FC03E3CD-48A8-4D4C-8534-7A3E67BEBC3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8" name="Freeform 87">
              <a:extLst>
                <a:ext uri="{FF2B5EF4-FFF2-40B4-BE49-F238E27FC236}">
                  <a16:creationId xmlns:a16="http://schemas.microsoft.com/office/drawing/2014/main" id="{80723D58-9DD4-4F4A-8773-802AF1DAA32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89" name="Graphic 2">
            <a:extLst>
              <a:ext uri="{FF2B5EF4-FFF2-40B4-BE49-F238E27FC236}">
                <a16:creationId xmlns:a16="http://schemas.microsoft.com/office/drawing/2014/main" id="{F769871B-A72B-1E47-A4E3-291EAF8B2F05}"/>
              </a:ext>
            </a:extLst>
          </p:cNvPr>
          <p:cNvGrpSpPr/>
          <p:nvPr userDrawn="1"/>
        </p:nvGrpSpPr>
        <p:grpSpPr>
          <a:xfrm rot="5400000">
            <a:off x="5340797" y="2244049"/>
            <a:ext cx="3833889" cy="1673865"/>
            <a:chOff x="3357879" y="5072538"/>
            <a:chExt cx="593407" cy="259080"/>
          </a:xfrm>
          <a:solidFill>
            <a:srgbClr val="EB7339"/>
          </a:solidFill>
        </p:grpSpPr>
        <p:sp>
          <p:nvSpPr>
            <p:cNvPr id="90" name="Freeform 89">
              <a:extLst>
                <a:ext uri="{FF2B5EF4-FFF2-40B4-BE49-F238E27FC236}">
                  <a16:creationId xmlns:a16="http://schemas.microsoft.com/office/drawing/2014/main" id="{BCB2449D-12E1-8F4D-B461-008AEF40B8F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1" name="Freeform 90">
              <a:extLst>
                <a:ext uri="{FF2B5EF4-FFF2-40B4-BE49-F238E27FC236}">
                  <a16:creationId xmlns:a16="http://schemas.microsoft.com/office/drawing/2014/main" id="{ED298CE3-9691-5841-8A3A-4D06AFD4088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2" name="Freeform 91">
              <a:extLst>
                <a:ext uri="{FF2B5EF4-FFF2-40B4-BE49-F238E27FC236}">
                  <a16:creationId xmlns:a16="http://schemas.microsoft.com/office/drawing/2014/main" id="{40CF65DF-8F48-C743-A7F3-B9451F35C8FC}"/>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3" name="Rectangle 92">
            <a:extLst>
              <a:ext uri="{FF2B5EF4-FFF2-40B4-BE49-F238E27FC236}">
                <a16:creationId xmlns:a16="http://schemas.microsoft.com/office/drawing/2014/main" id="{639F2B41-5741-5D45-B970-31CB64F555C5}"/>
              </a:ext>
            </a:extLst>
          </p:cNvPr>
          <p:cNvSpPr/>
          <p:nvPr userDrawn="1"/>
        </p:nvSpPr>
        <p:spPr>
          <a:xfrm>
            <a:off x="341542" y="431568"/>
            <a:ext cx="6845145" cy="982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A5DC154D-7B81-D646-B3E9-21DBC9767B1F}"/>
              </a:ext>
            </a:extLst>
          </p:cNvPr>
          <p:cNvSpPr/>
          <p:nvPr userDrawn="1"/>
        </p:nvSpPr>
        <p:spPr>
          <a:xfrm>
            <a:off x="7575320" y="0"/>
            <a:ext cx="3288243" cy="108608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94CD3AE-0B6A-F342-B995-793657E8653B}"/>
              </a:ext>
            </a:extLst>
          </p:cNvPr>
          <p:cNvSpPr/>
          <p:nvPr userDrawn="1"/>
        </p:nvSpPr>
        <p:spPr>
          <a:xfrm>
            <a:off x="2454526" y="9994983"/>
            <a:ext cx="2626073" cy="696829"/>
          </a:xfrm>
          <a:prstGeom prst="rect">
            <a:avLst/>
          </a:prstGeom>
          <a:solidFill>
            <a:srgbClr val="EB7339"/>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74" name="Text Placeholder 32">
            <a:extLst>
              <a:ext uri="{FF2B5EF4-FFF2-40B4-BE49-F238E27FC236}">
                <a16:creationId xmlns:a16="http://schemas.microsoft.com/office/drawing/2014/main" id="{780F5C95-0D4F-104D-AA6A-3668C78F9725}"/>
              </a:ext>
            </a:extLst>
          </p:cNvPr>
          <p:cNvSpPr>
            <a:spLocks noGrp="1"/>
          </p:cNvSpPr>
          <p:nvPr>
            <p:ph type="body" sz="quarter" idx="15" hasCustomPrompt="1"/>
          </p:nvPr>
        </p:nvSpPr>
        <p:spPr>
          <a:xfrm>
            <a:off x="2454525" y="10059371"/>
            <a:ext cx="2626074" cy="412304"/>
          </a:xfrm>
          <a:prstGeom prst="rect">
            <a:avLst/>
          </a:prstGeom>
        </p:spPr>
        <p:txBody>
          <a:bodyPr anchor="t">
            <a:noAutofit/>
          </a:bodyPr>
          <a:lstStyle>
            <a:lvl1pPr marL="0" indent="0" algn="ctr">
              <a:lnSpc>
                <a:spcPct val="200000"/>
              </a:lnSpc>
              <a:spcBef>
                <a:spcPts val="0"/>
              </a:spcBef>
              <a:buNone/>
              <a:defRPr sz="1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website</a:t>
            </a:r>
            <a:endParaRPr lang="en-US" dirty="0"/>
          </a:p>
        </p:txBody>
      </p:sp>
      <p:sp>
        <p:nvSpPr>
          <p:cNvPr id="82" name="Text Placeholder 32">
            <a:extLst>
              <a:ext uri="{FF2B5EF4-FFF2-40B4-BE49-F238E27FC236}">
                <a16:creationId xmlns:a16="http://schemas.microsoft.com/office/drawing/2014/main" id="{8858AD63-2A58-BA49-8332-5A0CD22B2858}"/>
              </a:ext>
            </a:extLst>
          </p:cNvPr>
          <p:cNvSpPr>
            <a:spLocks noGrp="1"/>
          </p:cNvSpPr>
          <p:nvPr>
            <p:ph type="body" sz="quarter" idx="13" hasCustomPrompt="1"/>
          </p:nvPr>
        </p:nvSpPr>
        <p:spPr>
          <a:xfrm>
            <a:off x="831882" y="2890452"/>
            <a:ext cx="5895907" cy="708318"/>
          </a:xfrm>
          <a:prstGeom prst="rect">
            <a:avLst/>
          </a:prstGeom>
        </p:spPr>
        <p:txBody>
          <a:bodyPr>
            <a:noAutofit/>
          </a:bodyPr>
          <a:lstStyle>
            <a:lvl1pPr marL="0" indent="0" algn="ctr">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sp>
        <p:nvSpPr>
          <p:cNvPr id="83" name="Text Placeholder 3">
            <a:extLst>
              <a:ext uri="{FF2B5EF4-FFF2-40B4-BE49-F238E27FC236}">
                <a16:creationId xmlns:a16="http://schemas.microsoft.com/office/drawing/2014/main" id="{7C4554BF-1B31-7440-B9F3-A6B18F21FB89}"/>
              </a:ext>
            </a:extLst>
          </p:cNvPr>
          <p:cNvSpPr>
            <a:spLocks noGrp="1"/>
          </p:cNvSpPr>
          <p:nvPr>
            <p:ph type="body" sz="quarter" idx="19" hasCustomPrompt="1"/>
          </p:nvPr>
        </p:nvSpPr>
        <p:spPr>
          <a:xfrm>
            <a:off x="831882" y="4006954"/>
            <a:ext cx="5895975" cy="1626263"/>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pic>
        <p:nvPicPr>
          <p:cNvPr id="98" name="Picture 97">
            <a:extLst>
              <a:ext uri="{FF2B5EF4-FFF2-40B4-BE49-F238E27FC236}">
                <a16:creationId xmlns:a16="http://schemas.microsoft.com/office/drawing/2014/main" id="{354AC248-DB0A-5546-AD45-6033B0726A5F}"/>
              </a:ext>
            </a:extLst>
          </p:cNvPr>
          <p:cNvPicPr/>
          <p:nvPr userDrawn="1"/>
        </p:nvPicPr>
        <p:blipFill rotWithShape="1">
          <a:blip r:embed="rId2">
            <a:extLst>
              <a:ext uri="{28A0092B-C50C-407E-A947-70E740481C1C}">
                <a14:useLocalDpi xmlns:a14="http://schemas.microsoft.com/office/drawing/2010/main" val="0"/>
              </a:ext>
            </a:extLst>
          </a:blip>
          <a:srcRect r="44449"/>
          <a:stretch/>
        </p:blipFill>
        <p:spPr bwMode="auto">
          <a:xfrm>
            <a:off x="895434" y="9188448"/>
            <a:ext cx="1632901" cy="374967"/>
          </a:xfrm>
          <a:prstGeom prst="rect">
            <a:avLst/>
          </a:prstGeom>
          <a:ln>
            <a:noFill/>
          </a:ln>
          <a:extLst>
            <a:ext uri="{53640926-AAD7-44D8-BBD7-CCE9431645EC}">
              <a14:shadowObscured xmlns:a14="http://schemas.microsoft.com/office/drawing/2010/main"/>
            </a:ext>
          </a:extLst>
        </p:spPr>
      </p:pic>
      <p:pic>
        <p:nvPicPr>
          <p:cNvPr id="69" name="Picture 68" descr="Logo, company name&#10;&#10;Description automatically generated">
            <a:extLst>
              <a:ext uri="{FF2B5EF4-FFF2-40B4-BE49-F238E27FC236}">
                <a16:creationId xmlns:a16="http://schemas.microsoft.com/office/drawing/2014/main" id="{4C5656B2-174B-8849-A1AF-95C37520B0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42" y="586082"/>
            <a:ext cx="3055045" cy="1836990"/>
          </a:xfrm>
          <a:prstGeom prst="rect">
            <a:avLst/>
          </a:prstGeom>
        </p:spPr>
      </p:pic>
    </p:spTree>
    <p:extLst>
      <p:ext uri="{BB962C8B-B14F-4D97-AF65-F5344CB8AC3E}">
        <p14:creationId xmlns:p14="http://schemas.microsoft.com/office/powerpoint/2010/main" val="386539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839586" y="1456908"/>
            <a:ext cx="4022085" cy="866245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674962" y="760761"/>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9" name="Text Placeholder 32">
            <a:extLst>
              <a:ext uri="{FF2B5EF4-FFF2-40B4-BE49-F238E27FC236}">
                <a16:creationId xmlns:a16="http://schemas.microsoft.com/office/drawing/2014/main" id="{EC429051-C5F8-0D47-9038-3DF683EF8E50}"/>
              </a:ext>
            </a:extLst>
          </p:cNvPr>
          <p:cNvSpPr>
            <a:spLocks noGrp="1"/>
          </p:cNvSpPr>
          <p:nvPr>
            <p:ph type="body" sz="quarter" idx="15" hasCustomPrompt="1"/>
          </p:nvPr>
        </p:nvSpPr>
        <p:spPr>
          <a:xfrm>
            <a:off x="1251554" y="7543987"/>
            <a:ext cx="2846816" cy="1412835"/>
          </a:xfrm>
          <a:prstGeom prst="rect">
            <a:avLst/>
          </a:prstGeom>
        </p:spPr>
        <p:txBody>
          <a:bodyPr anchor="t">
            <a:noAutofit/>
          </a:bodyPr>
          <a:lstStyle>
            <a:lvl1pPr marL="0" indent="0" algn="l">
              <a:lnSpc>
                <a:spcPct val="2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9" name="Slide Number Placeholder 5">
            <a:extLst>
              <a:ext uri="{FF2B5EF4-FFF2-40B4-BE49-F238E27FC236}">
                <a16:creationId xmlns:a16="http://schemas.microsoft.com/office/drawing/2014/main" id="{F067DAD9-FF9A-0841-9BA8-D83645800BE5}"/>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67015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C56E58CB-E0B0-3943-9567-5F8F323716DA}"/>
              </a:ext>
            </a:extLst>
          </p:cNvPr>
          <p:cNvGrpSpPr/>
          <p:nvPr userDrawn="1"/>
        </p:nvGrpSpPr>
        <p:grpSpPr>
          <a:xfrm>
            <a:off x="2063640" y="5085507"/>
            <a:ext cx="4556259" cy="3005396"/>
            <a:chOff x="2063640" y="5085507"/>
            <a:chExt cx="3557085" cy="3005396"/>
          </a:xfrm>
          <a:solidFill>
            <a:srgbClr val="354F92"/>
          </a:solidFill>
        </p:grpSpPr>
        <p:sp>
          <p:nvSpPr>
            <p:cNvPr id="7" name="Rectangle 6">
              <a:extLst>
                <a:ext uri="{FF2B5EF4-FFF2-40B4-BE49-F238E27FC236}">
                  <a16:creationId xmlns:a16="http://schemas.microsoft.com/office/drawing/2014/main" id="{F0D2FEE9-2022-F24E-B8D5-9E471AFE7EF2}"/>
                </a:ext>
              </a:extLst>
            </p:cNvPr>
            <p:cNvSpPr/>
            <p:nvPr userDrawn="1"/>
          </p:nvSpPr>
          <p:spPr>
            <a:xfrm>
              <a:off x="2063640" y="5085507"/>
              <a:ext cx="3557085"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872BA1E3-5320-D74F-A138-D25E914C7E3C}"/>
                </a:ext>
              </a:extLst>
            </p:cNvPr>
            <p:cNvSpPr/>
            <p:nvPr userDrawn="1"/>
          </p:nvSpPr>
          <p:spPr>
            <a:xfrm>
              <a:off x="2063640" y="5590519"/>
              <a:ext cx="3557085"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BB2B28CA-75DB-5D42-AEB0-F4EF17A0646A}"/>
                </a:ext>
              </a:extLst>
            </p:cNvPr>
            <p:cNvSpPr/>
            <p:nvPr userDrawn="1"/>
          </p:nvSpPr>
          <p:spPr>
            <a:xfrm>
              <a:off x="2063640" y="6070857"/>
              <a:ext cx="3557085"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7106D998-5EFB-E343-91AD-131FABA9B5D2}"/>
                </a:ext>
              </a:extLst>
            </p:cNvPr>
            <p:cNvSpPr/>
            <p:nvPr userDrawn="1"/>
          </p:nvSpPr>
          <p:spPr>
            <a:xfrm>
              <a:off x="2063640" y="6575869"/>
              <a:ext cx="3557085"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683C8C22-AE0D-1541-B770-D674DD54FEC7}"/>
                </a:ext>
              </a:extLst>
            </p:cNvPr>
            <p:cNvSpPr/>
            <p:nvPr userDrawn="1"/>
          </p:nvSpPr>
          <p:spPr>
            <a:xfrm>
              <a:off x="2063640" y="7080880"/>
              <a:ext cx="3557085"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0FE2DD43-36E1-094D-BC8D-D58DAA9F8DAA}"/>
                </a:ext>
              </a:extLst>
            </p:cNvPr>
            <p:cNvSpPr/>
            <p:nvPr userDrawn="1"/>
          </p:nvSpPr>
          <p:spPr>
            <a:xfrm>
              <a:off x="2063640" y="7585892"/>
              <a:ext cx="3557085"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7BF6A963-F319-BE4C-B75B-09EAD17A2553}"/>
                </a:ext>
              </a:extLst>
            </p:cNvPr>
            <p:cNvSpPr/>
            <p:nvPr userDrawn="1"/>
          </p:nvSpPr>
          <p:spPr>
            <a:xfrm>
              <a:off x="2063640" y="8066230"/>
              <a:ext cx="3557085" cy="246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grpSp>
      <p:sp>
        <p:nvSpPr>
          <p:cNvPr id="30" name="Rectangle 29">
            <a:extLst>
              <a:ext uri="{FF2B5EF4-FFF2-40B4-BE49-F238E27FC236}">
                <a16:creationId xmlns:a16="http://schemas.microsoft.com/office/drawing/2014/main" id="{57E9DDA3-5508-124F-B846-4CE77542FE4E}"/>
              </a:ext>
            </a:extLst>
          </p:cNvPr>
          <p:cNvSpPr/>
          <p:nvPr userDrawn="1"/>
        </p:nvSpPr>
        <p:spPr>
          <a:xfrm rot="5400000">
            <a:off x="-5183678" y="5162013"/>
            <a:ext cx="10713475" cy="34612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34" name="Text Placeholder 32">
            <a:extLst>
              <a:ext uri="{FF2B5EF4-FFF2-40B4-BE49-F238E27FC236}">
                <a16:creationId xmlns:a16="http://schemas.microsoft.com/office/drawing/2014/main" id="{DCBCFD79-37C4-C041-975D-A1085C1C6226}"/>
              </a:ext>
            </a:extLst>
          </p:cNvPr>
          <p:cNvSpPr>
            <a:spLocks noGrp="1"/>
          </p:cNvSpPr>
          <p:nvPr>
            <p:ph type="body" sz="quarter" idx="10" hasCustomPrompt="1"/>
          </p:nvPr>
        </p:nvSpPr>
        <p:spPr>
          <a:xfrm>
            <a:off x="2112844" y="3325391"/>
            <a:ext cx="3870325" cy="1038225"/>
          </a:xfrm>
          <a:prstGeom prst="rect">
            <a:avLst/>
          </a:prstGeom>
        </p:spPr>
        <p:txBody>
          <a:bodyPr>
            <a:noAutofit/>
          </a:bodyPr>
          <a:lstStyle>
            <a:lvl1pPr marL="0" indent="0">
              <a:lnSpc>
                <a:spcPts val="3240"/>
              </a:lnSpc>
              <a:spcBef>
                <a:spcPts val="0"/>
              </a:spcBef>
              <a:buNone/>
              <a:defRPr sz="32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
        <p:nvSpPr>
          <p:cNvPr id="38" name="Text Placeholder 32">
            <a:extLst>
              <a:ext uri="{FF2B5EF4-FFF2-40B4-BE49-F238E27FC236}">
                <a16:creationId xmlns:a16="http://schemas.microsoft.com/office/drawing/2014/main" id="{B35237CA-71A5-D142-A569-D49FACCD35C4}"/>
              </a:ext>
            </a:extLst>
          </p:cNvPr>
          <p:cNvSpPr>
            <a:spLocks noGrp="1"/>
          </p:cNvSpPr>
          <p:nvPr>
            <p:ph type="body" sz="quarter" idx="11" hasCustomPrompt="1"/>
          </p:nvPr>
        </p:nvSpPr>
        <p:spPr>
          <a:xfrm>
            <a:off x="2158232" y="4715578"/>
            <a:ext cx="562611" cy="341504"/>
          </a:xfrm>
          <a:prstGeom prst="rect">
            <a:avLst/>
          </a:prstGeom>
        </p:spPr>
        <p:txBody>
          <a:bodyPr anchor="ctr">
            <a:noAutofit/>
          </a:bodyPr>
          <a:lstStyle>
            <a:lvl1pPr marL="0" indent="0" algn="ctr">
              <a:buNone/>
              <a:defRPr sz="18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39" name="Text Placeholder 32">
            <a:extLst>
              <a:ext uri="{FF2B5EF4-FFF2-40B4-BE49-F238E27FC236}">
                <a16:creationId xmlns:a16="http://schemas.microsoft.com/office/drawing/2014/main" id="{A07846C9-2806-FC46-AD33-BB147D90BBF4}"/>
              </a:ext>
            </a:extLst>
          </p:cNvPr>
          <p:cNvSpPr>
            <a:spLocks noGrp="1"/>
          </p:cNvSpPr>
          <p:nvPr>
            <p:ph type="body" sz="quarter" idx="12" hasCustomPrompt="1"/>
          </p:nvPr>
        </p:nvSpPr>
        <p:spPr>
          <a:xfrm>
            <a:off x="2720843" y="4715578"/>
            <a:ext cx="3842062" cy="341504"/>
          </a:xfrm>
          <a:prstGeom prst="rect">
            <a:avLst/>
          </a:prstGeom>
        </p:spPr>
        <p:txBody>
          <a:bodyPr anchor="ctr">
            <a:noAutofit/>
          </a:bodyPr>
          <a:lstStyle>
            <a:lvl1pPr marL="0" indent="0" algn="l">
              <a:buNone/>
              <a:defRPr sz="14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0" name="Text Placeholder 32">
            <a:extLst>
              <a:ext uri="{FF2B5EF4-FFF2-40B4-BE49-F238E27FC236}">
                <a16:creationId xmlns:a16="http://schemas.microsoft.com/office/drawing/2014/main" id="{6DC14AA4-47F8-5F45-BF72-6FC2BA4DF847}"/>
              </a:ext>
            </a:extLst>
          </p:cNvPr>
          <p:cNvSpPr>
            <a:spLocks noGrp="1"/>
          </p:cNvSpPr>
          <p:nvPr>
            <p:ph type="body" sz="quarter" idx="13" hasCustomPrompt="1"/>
          </p:nvPr>
        </p:nvSpPr>
        <p:spPr>
          <a:xfrm>
            <a:off x="2158232" y="5181414"/>
            <a:ext cx="562611" cy="341504"/>
          </a:xfrm>
          <a:prstGeom prst="rect">
            <a:avLst/>
          </a:prstGeom>
        </p:spPr>
        <p:txBody>
          <a:bodyPr anchor="ctr">
            <a:noAutofit/>
          </a:bodyPr>
          <a:lstStyle>
            <a:lvl1pPr marL="0" indent="0" algn="ctr">
              <a:buNone/>
              <a:defRPr sz="18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a16="http://schemas.microsoft.com/office/drawing/2014/main" id="{20459ED2-50DE-254C-BE8E-77CEBBB68C29}"/>
              </a:ext>
            </a:extLst>
          </p:cNvPr>
          <p:cNvSpPr>
            <a:spLocks noGrp="1"/>
          </p:cNvSpPr>
          <p:nvPr>
            <p:ph type="body" sz="quarter" idx="14" hasCustomPrompt="1"/>
          </p:nvPr>
        </p:nvSpPr>
        <p:spPr>
          <a:xfrm>
            <a:off x="2720843" y="5181414"/>
            <a:ext cx="3842062" cy="341504"/>
          </a:xfrm>
          <a:prstGeom prst="rect">
            <a:avLst/>
          </a:prstGeom>
        </p:spPr>
        <p:txBody>
          <a:bodyPr anchor="ctr">
            <a:noAutofit/>
          </a:bodyPr>
          <a:lstStyle>
            <a:lvl1pPr marL="0" indent="0" algn="l">
              <a:buNone/>
              <a:defRPr sz="14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2" name="Text Placeholder 32">
            <a:extLst>
              <a:ext uri="{FF2B5EF4-FFF2-40B4-BE49-F238E27FC236}">
                <a16:creationId xmlns:a16="http://schemas.microsoft.com/office/drawing/2014/main" id="{CDC02BB9-12DE-2D4C-BAF8-AD30424B1C0A}"/>
              </a:ext>
            </a:extLst>
          </p:cNvPr>
          <p:cNvSpPr>
            <a:spLocks noGrp="1"/>
          </p:cNvSpPr>
          <p:nvPr>
            <p:ph type="body" sz="quarter" idx="15" hasCustomPrompt="1"/>
          </p:nvPr>
        </p:nvSpPr>
        <p:spPr>
          <a:xfrm>
            <a:off x="2158232" y="5687322"/>
            <a:ext cx="562611" cy="341504"/>
          </a:xfrm>
          <a:prstGeom prst="rect">
            <a:avLst/>
          </a:prstGeom>
        </p:spPr>
        <p:txBody>
          <a:bodyPr anchor="ctr">
            <a:noAutofit/>
          </a:bodyPr>
          <a:lstStyle>
            <a:lvl1pPr marL="0" indent="0" algn="ctr">
              <a:buNone/>
              <a:defRPr sz="18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3" name="Text Placeholder 32">
            <a:extLst>
              <a:ext uri="{FF2B5EF4-FFF2-40B4-BE49-F238E27FC236}">
                <a16:creationId xmlns:a16="http://schemas.microsoft.com/office/drawing/2014/main" id="{2B068659-2C94-8F4A-BBD7-BD59768800C4}"/>
              </a:ext>
            </a:extLst>
          </p:cNvPr>
          <p:cNvSpPr>
            <a:spLocks noGrp="1"/>
          </p:cNvSpPr>
          <p:nvPr>
            <p:ph type="body" sz="quarter" idx="16" hasCustomPrompt="1"/>
          </p:nvPr>
        </p:nvSpPr>
        <p:spPr>
          <a:xfrm>
            <a:off x="2720843" y="5687322"/>
            <a:ext cx="3842062" cy="341504"/>
          </a:xfrm>
          <a:prstGeom prst="rect">
            <a:avLst/>
          </a:prstGeom>
        </p:spPr>
        <p:txBody>
          <a:bodyPr anchor="ctr">
            <a:noAutofit/>
          </a:bodyPr>
          <a:lstStyle>
            <a:lvl1pPr marL="0" indent="0" algn="l">
              <a:buNone/>
              <a:defRPr sz="14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4" name="Text Placeholder 32">
            <a:extLst>
              <a:ext uri="{FF2B5EF4-FFF2-40B4-BE49-F238E27FC236}">
                <a16:creationId xmlns:a16="http://schemas.microsoft.com/office/drawing/2014/main" id="{1C01B8C1-F9C0-B742-B089-0BEBAA7335A2}"/>
              </a:ext>
            </a:extLst>
          </p:cNvPr>
          <p:cNvSpPr>
            <a:spLocks noGrp="1"/>
          </p:cNvSpPr>
          <p:nvPr>
            <p:ph type="body" sz="quarter" idx="17" hasCustomPrompt="1"/>
          </p:nvPr>
        </p:nvSpPr>
        <p:spPr>
          <a:xfrm>
            <a:off x="2158232" y="6163668"/>
            <a:ext cx="562611" cy="341504"/>
          </a:xfrm>
          <a:prstGeom prst="rect">
            <a:avLst/>
          </a:prstGeom>
        </p:spPr>
        <p:txBody>
          <a:bodyPr anchor="ctr">
            <a:noAutofit/>
          </a:bodyPr>
          <a:lstStyle>
            <a:lvl1pPr marL="0" indent="0" algn="ctr">
              <a:buNone/>
              <a:defRPr sz="18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45" name="Text Placeholder 32">
            <a:extLst>
              <a:ext uri="{FF2B5EF4-FFF2-40B4-BE49-F238E27FC236}">
                <a16:creationId xmlns:a16="http://schemas.microsoft.com/office/drawing/2014/main" id="{76D00B90-5CE9-3544-B2B3-206025680F21}"/>
              </a:ext>
            </a:extLst>
          </p:cNvPr>
          <p:cNvSpPr>
            <a:spLocks noGrp="1"/>
          </p:cNvSpPr>
          <p:nvPr>
            <p:ph type="body" sz="quarter" idx="18" hasCustomPrompt="1"/>
          </p:nvPr>
        </p:nvSpPr>
        <p:spPr>
          <a:xfrm>
            <a:off x="2720843" y="6163668"/>
            <a:ext cx="3842062" cy="341504"/>
          </a:xfrm>
          <a:prstGeom prst="rect">
            <a:avLst/>
          </a:prstGeom>
        </p:spPr>
        <p:txBody>
          <a:bodyPr anchor="ctr">
            <a:noAutofit/>
          </a:bodyPr>
          <a:lstStyle>
            <a:lvl1pPr marL="0" indent="0" algn="l">
              <a:buNone/>
              <a:defRPr sz="14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6" name="Text Placeholder 32">
            <a:extLst>
              <a:ext uri="{FF2B5EF4-FFF2-40B4-BE49-F238E27FC236}">
                <a16:creationId xmlns:a16="http://schemas.microsoft.com/office/drawing/2014/main" id="{C51DAD9B-A4F5-1043-87D8-C7DCDE17E6A6}"/>
              </a:ext>
            </a:extLst>
          </p:cNvPr>
          <p:cNvSpPr>
            <a:spLocks noGrp="1"/>
          </p:cNvSpPr>
          <p:nvPr>
            <p:ph type="body" sz="quarter" idx="19" hasCustomPrompt="1"/>
          </p:nvPr>
        </p:nvSpPr>
        <p:spPr>
          <a:xfrm>
            <a:off x="2158232" y="6692259"/>
            <a:ext cx="562611" cy="341504"/>
          </a:xfrm>
          <a:prstGeom prst="rect">
            <a:avLst/>
          </a:prstGeom>
        </p:spPr>
        <p:txBody>
          <a:bodyPr anchor="ctr">
            <a:noAutofit/>
          </a:bodyPr>
          <a:lstStyle>
            <a:lvl1pPr marL="0" indent="0" algn="ctr">
              <a:buNone/>
              <a:defRPr sz="18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47" name="Text Placeholder 32">
            <a:extLst>
              <a:ext uri="{FF2B5EF4-FFF2-40B4-BE49-F238E27FC236}">
                <a16:creationId xmlns:a16="http://schemas.microsoft.com/office/drawing/2014/main" id="{4A4B8154-F04A-C74C-BFD8-21672C9428D2}"/>
              </a:ext>
            </a:extLst>
          </p:cNvPr>
          <p:cNvSpPr>
            <a:spLocks noGrp="1"/>
          </p:cNvSpPr>
          <p:nvPr>
            <p:ph type="body" sz="quarter" idx="20" hasCustomPrompt="1"/>
          </p:nvPr>
        </p:nvSpPr>
        <p:spPr>
          <a:xfrm>
            <a:off x="2720843" y="6692259"/>
            <a:ext cx="3842062" cy="341504"/>
          </a:xfrm>
          <a:prstGeom prst="rect">
            <a:avLst/>
          </a:prstGeom>
        </p:spPr>
        <p:txBody>
          <a:bodyPr anchor="ctr">
            <a:noAutofit/>
          </a:bodyPr>
          <a:lstStyle>
            <a:lvl1pPr marL="0" indent="0" algn="l">
              <a:buNone/>
              <a:defRPr sz="14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48" name="Text Placeholder 32">
            <a:extLst>
              <a:ext uri="{FF2B5EF4-FFF2-40B4-BE49-F238E27FC236}">
                <a16:creationId xmlns:a16="http://schemas.microsoft.com/office/drawing/2014/main" id="{1C398E19-4029-E740-B391-BF7B78BADAF8}"/>
              </a:ext>
            </a:extLst>
          </p:cNvPr>
          <p:cNvSpPr>
            <a:spLocks noGrp="1"/>
          </p:cNvSpPr>
          <p:nvPr>
            <p:ph type="body" sz="quarter" idx="21" hasCustomPrompt="1"/>
          </p:nvPr>
        </p:nvSpPr>
        <p:spPr>
          <a:xfrm>
            <a:off x="2158232" y="7179115"/>
            <a:ext cx="562611" cy="341504"/>
          </a:xfrm>
          <a:prstGeom prst="rect">
            <a:avLst/>
          </a:prstGeom>
        </p:spPr>
        <p:txBody>
          <a:bodyPr anchor="ctr">
            <a:noAutofit/>
          </a:bodyPr>
          <a:lstStyle>
            <a:lvl1pPr marL="0" indent="0" algn="ctr">
              <a:buNone/>
              <a:defRPr sz="18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9" name="Text Placeholder 32">
            <a:extLst>
              <a:ext uri="{FF2B5EF4-FFF2-40B4-BE49-F238E27FC236}">
                <a16:creationId xmlns:a16="http://schemas.microsoft.com/office/drawing/2014/main" id="{FE1D1E02-2F97-2F4A-88ED-04989EC81F69}"/>
              </a:ext>
            </a:extLst>
          </p:cNvPr>
          <p:cNvSpPr>
            <a:spLocks noGrp="1"/>
          </p:cNvSpPr>
          <p:nvPr>
            <p:ph type="body" sz="quarter" idx="22" hasCustomPrompt="1"/>
          </p:nvPr>
        </p:nvSpPr>
        <p:spPr>
          <a:xfrm>
            <a:off x="2720843" y="7179115"/>
            <a:ext cx="3842062" cy="341504"/>
          </a:xfrm>
          <a:prstGeom prst="rect">
            <a:avLst/>
          </a:prstGeom>
        </p:spPr>
        <p:txBody>
          <a:bodyPr anchor="ctr">
            <a:noAutofit/>
          </a:bodyPr>
          <a:lstStyle>
            <a:lvl1pPr marL="0" indent="0" algn="l">
              <a:buNone/>
              <a:defRPr sz="14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F8B748B5-7AB7-2A4A-A638-F31FC8CC8C4B}"/>
              </a:ext>
            </a:extLst>
          </p:cNvPr>
          <p:cNvSpPr>
            <a:spLocks noGrp="1"/>
          </p:cNvSpPr>
          <p:nvPr>
            <p:ph type="body" sz="quarter" idx="23" hasCustomPrompt="1"/>
          </p:nvPr>
        </p:nvSpPr>
        <p:spPr>
          <a:xfrm>
            <a:off x="2158232" y="7665328"/>
            <a:ext cx="562611" cy="341504"/>
          </a:xfrm>
          <a:prstGeom prst="rect">
            <a:avLst/>
          </a:prstGeom>
        </p:spPr>
        <p:txBody>
          <a:bodyPr anchor="ctr">
            <a:noAutofit/>
          </a:bodyPr>
          <a:lstStyle>
            <a:lvl1pPr marL="0" indent="0" algn="ctr">
              <a:buNone/>
              <a:defRPr sz="18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51" name="Text Placeholder 32">
            <a:extLst>
              <a:ext uri="{FF2B5EF4-FFF2-40B4-BE49-F238E27FC236}">
                <a16:creationId xmlns:a16="http://schemas.microsoft.com/office/drawing/2014/main" id="{06D3EC7B-FF1B-4846-A622-C0327F734039}"/>
              </a:ext>
            </a:extLst>
          </p:cNvPr>
          <p:cNvSpPr>
            <a:spLocks noGrp="1"/>
          </p:cNvSpPr>
          <p:nvPr>
            <p:ph type="body" sz="quarter" idx="24" hasCustomPrompt="1"/>
          </p:nvPr>
        </p:nvSpPr>
        <p:spPr>
          <a:xfrm>
            <a:off x="2720843" y="7665328"/>
            <a:ext cx="3842062" cy="341504"/>
          </a:xfrm>
          <a:prstGeom prst="rect">
            <a:avLst/>
          </a:prstGeom>
        </p:spPr>
        <p:txBody>
          <a:bodyPr anchor="ctr">
            <a:noAutofit/>
          </a:bodyPr>
          <a:lstStyle>
            <a:lvl1pPr marL="0" indent="0" algn="l">
              <a:buNone/>
              <a:defRPr sz="14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2" name="Text Placeholder 32">
            <a:extLst>
              <a:ext uri="{FF2B5EF4-FFF2-40B4-BE49-F238E27FC236}">
                <a16:creationId xmlns:a16="http://schemas.microsoft.com/office/drawing/2014/main" id="{49BC3DFD-16E8-9E44-AF94-D00528A41DD5}"/>
              </a:ext>
            </a:extLst>
          </p:cNvPr>
          <p:cNvSpPr>
            <a:spLocks noGrp="1"/>
          </p:cNvSpPr>
          <p:nvPr>
            <p:ph type="body" sz="quarter" idx="25" hasCustomPrompt="1"/>
          </p:nvPr>
        </p:nvSpPr>
        <p:spPr>
          <a:xfrm>
            <a:off x="2158232" y="8152184"/>
            <a:ext cx="562611" cy="341504"/>
          </a:xfrm>
          <a:prstGeom prst="rect">
            <a:avLst/>
          </a:prstGeom>
        </p:spPr>
        <p:txBody>
          <a:bodyPr anchor="ctr">
            <a:noAutofit/>
          </a:bodyPr>
          <a:lstStyle>
            <a:lvl1pPr marL="0" indent="0" algn="ctr">
              <a:buNone/>
              <a:defRPr sz="18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3" name="Text Placeholder 32">
            <a:extLst>
              <a:ext uri="{FF2B5EF4-FFF2-40B4-BE49-F238E27FC236}">
                <a16:creationId xmlns:a16="http://schemas.microsoft.com/office/drawing/2014/main" id="{FDB16DCF-7F31-4248-9B4D-22CBEF0589C1}"/>
              </a:ext>
            </a:extLst>
          </p:cNvPr>
          <p:cNvSpPr>
            <a:spLocks noGrp="1"/>
          </p:cNvSpPr>
          <p:nvPr>
            <p:ph type="body" sz="quarter" idx="26" hasCustomPrompt="1"/>
          </p:nvPr>
        </p:nvSpPr>
        <p:spPr>
          <a:xfrm>
            <a:off x="2720843" y="8152184"/>
            <a:ext cx="3842062" cy="341504"/>
          </a:xfrm>
          <a:prstGeom prst="rect">
            <a:avLst/>
          </a:prstGeom>
        </p:spPr>
        <p:txBody>
          <a:bodyPr anchor="ctr">
            <a:noAutofit/>
          </a:bodyPr>
          <a:lstStyle>
            <a:lvl1pPr marL="0" indent="0" algn="l">
              <a:buNone/>
              <a:defRPr sz="14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85" name="Text Placeholder 32">
            <a:extLst>
              <a:ext uri="{FF2B5EF4-FFF2-40B4-BE49-F238E27FC236}">
                <a16:creationId xmlns:a16="http://schemas.microsoft.com/office/drawing/2014/main" id="{B812EDA3-4AD3-7F42-AC9D-5F7C7C1F9D7A}"/>
              </a:ext>
            </a:extLst>
          </p:cNvPr>
          <p:cNvSpPr>
            <a:spLocks noGrp="1"/>
          </p:cNvSpPr>
          <p:nvPr>
            <p:ph type="body" sz="quarter" idx="30" hasCustomPrompt="1"/>
          </p:nvPr>
        </p:nvSpPr>
        <p:spPr>
          <a:xfrm>
            <a:off x="2040126" y="9010295"/>
            <a:ext cx="4487157" cy="676721"/>
          </a:xfrm>
          <a:prstGeom prst="rect">
            <a:avLst/>
          </a:prstGeom>
        </p:spPr>
        <p:txBody>
          <a:bodyPr anchor="t">
            <a:noAutofit/>
          </a:bodyPr>
          <a:lstStyle>
            <a:lvl1pPr marL="0" indent="0" algn="just">
              <a:buNone/>
              <a:defRPr sz="8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sp>
        <p:nvSpPr>
          <p:cNvPr id="93" name="Slide Number Placeholder 5">
            <a:extLst>
              <a:ext uri="{FF2B5EF4-FFF2-40B4-BE49-F238E27FC236}">
                <a16:creationId xmlns:a16="http://schemas.microsoft.com/office/drawing/2014/main" id="{9DF9786A-7FEC-AF4C-A85D-48AE68BD85BC}"/>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86" name="Picture 85" descr="Logo, company name&#10;&#10;Description automatically generated">
            <a:extLst>
              <a:ext uri="{FF2B5EF4-FFF2-40B4-BE49-F238E27FC236}">
                <a16:creationId xmlns:a16="http://schemas.microsoft.com/office/drawing/2014/main" id="{8340CCE1-08E8-DC41-B813-EB9A3FE2C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29574" y="553837"/>
            <a:ext cx="2400110" cy="1443179"/>
          </a:xfrm>
          <a:prstGeom prst="rect">
            <a:avLst/>
          </a:prstGeom>
        </p:spPr>
      </p:pic>
    </p:spTree>
    <p:extLst>
      <p:ext uri="{BB962C8B-B14F-4D97-AF65-F5344CB8AC3E}">
        <p14:creationId xmlns:p14="http://schemas.microsoft.com/office/powerpoint/2010/main" val="3427919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384628-37C7-B446-A4B7-520950BBA7CC}"/>
              </a:ext>
            </a:extLst>
          </p:cNvPr>
          <p:cNvSpPr/>
          <p:nvPr userDrawn="1"/>
        </p:nvSpPr>
        <p:spPr>
          <a:xfrm flipV="1">
            <a:off x="3188530" y="479406"/>
            <a:ext cx="3851417" cy="9578994"/>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4">
            <a:extLst>
              <a:ext uri="{FF2B5EF4-FFF2-40B4-BE49-F238E27FC236}">
                <a16:creationId xmlns:a16="http://schemas.microsoft.com/office/drawing/2014/main" id="{4E867549-D288-744A-9754-151822D0CCE9}"/>
              </a:ext>
            </a:extLst>
          </p:cNvPr>
          <p:cNvSpPr>
            <a:spLocks noGrp="1"/>
          </p:cNvSpPr>
          <p:nvPr>
            <p:ph type="pic" sz="quarter" idx="12"/>
          </p:nvPr>
        </p:nvSpPr>
        <p:spPr>
          <a:xfrm>
            <a:off x="677498" y="3177828"/>
            <a:ext cx="4370144" cy="5733269"/>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Slide Number Placeholder 5">
            <a:extLst>
              <a:ext uri="{FF2B5EF4-FFF2-40B4-BE49-F238E27FC236}">
                <a16:creationId xmlns:a16="http://schemas.microsoft.com/office/drawing/2014/main" id="{8E8B162A-439C-6B44-9D15-5D6E1B3C965F}"/>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9" name="Text Placeholder 32">
            <a:extLst>
              <a:ext uri="{FF2B5EF4-FFF2-40B4-BE49-F238E27FC236}">
                <a16:creationId xmlns:a16="http://schemas.microsoft.com/office/drawing/2014/main" id="{DE6C565A-28A6-BC48-B666-60FBF3BE7C38}"/>
              </a:ext>
            </a:extLst>
          </p:cNvPr>
          <p:cNvSpPr>
            <a:spLocks noGrp="1"/>
          </p:cNvSpPr>
          <p:nvPr>
            <p:ph type="body" sz="quarter" idx="14" hasCustomPrompt="1"/>
          </p:nvPr>
        </p:nvSpPr>
        <p:spPr>
          <a:xfrm>
            <a:off x="3351509" y="979289"/>
            <a:ext cx="3525457" cy="2198539"/>
          </a:xfrm>
          <a:prstGeom prst="rect">
            <a:avLst/>
          </a:prstGeom>
        </p:spPr>
        <p:txBody>
          <a:bodyPr>
            <a:noAutofit/>
          </a:bodyPr>
          <a:lstStyle>
            <a:lvl1pPr marL="0" indent="0" algn="l">
              <a:buNone/>
              <a:defRPr sz="14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79722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72E59C3-168E-244C-A9B7-CEB328D3D549}"/>
              </a:ext>
            </a:extLst>
          </p:cNvPr>
          <p:cNvSpPr/>
          <p:nvPr userDrawn="1"/>
        </p:nvSpPr>
        <p:spPr>
          <a:xfrm>
            <a:off x="-31447" y="0"/>
            <a:ext cx="7591122" cy="1069181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aphic 2">
            <a:extLst>
              <a:ext uri="{FF2B5EF4-FFF2-40B4-BE49-F238E27FC236}">
                <a16:creationId xmlns:a16="http://schemas.microsoft.com/office/drawing/2014/main" id="{95DE4127-3EC5-A943-9D0E-91EEE07DA691}"/>
              </a:ext>
            </a:extLst>
          </p:cNvPr>
          <p:cNvGrpSpPr/>
          <p:nvPr userDrawn="1"/>
        </p:nvGrpSpPr>
        <p:grpSpPr>
          <a:xfrm rot="16200000">
            <a:off x="-1111459" y="7124474"/>
            <a:ext cx="3833889" cy="1673865"/>
            <a:chOff x="3357879" y="5072538"/>
            <a:chExt cx="593407" cy="259080"/>
          </a:xfrm>
          <a:solidFill>
            <a:srgbClr val="EB7339"/>
          </a:solidFill>
        </p:grpSpPr>
        <p:sp>
          <p:nvSpPr>
            <p:cNvPr id="29" name="Freeform 28">
              <a:extLst>
                <a:ext uri="{FF2B5EF4-FFF2-40B4-BE49-F238E27FC236}">
                  <a16:creationId xmlns:a16="http://schemas.microsoft.com/office/drawing/2014/main" id="{3E4D7A28-04FD-7749-9B1C-B33FD0B4381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CD2B5292-D3E0-CA44-AA44-AF1A016C419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C4D9F8F2-170E-3840-8201-327F53650914}"/>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2" name="Graphic 2">
            <a:extLst>
              <a:ext uri="{FF2B5EF4-FFF2-40B4-BE49-F238E27FC236}">
                <a16:creationId xmlns:a16="http://schemas.microsoft.com/office/drawing/2014/main" id="{53C899A7-139D-4A40-9D74-0C5B9DAEC9F2}"/>
              </a:ext>
            </a:extLst>
          </p:cNvPr>
          <p:cNvGrpSpPr/>
          <p:nvPr userDrawn="1"/>
        </p:nvGrpSpPr>
        <p:grpSpPr>
          <a:xfrm rot="5400000">
            <a:off x="5340797" y="2244049"/>
            <a:ext cx="3833889" cy="1673865"/>
            <a:chOff x="3357879" y="5072538"/>
            <a:chExt cx="593407" cy="259080"/>
          </a:xfrm>
          <a:solidFill>
            <a:srgbClr val="EB7339"/>
          </a:solidFill>
        </p:grpSpPr>
        <p:sp>
          <p:nvSpPr>
            <p:cNvPr id="33" name="Freeform 32">
              <a:extLst>
                <a:ext uri="{FF2B5EF4-FFF2-40B4-BE49-F238E27FC236}">
                  <a16:creationId xmlns:a16="http://schemas.microsoft.com/office/drawing/2014/main" id="{9B9B2AEE-FAB3-8047-A375-ACEBE9656508}"/>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6355AF1B-0A6B-6B4B-97C2-1BBB49948B35}"/>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C4B18514-884A-9545-ABAD-61A5CFC634B4}"/>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 name="Rectangle 1">
            <a:extLst>
              <a:ext uri="{FF2B5EF4-FFF2-40B4-BE49-F238E27FC236}">
                <a16:creationId xmlns:a16="http://schemas.microsoft.com/office/drawing/2014/main" id="{FE3A8226-657E-074A-B3F4-9478D0E11135}"/>
              </a:ext>
            </a:extLst>
          </p:cNvPr>
          <p:cNvSpPr/>
          <p:nvPr userDrawn="1"/>
        </p:nvSpPr>
        <p:spPr>
          <a:xfrm>
            <a:off x="341542" y="431568"/>
            <a:ext cx="6845145" cy="982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2">
            <a:extLst>
              <a:ext uri="{FF2B5EF4-FFF2-40B4-BE49-F238E27FC236}">
                <a16:creationId xmlns:a16="http://schemas.microsoft.com/office/drawing/2014/main" id="{952C3157-D208-0C47-80AB-439CAFB752D6}"/>
              </a:ext>
            </a:extLst>
          </p:cNvPr>
          <p:cNvSpPr>
            <a:spLocks noGrp="1"/>
          </p:cNvSpPr>
          <p:nvPr>
            <p:ph type="body" sz="quarter" idx="13" hasCustomPrompt="1"/>
          </p:nvPr>
        </p:nvSpPr>
        <p:spPr>
          <a:xfrm>
            <a:off x="792163" y="742278"/>
            <a:ext cx="5895907"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FULL TEXT SLIDE</a:t>
            </a:r>
            <a:endParaRPr lang="en-US" dirty="0"/>
          </a:p>
        </p:txBody>
      </p:sp>
      <p:sp>
        <p:nvSpPr>
          <p:cNvPr id="25" name="Text Placeholder 3">
            <a:extLst>
              <a:ext uri="{FF2B5EF4-FFF2-40B4-BE49-F238E27FC236}">
                <a16:creationId xmlns:a16="http://schemas.microsoft.com/office/drawing/2014/main" id="{7DEA2B83-F590-C544-95DC-861E1876EB9F}"/>
              </a:ext>
            </a:extLst>
          </p:cNvPr>
          <p:cNvSpPr>
            <a:spLocks noGrp="1"/>
          </p:cNvSpPr>
          <p:nvPr>
            <p:ph type="body" sz="quarter" idx="16" hasCustomPrompt="1"/>
          </p:nvPr>
        </p:nvSpPr>
        <p:spPr>
          <a:xfrm>
            <a:off x="792163" y="1858780"/>
            <a:ext cx="5895975" cy="7839856"/>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sp>
        <p:nvSpPr>
          <p:cNvPr id="37" name="Rectangle 36">
            <a:extLst>
              <a:ext uri="{FF2B5EF4-FFF2-40B4-BE49-F238E27FC236}">
                <a16:creationId xmlns:a16="http://schemas.microsoft.com/office/drawing/2014/main" id="{97A65C7D-2155-F941-BFF5-ADBCF0451511}"/>
              </a:ext>
            </a:extLst>
          </p:cNvPr>
          <p:cNvSpPr/>
          <p:nvPr userDrawn="1"/>
        </p:nvSpPr>
        <p:spPr>
          <a:xfrm>
            <a:off x="7575320" y="0"/>
            <a:ext cx="3288243" cy="108608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lide Number Placeholder 5">
            <a:extLst>
              <a:ext uri="{FF2B5EF4-FFF2-40B4-BE49-F238E27FC236}">
                <a16:creationId xmlns:a16="http://schemas.microsoft.com/office/drawing/2014/main" id="{B733CDD4-F118-6C4D-B5F2-E20949479B61}"/>
              </a:ext>
            </a:extLst>
          </p:cNvPr>
          <p:cNvSpPr>
            <a:spLocks noGrp="1"/>
          </p:cNvSpPr>
          <p:nvPr>
            <p:ph type="sldNum" sz="quarter" idx="4"/>
          </p:nvPr>
        </p:nvSpPr>
        <p:spPr>
          <a:xfrm>
            <a:off x="7179830" y="10263708"/>
            <a:ext cx="300672" cy="266594"/>
          </a:xfrm>
          <a:prstGeom prst="rect">
            <a:avLst/>
          </a:prstGeom>
        </p:spPr>
        <p:txBody>
          <a:bodyPr vert="horz" lIns="91440" tIns="45720" rIns="91440" bIns="45720" rtlCol="0" anchor="ctr"/>
          <a:lstStyle>
            <a:lvl1pPr algn="r">
              <a:defRPr sz="700" b="0" i="0">
                <a:solidFill>
                  <a:schemeClr val="bg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9" name="Rectangle 38">
            <a:extLst>
              <a:ext uri="{FF2B5EF4-FFF2-40B4-BE49-F238E27FC236}">
                <a16:creationId xmlns:a16="http://schemas.microsoft.com/office/drawing/2014/main" id="{8F0F87D4-1F2D-DA4F-BF1A-511BE5A9D8C6}"/>
              </a:ext>
            </a:extLst>
          </p:cNvPr>
          <p:cNvSpPr/>
          <p:nvPr userDrawn="1"/>
        </p:nvSpPr>
        <p:spPr>
          <a:xfrm rot="16200000">
            <a:off x="5750313" y="8236536"/>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2213C32A-A048-4A40-8F13-1E2ACF495E1E}"/>
              </a:ext>
            </a:extLst>
          </p:cNvPr>
          <p:cNvPicPr>
            <a:picLocks noChangeAspect="1"/>
          </p:cNvPicPr>
          <p:nvPr userDrawn="1"/>
        </p:nvPicPr>
        <p:blipFill>
          <a:blip r:embed="rId2"/>
          <a:stretch>
            <a:fillRect/>
          </a:stretch>
        </p:blipFill>
        <p:spPr>
          <a:xfrm>
            <a:off x="7270305" y="10030255"/>
            <a:ext cx="127000" cy="127000"/>
          </a:xfrm>
          <a:prstGeom prst="rect">
            <a:avLst/>
          </a:prstGeom>
        </p:spPr>
      </p:pic>
    </p:spTree>
    <p:extLst>
      <p:ext uri="{BB962C8B-B14F-4D97-AF65-F5344CB8AC3E}">
        <p14:creationId xmlns:p14="http://schemas.microsoft.com/office/powerpoint/2010/main" val="2545000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C8352B-D288-414A-B4A2-0EE0BB5460F3}"/>
              </a:ext>
            </a:extLst>
          </p:cNvPr>
          <p:cNvSpPr/>
          <p:nvPr userDrawn="1"/>
        </p:nvSpPr>
        <p:spPr>
          <a:xfrm>
            <a:off x="0" y="0"/>
            <a:ext cx="7577392" cy="33409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3" name="Slide Number Placeholder 5">
            <a:extLst>
              <a:ext uri="{FF2B5EF4-FFF2-40B4-BE49-F238E27FC236}">
                <a16:creationId xmlns:a16="http://schemas.microsoft.com/office/drawing/2014/main" id="{AB075DC0-EB4A-0440-91CA-A4B130E1581E}"/>
              </a:ext>
            </a:extLst>
          </p:cNvPr>
          <p:cNvSpPr txBox="1">
            <a:spLocks/>
          </p:cNvSpPr>
          <p:nvPr userDrawn="1"/>
        </p:nvSpPr>
        <p:spPr>
          <a:xfrm>
            <a:off x="7107406" y="10263708"/>
            <a:ext cx="300672"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354F92"/>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B2079F2-58AF-ED44-82D7-E04B2F6FD686}" type="slidenum">
              <a:rPr lang="en-US" smtClean="0"/>
              <a:pPr/>
              <a:t>‹#›</a:t>
            </a:fld>
            <a:endParaRPr lang="en-US" dirty="0"/>
          </a:p>
        </p:txBody>
      </p:sp>
      <p:grpSp>
        <p:nvGrpSpPr>
          <p:cNvPr id="17" name="Graphic 2">
            <a:extLst>
              <a:ext uri="{FF2B5EF4-FFF2-40B4-BE49-F238E27FC236}">
                <a16:creationId xmlns:a16="http://schemas.microsoft.com/office/drawing/2014/main" id="{C82B0DE5-037D-0241-8609-31339C45E8A5}"/>
              </a:ext>
            </a:extLst>
          </p:cNvPr>
          <p:cNvGrpSpPr/>
          <p:nvPr userDrawn="1"/>
        </p:nvGrpSpPr>
        <p:grpSpPr>
          <a:xfrm>
            <a:off x="2164624" y="-298747"/>
            <a:ext cx="3833889" cy="1673865"/>
            <a:chOff x="3357879" y="5072538"/>
            <a:chExt cx="593407" cy="259080"/>
          </a:xfrm>
          <a:solidFill>
            <a:srgbClr val="EB7339"/>
          </a:solidFill>
        </p:grpSpPr>
        <p:sp>
          <p:nvSpPr>
            <p:cNvPr id="18" name="Freeform 17">
              <a:extLst>
                <a:ext uri="{FF2B5EF4-FFF2-40B4-BE49-F238E27FC236}">
                  <a16:creationId xmlns:a16="http://schemas.microsoft.com/office/drawing/2014/main" id="{49443BE9-EF66-9645-ACD0-53EB2F570CCE}"/>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887C85B8-E197-9849-B462-DE9F36EED9F1}"/>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FA156A31-100E-1747-AA0A-C450A58B3BAB}"/>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1" name="Rectangle 20">
            <a:extLst>
              <a:ext uri="{FF2B5EF4-FFF2-40B4-BE49-F238E27FC236}">
                <a16:creationId xmlns:a16="http://schemas.microsoft.com/office/drawing/2014/main" id="{F3F5B081-C373-C045-BF17-1E774537D338}"/>
              </a:ext>
            </a:extLst>
          </p:cNvPr>
          <p:cNvSpPr/>
          <p:nvPr userDrawn="1"/>
        </p:nvSpPr>
        <p:spPr>
          <a:xfrm>
            <a:off x="-19878" y="-1617946"/>
            <a:ext cx="7752521" cy="16391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D81AE1D-246F-FF45-8A10-4E295AD9E9D6}"/>
              </a:ext>
            </a:extLst>
          </p:cNvPr>
          <p:cNvSpPr/>
          <p:nvPr userDrawn="1"/>
        </p:nvSpPr>
        <p:spPr>
          <a:xfrm>
            <a:off x="0" y="334093"/>
            <a:ext cx="7577392" cy="1639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32">
            <a:extLst>
              <a:ext uri="{FF2B5EF4-FFF2-40B4-BE49-F238E27FC236}">
                <a16:creationId xmlns:a16="http://schemas.microsoft.com/office/drawing/2014/main" id="{0E29359D-0FA5-EA4F-8377-6D003A0B5122}"/>
              </a:ext>
            </a:extLst>
          </p:cNvPr>
          <p:cNvSpPr>
            <a:spLocks noGrp="1"/>
          </p:cNvSpPr>
          <p:nvPr>
            <p:ph type="body" sz="quarter" idx="13" hasCustomPrompt="1"/>
          </p:nvPr>
        </p:nvSpPr>
        <p:spPr>
          <a:xfrm>
            <a:off x="792163" y="742278"/>
            <a:ext cx="5895907"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FULL TEXT SLIDE</a:t>
            </a:r>
            <a:endParaRPr lang="en-US" dirty="0"/>
          </a:p>
        </p:txBody>
      </p:sp>
      <p:sp>
        <p:nvSpPr>
          <p:cNvPr id="24" name="Text Placeholder 3">
            <a:extLst>
              <a:ext uri="{FF2B5EF4-FFF2-40B4-BE49-F238E27FC236}">
                <a16:creationId xmlns:a16="http://schemas.microsoft.com/office/drawing/2014/main" id="{30AE557D-372F-934F-AE1B-14C2E1A02CAF}"/>
              </a:ext>
            </a:extLst>
          </p:cNvPr>
          <p:cNvSpPr>
            <a:spLocks noGrp="1"/>
          </p:cNvSpPr>
          <p:nvPr>
            <p:ph type="body" sz="quarter" idx="16" hasCustomPrompt="1"/>
          </p:nvPr>
        </p:nvSpPr>
        <p:spPr>
          <a:xfrm>
            <a:off x="792163" y="1858780"/>
            <a:ext cx="5895975" cy="7839856"/>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spTree>
    <p:extLst>
      <p:ext uri="{BB962C8B-B14F-4D97-AF65-F5344CB8AC3E}">
        <p14:creationId xmlns:p14="http://schemas.microsoft.com/office/powerpoint/2010/main" val="1235017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3D8BAE0-24B0-489C-8858-80548EF06EB9}"/>
              </a:ext>
            </a:extLst>
          </p:cNvPr>
          <p:cNvSpPr>
            <a:spLocks noGrp="1"/>
          </p:cNvSpPr>
          <p:nvPr>
            <p:ph type="pic" sz="quarter" idx="10"/>
          </p:nvPr>
        </p:nvSpPr>
        <p:spPr>
          <a:xfrm>
            <a:off x="0" y="0"/>
            <a:ext cx="7559675" cy="4388323"/>
          </a:xfrm>
          <a:custGeom>
            <a:avLst/>
            <a:gdLst>
              <a:gd name="connsiteX0" fmla="*/ 0 w 9654406"/>
              <a:gd name="connsiteY0" fmla="*/ 0 h 6557477"/>
              <a:gd name="connsiteX1" fmla="*/ 9654406 w 9654406"/>
              <a:gd name="connsiteY1" fmla="*/ 0 h 6557477"/>
              <a:gd name="connsiteX2" fmla="*/ 9654406 w 9654406"/>
              <a:gd name="connsiteY2" fmla="*/ 6557477 h 6557477"/>
              <a:gd name="connsiteX3" fmla="*/ 0 w 9654406"/>
              <a:gd name="connsiteY3" fmla="*/ 6557477 h 6557477"/>
            </a:gdLst>
            <a:ahLst/>
            <a:cxnLst>
              <a:cxn ang="0">
                <a:pos x="connsiteX0" y="connsiteY0"/>
              </a:cxn>
              <a:cxn ang="0">
                <a:pos x="connsiteX1" y="connsiteY1"/>
              </a:cxn>
              <a:cxn ang="0">
                <a:pos x="connsiteX2" y="connsiteY2"/>
              </a:cxn>
              <a:cxn ang="0">
                <a:pos x="connsiteX3" y="connsiteY3"/>
              </a:cxn>
            </a:cxnLst>
            <a:rect l="l" t="t" r="r" b="b"/>
            <a:pathLst>
              <a:path w="9654406" h="6557477">
                <a:moveTo>
                  <a:pt x="0" y="0"/>
                </a:moveTo>
                <a:lnTo>
                  <a:pt x="9654406" y="0"/>
                </a:lnTo>
                <a:lnTo>
                  <a:pt x="9654406" y="6557477"/>
                </a:lnTo>
                <a:lnTo>
                  <a:pt x="0" y="6557477"/>
                </a:lnTo>
                <a:close/>
              </a:path>
            </a:pathLst>
          </a:custGeom>
          <a:solidFill>
            <a:schemeClr val="bg1">
              <a:lumMod val="75000"/>
            </a:schemeClr>
          </a:solidFill>
        </p:spPr>
        <p:txBody>
          <a:bodyPr wrap="square">
            <a:noAutofit/>
          </a:bodyPr>
          <a:lstStyle>
            <a:lvl1pPr marL="0" indent="0" algn="ctr">
              <a:buFontTx/>
              <a:buNone/>
              <a:defRPr sz="1727">
                <a:latin typeface="Montserrat" panose="00000500000000000000" pitchFamily="50" charset="0"/>
              </a:defRPr>
            </a:lvl1pPr>
          </a:lstStyle>
          <a:p>
            <a:endParaRPr lang="en-US" dirty="0"/>
          </a:p>
          <a:p>
            <a:r>
              <a:rPr lang="en-US" dirty="0"/>
              <a:t>Drag Your Image Here</a:t>
            </a:r>
          </a:p>
        </p:txBody>
      </p:sp>
      <p:sp>
        <p:nvSpPr>
          <p:cNvPr id="14" name="Slide Number Placeholder 5">
            <a:extLst>
              <a:ext uri="{FF2B5EF4-FFF2-40B4-BE49-F238E27FC236}">
                <a16:creationId xmlns:a16="http://schemas.microsoft.com/office/drawing/2014/main" id="{AE298A11-3D84-2F45-BEFC-FB5CD1320E55}"/>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5" name="Text Placeholder 32">
            <a:extLst>
              <a:ext uri="{FF2B5EF4-FFF2-40B4-BE49-F238E27FC236}">
                <a16:creationId xmlns:a16="http://schemas.microsoft.com/office/drawing/2014/main" id="{0E1682C7-CB4D-C241-A1A8-103E8550CFD6}"/>
              </a:ext>
            </a:extLst>
          </p:cNvPr>
          <p:cNvSpPr>
            <a:spLocks noGrp="1"/>
          </p:cNvSpPr>
          <p:nvPr>
            <p:ph type="body" sz="quarter" idx="13" hasCustomPrompt="1"/>
          </p:nvPr>
        </p:nvSpPr>
        <p:spPr>
          <a:xfrm>
            <a:off x="831883" y="4991747"/>
            <a:ext cx="5895907"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FULL TEXT SLIDE</a:t>
            </a:r>
            <a:endParaRPr lang="en-US" dirty="0"/>
          </a:p>
        </p:txBody>
      </p:sp>
      <p:sp>
        <p:nvSpPr>
          <p:cNvPr id="16" name="Text Placeholder 3">
            <a:extLst>
              <a:ext uri="{FF2B5EF4-FFF2-40B4-BE49-F238E27FC236}">
                <a16:creationId xmlns:a16="http://schemas.microsoft.com/office/drawing/2014/main" id="{BB0CE9C5-B2BF-5B47-B191-13BA5F0C23E4}"/>
              </a:ext>
            </a:extLst>
          </p:cNvPr>
          <p:cNvSpPr>
            <a:spLocks noGrp="1"/>
          </p:cNvSpPr>
          <p:nvPr>
            <p:ph type="body" sz="quarter" idx="16" hasCustomPrompt="1"/>
          </p:nvPr>
        </p:nvSpPr>
        <p:spPr>
          <a:xfrm>
            <a:off x="831815" y="6057899"/>
            <a:ext cx="5895975" cy="3699205"/>
          </a:xfrm>
          <a:prstGeom prst="rect">
            <a:avLst/>
          </a:prstGeom>
        </p:spPr>
        <p:txBody>
          <a:bodyPr numCol="2"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spTree>
    <p:extLst>
      <p:ext uri="{BB962C8B-B14F-4D97-AF65-F5344CB8AC3E}">
        <p14:creationId xmlns:p14="http://schemas.microsoft.com/office/powerpoint/2010/main" val="307215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4A35E0-3781-446A-9FD4-C66EA820397D}"/>
              </a:ext>
            </a:extLst>
          </p:cNvPr>
          <p:cNvSpPr>
            <a:spLocks noGrp="1"/>
          </p:cNvSpPr>
          <p:nvPr>
            <p:ph type="pic" sz="quarter" idx="10"/>
          </p:nvPr>
        </p:nvSpPr>
        <p:spPr>
          <a:xfrm>
            <a:off x="0" y="0"/>
            <a:ext cx="3448050" cy="10735431"/>
          </a:xfrm>
          <a:custGeom>
            <a:avLst/>
            <a:gdLst>
              <a:gd name="connsiteX0" fmla="*/ 0 w 6896106"/>
              <a:gd name="connsiteY0" fmla="*/ 0 h 12839706"/>
              <a:gd name="connsiteX1" fmla="*/ 6896106 w 6896106"/>
              <a:gd name="connsiteY1" fmla="*/ 0 h 12839706"/>
              <a:gd name="connsiteX2" fmla="*/ 6896106 w 6896106"/>
              <a:gd name="connsiteY2" fmla="*/ 12839706 h 12839706"/>
              <a:gd name="connsiteX3" fmla="*/ 0 w 6896106"/>
              <a:gd name="connsiteY3" fmla="*/ 12839706 h 12839706"/>
            </a:gdLst>
            <a:ahLst/>
            <a:cxnLst>
              <a:cxn ang="0">
                <a:pos x="connsiteX0" y="connsiteY0"/>
              </a:cxn>
              <a:cxn ang="0">
                <a:pos x="connsiteX1" y="connsiteY1"/>
              </a:cxn>
              <a:cxn ang="0">
                <a:pos x="connsiteX2" y="connsiteY2"/>
              </a:cxn>
              <a:cxn ang="0">
                <a:pos x="connsiteX3" y="connsiteY3"/>
              </a:cxn>
            </a:cxnLst>
            <a:rect l="l" t="t" r="r" b="b"/>
            <a:pathLst>
              <a:path w="6896106" h="12839706">
                <a:moveTo>
                  <a:pt x="0" y="0"/>
                </a:moveTo>
                <a:lnTo>
                  <a:pt x="6896106" y="0"/>
                </a:lnTo>
                <a:lnTo>
                  <a:pt x="6896106" y="12839706"/>
                </a:lnTo>
                <a:lnTo>
                  <a:pt x="0" y="12839706"/>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4" name="Slide Number Placeholder 5">
            <a:extLst>
              <a:ext uri="{FF2B5EF4-FFF2-40B4-BE49-F238E27FC236}">
                <a16:creationId xmlns:a16="http://schemas.microsoft.com/office/drawing/2014/main" id="{BD9141FA-A907-5343-8739-F6C849CE02C5}"/>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5" name="Text Placeholder 32">
            <a:extLst>
              <a:ext uri="{FF2B5EF4-FFF2-40B4-BE49-F238E27FC236}">
                <a16:creationId xmlns:a16="http://schemas.microsoft.com/office/drawing/2014/main" id="{C7306F47-C333-8346-A832-FDC4EE39FEBF}"/>
              </a:ext>
            </a:extLst>
          </p:cNvPr>
          <p:cNvSpPr>
            <a:spLocks noGrp="1"/>
          </p:cNvSpPr>
          <p:nvPr>
            <p:ph type="body" sz="quarter" idx="13" hasCustomPrompt="1"/>
          </p:nvPr>
        </p:nvSpPr>
        <p:spPr>
          <a:xfrm>
            <a:off x="3843703" y="837528"/>
            <a:ext cx="2987640" cy="708318"/>
          </a:xfrm>
          <a:prstGeom prst="rect">
            <a:avLst/>
          </a:prstGeom>
        </p:spPr>
        <p:txBody>
          <a:bodyPr>
            <a:noAutofit/>
          </a:bodyPr>
          <a:lstStyle>
            <a:lvl1pPr marL="0" indent="0" algn="l">
              <a:buNone/>
              <a:defRPr sz="24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FULL TEXT SLIDE</a:t>
            </a:r>
            <a:endParaRPr lang="en-US" dirty="0"/>
          </a:p>
        </p:txBody>
      </p:sp>
      <p:sp>
        <p:nvSpPr>
          <p:cNvPr id="16" name="Text Placeholder 3">
            <a:extLst>
              <a:ext uri="{FF2B5EF4-FFF2-40B4-BE49-F238E27FC236}">
                <a16:creationId xmlns:a16="http://schemas.microsoft.com/office/drawing/2014/main" id="{2C5EE833-FEDA-C24E-B82D-AE03E01DC462}"/>
              </a:ext>
            </a:extLst>
          </p:cNvPr>
          <p:cNvSpPr>
            <a:spLocks noGrp="1"/>
          </p:cNvSpPr>
          <p:nvPr>
            <p:ph type="body" sz="quarter" idx="16" hasCustomPrompt="1"/>
          </p:nvPr>
        </p:nvSpPr>
        <p:spPr>
          <a:xfrm>
            <a:off x="3843703" y="1954030"/>
            <a:ext cx="2987674" cy="7839856"/>
          </a:xfrm>
          <a:prstGeom prst="rect">
            <a:avLst/>
          </a:prstGeom>
        </p:spPr>
        <p:txBody>
          <a:bodyPr numCol="1" spcCol="216000">
            <a:normAutofit/>
          </a:bodyPr>
          <a:lstStyle>
            <a:lvl1pPr marL="0" indent="0" algn="just">
              <a:lnSpc>
                <a:spcPts val="1220"/>
              </a:lnSpc>
              <a:buNone/>
              <a:defRPr sz="1100">
                <a:solidFill>
                  <a:srgbClr val="404040"/>
                </a:solidFill>
              </a:defRPr>
            </a:lvl1pPr>
            <a:lvl2pPr marL="377967" indent="0" algn="just">
              <a:lnSpc>
                <a:spcPts val="1220"/>
              </a:lnSpc>
              <a:buNone/>
              <a:defRPr sz="1100">
                <a:solidFill>
                  <a:srgbClr val="404040"/>
                </a:solidFill>
              </a:defRPr>
            </a:lvl2pPr>
            <a:lvl3pPr marL="755934" indent="0" algn="just">
              <a:lnSpc>
                <a:spcPts val="1220"/>
              </a:lnSpc>
              <a:buNone/>
              <a:defRPr sz="1100">
                <a:solidFill>
                  <a:srgbClr val="404040"/>
                </a:solidFill>
              </a:defRPr>
            </a:lvl3pPr>
            <a:lvl4pPr marL="1133901" indent="0" algn="just">
              <a:lnSpc>
                <a:spcPts val="1220"/>
              </a:lnSpc>
              <a:buNone/>
              <a:defRPr sz="1100">
                <a:solidFill>
                  <a:srgbClr val="404040"/>
                </a:solidFill>
              </a:defRPr>
            </a:lvl4pPr>
            <a:lvl5pPr marL="1511869" indent="0" algn="just">
              <a:lnSpc>
                <a:spcPts val="1220"/>
              </a:lnSpc>
              <a:buNone/>
              <a:defRPr sz="1100">
                <a:solidFill>
                  <a:srgbClr val="404040"/>
                </a:solidFill>
              </a:defRPr>
            </a:lvl5pPr>
          </a:lstStyle>
          <a:p>
            <a:pPr lvl="0"/>
            <a:r>
              <a:rPr lang="en-GB" dirty="0"/>
              <a:t>Click to type…</a:t>
            </a:r>
            <a:endParaRPr lang="en-US" dirty="0"/>
          </a:p>
        </p:txBody>
      </p:sp>
    </p:spTree>
    <p:extLst>
      <p:ext uri="{BB962C8B-B14F-4D97-AF65-F5344CB8AC3E}">
        <p14:creationId xmlns:p14="http://schemas.microsoft.com/office/powerpoint/2010/main" val="44874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9" name="Rectangle 8">
            <a:extLst>
              <a:ext uri="{FF2B5EF4-FFF2-40B4-BE49-F238E27FC236}">
                <a16:creationId xmlns:a16="http://schemas.microsoft.com/office/drawing/2014/main" id="{A36F4EFC-73AA-844E-9CB9-3B50E67038E0}"/>
              </a:ext>
            </a:extLst>
          </p:cNvPr>
          <p:cNvSpPr/>
          <p:nvPr userDrawn="1"/>
        </p:nvSpPr>
        <p:spPr>
          <a:xfrm>
            <a:off x="2414575" y="6138344"/>
            <a:ext cx="2730524" cy="409429"/>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7" name="Text Placeholder 32">
            <a:extLst>
              <a:ext uri="{FF2B5EF4-FFF2-40B4-BE49-F238E27FC236}">
                <a16:creationId xmlns:a16="http://schemas.microsoft.com/office/drawing/2014/main" id="{4D0E3F36-7AF6-F24F-93E9-167EE9034723}"/>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buNone/>
              <a:defRPr sz="24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7" name="Text Placeholder 32">
            <a:extLst>
              <a:ext uri="{FF2B5EF4-FFF2-40B4-BE49-F238E27FC236}">
                <a16:creationId xmlns:a16="http://schemas.microsoft.com/office/drawing/2014/main" id="{C81291F5-1840-564F-9F03-EBBB63FCF3EB}"/>
              </a:ext>
            </a:extLst>
          </p:cNvPr>
          <p:cNvSpPr>
            <a:spLocks noGrp="1"/>
          </p:cNvSpPr>
          <p:nvPr>
            <p:ph type="body" sz="quarter" idx="16" hasCustomPrompt="1"/>
          </p:nvPr>
        </p:nvSpPr>
        <p:spPr>
          <a:xfrm>
            <a:off x="2414575" y="6045038"/>
            <a:ext cx="2730524" cy="437232"/>
          </a:xfrm>
          <a:prstGeom prst="rect">
            <a:avLst/>
          </a:prstGeom>
        </p:spPr>
        <p:txBody>
          <a:bodyPr anchor="ctr">
            <a:noAutofit/>
          </a:bodyPr>
          <a:lstStyle>
            <a:lvl1pPr marL="0" indent="0" algn="ctr">
              <a:lnSpc>
                <a:spcPct val="200000"/>
              </a:lnSpc>
              <a:spcBef>
                <a:spcPts val="0"/>
              </a:spcBef>
              <a:buNone/>
              <a:defRPr sz="16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140623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8316AF1-885A-B942-8FAF-9CD473ABB6D9}"/>
              </a:ext>
            </a:extLst>
          </p:cNvPr>
          <p:cNvSpPr>
            <a:spLocks noGrp="1"/>
          </p:cNvSpPr>
          <p:nvPr>
            <p:ph type="sldNum" sz="quarter" idx="4"/>
          </p:nvPr>
        </p:nvSpPr>
        <p:spPr>
          <a:xfrm>
            <a:off x="7107406" y="10263708"/>
            <a:ext cx="300672" cy="266594"/>
          </a:xfrm>
          <a:prstGeom prst="rect">
            <a:avLst/>
          </a:prstGeom>
        </p:spPr>
        <p:txBody>
          <a:bodyPr vert="horz" lIns="91440" tIns="45720" rIns="91440" bIns="45720" rtlCol="0" anchor="ctr"/>
          <a:lstStyle>
            <a:lvl1pPr algn="r">
              <a:defRPr sz="700" b="0" i="0">
                <a:solidFill>
                  <a:srgbClr val="354F92"/>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grpSp>
        <p:nvGrpSpPr>
          <p:cNvPr id="2" name="Group 1">
            <a:extLst>
              <a:ext uri="{FF2B5EF4-FFF2-40B4-BE49-F238E27FC236}">
                <a16:creationId xmlns:a16="http://schemas.microsoft.com/office/drawing/2014/main" id="{A777F17A-55E1-A843-A04B-163D216D8228}"/>
              </a:ext>
            </a:extLst>
          </p:cNvPr>
          <p:cNvGrpSpPr/>
          <p:nvPr userDrawn="1"/>
        </p:nvGrpSpPr>
        <p:grpSpPr>
          <a:xfrm>
            <a:off x="7119931" y="6749816"/>
            <a:ext cx="317393" cy="3412980"/>
            <a:chOff x="7119931" y="6749816"/>
            <a:chExt cx="317393" cy="3412980"/>
          </a:xfrm>
        </p:grpSpPr>
        <p:sp>
          <p:nvSpPr>
            <p:cNvPr id="8" name="Rectangle 7">
              <a:extLst>
                <a:ext uri="{FF2B5EF4-FFF2-40B4-BE49-F238E27FC236}">
                  <a16:creationId xmlns:a16="http://schemas.microsoft.com/office/drawing/2014/main" id="{5DCFFD46-5C71-4E44-8047-D7EB4972BAEA}"/>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0D7429F2-8AE1-2644-B650-159047BA29E2}"/>
                </a:ext>
              </a:extLst>
            </p:cNvPr>
            <p:cNvGrpSpPr/>
            <p:nvPr userDrawn="1"/>
          </p:nvGrpSpPr>
          <p:grpSpPr>
            <a:xfrm rot="20700000">
              <a:off x="7119931" y="10024223"/>
              <a:ext cx="317393" cy="138573"/>
              <a:chOff x="3407362" y="9340156"/>
              <a:chExt cx="1351985" cy="590273"/>
            </a:xfrm>
          </p:grpSpPr>
          <p:sp>
            <p:nvSpPr>
              <p:cNvPr id="10" name="Freeform 9">
                <a:extLst>
                  <a:ext uri="{FF2B5EF4-FFF2-40B4-BE49-F238E27FC236}">
                    <a16:creationId xmlns:a16="http://schemas.microsoft.com/office/drawing/2014/main" id="{5A1D312F-604E-A44D-9F24-4EEE16728D60}"/>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1" name="Graphic 2">
                <a:extLst>
                  <a:ext uri="{FF2B5EF4-FFF2-40B4-BE49-F238E27FC236}">
                    <a16:creationId xmlns:a16="http://schemas.microsoft.com/office/drawing/2014/main" id="{B6EAF90B-79FB-034A-B85D-33ACD93B9CE0}"/>
                  </a:ext>
                </a:extLst>
              </p:cNvPr>
              <p:cNvGrpSpPr/>
              <p:nvPr/>
            </p:nvGrpSpPr>
            <p:grpSpPr>
              <a:xfrm>
                <a:off x="3407362" y="9340156"/>
                <a:ext cx="1351985" cy="590273"/>
                <a:chOff x="3357879" y="5072538"/>
                <a:chExt cx="593407" cy="259080"/>
              </a:xfrm>
              <a:solidFill>
                <a:srgbClr val="FFFFFF"/>
              </a:solidFill>
            </p:grpSpPr>
            <p:sp>
              <p:nvSpPr>
                <p:cNvPr id="12" name="Freeform 11">
                  <a:extLst>
                    <a:ext uri="{FF2B5EF4-FFF2-40B4-BE49-F238E27FC236}">
                      <a16:creationId xmlns:a16="http://schemas.microsoft.com/office/drawing/2014/main" id="{C3B1395F-D711-1F40-95D9-50BC2A6FCDDA}"/>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52075F8E-F125-734B-BE46-DE73E394EB9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7EB8AD70-9DD3-174D-A56D-7C07CF2D8A09}"/>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760" r:id="rId2"/>
    <p:sldLayoutId id="2147483761" r:id="rId3"/>
    <p:sldLayoutId id="2147483779" r:id="rId4"/>
    <p:sldLayoutId id="2147483782" r:id="rId5"/>
    <p:sldLayoutId id="2147483788" r:id="rId6"/>
    <p:sldLayoutId id="2147483752" r:id="rId7"/>
    <p:sldLayoutId id="2147483754" r:id="rId8"/>
    <p:sldLayoutId id="2147483774" r:id="rId9"/>
    <p:sldLayoutId id="2147483757" r:id="rId10"/>
    <p:sldLayoutId id="2147483778" r:id="rId11"/>
    <p:sldLayoutId id="2147483777" r:id="rId12"/>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climatechampions.how/online-course-en/" TargetMode="External"/><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climatechampions.how/communities-in-action-compendium/" TargetMode="External"/><Relationship Id="rId2" Type="http://schemas.openxmlformats.org/officeDocument/2006/relationships/hyperlink" Target="https://climatechampions.how/" TargetMode="External"/><Relationship Id="rId1" Type="http://schemas.openxmlformats.org/officeDocument/2006/relationships/slideLayout" Target="../slideLayouts/slideLayout5.xml"/><Relationship Id="rId5" Type="http://schemas.openxmlformats.org/officeDocument/2006/relationships/hyperlink" Target="https://twitter.com/EuChampions" TargetMode="External"/><Relationship Id="rId4" Type="http://schemas.openxmlformats.org/officeDocument/2006/relationships/hyperlink" Target="https://www.facebook.com/ClimateChampionsEU"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climatechampions.how/online-course-en/" TargetMode="External"/><Relationship Id="rId2" Type="http://schemas.openxmlformats.org/officeDocument/2006/relationships/image" Target="../media/image1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B7F326A-EE20-CB43-A309-1A37978E081E}"/>
              </a:ext>
            </a:extLst>
          </p:cNvPr>
          <p:cNvSpPr txBox="1"/>
          <p:nvPr/>
        </p:nvSpPr>
        <p:spPr>
          <a:xfrm>
            <a:off x="1641837" y="7749555"/>
            <a:ext cx="3282758" cy="523220"/>
          </a:xfrm>
          <a:prstGeom prst="rect">
            <a:avLst/>
          </a:prstGeom>
          <a:noFill/>
        </p:spPr>
        <p:txBody>
          <a:bodyPr wrap="none" rtlCol="0">
            <a:spAutoFit/>
          </a:bodyPr>
          <a:lstStyle/>
          <a:p>
            <a:r>
              <a:rPr lang="en-US" sz="2800" b="1" spc="324" dirty="0">
                <a:solidFill>
                  <a:srgbClr val="EB7339"/>
                </a:solidFill>
                <a:latin typeface="Calibri" panose="020F0502020204030204" pitchFamily="34" charset="0"/>
                <a:cs typeface="Calibri" panose="020F0502020204030204" pitchFamily="34" charset="0"/>
              </a:rPr>
              <a:t>TRAINERS GUIDE</a:t>
            </a:r>
          </a:p>
        </p:txBody>
      </p:sp>
      <p:grpSp>
        <p:nvGrpSpPr>
          <p:cNvPr id="12" name="Graphic 2">
            <a:extLst>
              <a:ext uri="{FF2B5EF4-FFF2-40B4-BE49-F238E27FC236}">
                <a16:creationId xmlns:a16="http://schemas.microsoft.com/office/drawing/2014/main" id="{B7D5E77C-1BB9-B344-8CA7-EF6EFE4FCAEC}"/>
              </a:ext>
            </a:extLst>
          </p:cNvPr>
          <p:cNvGrpSpPr/>
          <p:nvPr/>
        </p:nvGrpSpPr>
        <p:grpSpPr>
          <a:xfrm rot="16200000">
            <a:off x="-1112034" y="5760603"/>
            <a:ext cx="3833889" cy="1673865"/>
            <a:chOff x="3357879" y="5072538"/>
            <a:chExt cx="593407" cy="259080"/>
          </a:xfrm>
          <a:solidFill>
            <a:srgbClr val="EB7339"/>
          </a:solidFill>
        </p:grpSpPr>
        <p:sp>
          <p:nvSpPr>
            <p:cNvPr id="13" name="Freeform 12">
              <a:extLst>
                <a:ext uri="{FF2B5EF4-FFF2-40B4-BE49-F238E27FC236}">
                  <a16:creationId xmlns:a16="http://schemas.microsoft.com/office/drawing/2014/main" id="{E2BE36FC-6758-2F4A-BBF8-E940C32FBEE3}"/>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F4C0ED9-61DC-264B-978E-919329A9E6C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41E87753-28F7-7440-B464-59E0D5B0F0C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6" name="Picture 25" descr="A picture containing person, clothing, human face, outdoor&#10;&#10;Description automatically generated">
            <a:extLst>
              <a:ext uri="{FF2B5EF4-FFF2-40B4-BE49-F238E27FC236}">
                <a16:creationId xmlns:a16="http://schemas.microsoft.com/office/drawing/2014/main" id="{919C17FC-ACFE-8E42-7936-B171DA15E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6715"/>
            <a:ext cx="7559675" cy="5040101"/>
          </a:xfrm>
          <a:prstGeom prst="rect">
            <a:avLst/>
          </a:prstGeom>
        </p:spPr>
      </p:pic>
      <p:sp>
        <p:nvSpPr>
          <p:cNvPr id="28" name="TextBox 27">
            <a:extLst>
              <a:ext uri="{FF2B5EF4-FFF2-40B4-BE49-F238E27FC236}">
                <a16:creationId xmlns:a16="http://schemas.microsoft.com/office/drawing/2014/main" id="{78F7106C-1748-8966-AC02-F24157D6E13B}"/>
              </a:ext>
            </a:extLst>
          </p:cNvPr>
          <p:cNvSpPr txBox="1"/>
          <p:nvPr/>
        </p:nvSpPr>
        <p:spPr>
          <a:xfrm>
            <a:off x="346442" y="2442188"/>
            <a:ext cx="6866790" cy="1661993"/>
          </a:xfrm>
          <a:prstGeom prst="rect">
            <a:avLst/>
          </a:prstGeom>
          <a:noFill/>
          <a:ln>
            <a:noFill/>
          </a:ln>
        </p:spPr>
        <p:txBody>
          <a:bodyPr wrap="square" rtlCol="0">
            <a:spAutoFit/>
          </a:bodyPr>
          <a:lstStyle/>
          <a:p>
            <a:pPr algn="ctr"/>
            <a:r>
              <a:rPr lang="en-US" sz="2800" b="1" dirty="0">
                <a:solidFill>
                  <a:srgbClr val="354F92"/>
                </a:solidFill>
                <a:latin typeface="+mn-lt"/>
                <a:cs typeface="+mn-cs"/>
              </a:rPr>
              <a:t>EDUCATORS/TRAINERS GUIDE TO                        CLIMATE CHAMPIONS                                                            Open Education Resources </a:t>
            </a:r>
          </a:p>
          <a:p>
            <a:endParaRPr lang="en-IE" dirty="0"/>
          </a:p>
        </p:txBody>
      </p:sp>
    </p:spTree>
    <p:extLst>
      <p:ext uri="{BB962C8B-B14F-4D97-AF65-F5344CB8AC3E}">
        <p14:creationId xmlns:p14="http://schemas.microsoft.com/office/powerpoint/2010/main" val="45067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77BFA80-A318-6F4F-8F0F-0779B87571DC}"/>
              </a:ext>
            </a:extLst>
          </p:cNvPr>
          <p:cNvSpPr>
            <a:spLocks noGrp="1"/>
          </p:cNvSpPr>
          <p:nvPr>
            <p:ph type="body" sz="quarter" idx="13"/>
          </p:nvPr>
        </p:nvSpPr>
        <p:spPr>
          <a:xfrm>
            <a:off x="831815" y="4637588"/>
            <a:ext cx="5895907" cy="708318"/>
          </a:xfrm>
          <a:prstGeom prst="rect">
            <a:avLst/>
          </a:prstGeom>
        </p:spPr>
        <p:txBody>
          <a:bodyPr/>
          <a:lstStyle/>
          <a:p>
            <a:r>
              <a:rPr lang="en-IE" dirty="0"/>
              <a:t>3.0 General Instructions for Trainers &amp; Educators </a:t>
            </a:r>
            <a:endParaRPr lang="en-US" dirty="0"/>
          </a:p>
        </p:txBody>
      </p:sp>
      <p:sp>
        <p:nvSpPr>
          <p:cNvPr id="15" name="Slide Number Placeholder 2">
            <a:extLst>
              <a:ext uri="{FF2B5EF4-FFF2-40B4-BE49-F238E27FC236}">
                <a16:creationId xmlns:a16="http://schemas.microsoft.com/office/drawing/2014/main" id="{CF867EF2-DE68-EF49-905B-2FFF0662F383}"/>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10</a:t>
            </a:fld>
            <a:endParaRPr lang="en-US" dirty="0"/>
          </a:p>
        </p:txBody>
      </p:sp>
      <p:sp>
        <p:nvSpPr>
          <p:cNvPr id="2" name="Text Placeholder 5">
            <a:extLst>
              <a:ext uri="{FF2B5EF4-FFF2-40B4-BE49-F238E27FC236}">
                <a16:creationId xmlns:a16="http://schemas.microsoft.com/office/drawing/2014/main" id="{5582526D-CA53-1859-9AC0-807FAE03BC6D}"/>
              </a:ext>
            </a:extLst>
          </p:cNvPr>
          <p:cNvSpPr txBox="1">
            <a:spLocks/>
          </p:cNvSpPr>
          <p:nvPr/>
        </p:nvSpPr>
        <p:spPr>
          <a:xfrm>
            <a:off x="831814" y="5362594"/>
            <a:ext cx="5895907"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100" dirty="0">
                <a:solidFill>
                  <a:srgbClr val="404040"/>
                </a:solidFill>
                <a:latin typeface="+mn-lt"/>
                <a:cs typeface="+mn-cs"/>
              </a:rPr>
              <a:t>Methodological Approach</a:t>
            </a:r>
          </a:p>
          <a:p>
            <a:pPr marL="171450" indent="-171450">
              <a:buFontTx/>
              <a:buChar char="-"/>
            </a:pPr>
            <a:r>
              <a:rPr lang="en-US" sz="1100" b="0" dirty="0">
                <a:solidFill>
                  <a:srgbClr val="404040"/>
                </a:solidFill>
                <a:latin typeface="+mn-lt"/>
                <a:cs typeface="+mn-cs"/>
              </a:rPr>
              <a:t>The Open Education Resources consists of a 6 Module Curriculum to introduce learners to the scope and potential of Climate Champions in a way that is both rigorous and congruent with academic research and focused on the real-world use of innovation. </a:t>
            </a:r>
          </a:p>
          <a:p>
            <a:pPr marL="171450" indent="-171450">
              <a:buFontTx/>
              <a:buChar char="-"/>
            </a:pPr>
            <a:r>
              <a:rPr lang="en-US" sz="1100" b="0" dirty="0">
                <a:solidFill>
                  <a:srgbClr val="404040"/>
                </a:solidFill>
                <a:latin typeface="+mn-lt"/>
                <a:cs typeface="+mn-cs"/>
              </a:rPr>
              <a:t>The Curriculum is based on the understanding that there are opportunities present, but that Learners and Educators need assistance in the understanding and urgency of Climate Change, and how to become Climate Champions within their communities</a:t>
            </a:r>
            <a:r>
              <a:rPr lang="en-US" sz="800" dirty="0"/>
              <a:t>. </a:t>
            </a:r>
          </a:p>
          <a:p>
            <a:pPr marL="171450" indent="-171450">
              <a:buFontTx/>
              <a:buChar char="-"/>
            </a:pPr>
            <a:endParaRPr lang="en-US" sz="800" dirty="0"/>
          </a:p>
          <a:p>
            <a:pPr marL="171450" indent="-171450">
              <a:buFontTx/>
              <a:buChar char="-"/>
            </a:pPr>
            <a:endParaRPr lang="en-US" sz="800" dirty="0"/>
          </a:p>
          <a:p>
            <a:r>
              <a:rPr lang="en-US" sz="1100" dirty="0">
                <a:solidFill>
                  <a:srgbClr val="404040"/>
                </a:solidFill>
                <a:latin typeface="+mn-lt"/>
                <a:cs typeface="+mn-cs"/>
              </a:rPr>
              <a:t>General Instructions </a:t>
            </a:r>
          </a:p>
          <a:p>
            <a:r>
              <a:rPr lang="en-US" sz="1100" b="0" dirty="0">
                <a:solidFill>
                  <a:srgbClr val="404040"/>
                </a:solidFill>
                <a:latin typeface="+mn-lt"/>
                <a:cs typeface="+mn-cs"/>
              </a:rPr>
              <a:t>Please read this guide thoroughly before conducting the training. For classroom, flipped or blended delivery please:</a:t>
            </a:r>
          </a:p>
          <a:p>
            <a:pPr marL="171450" indent="-171450">
              <a:buFontTx/>
              <a:buChar char="-"/>
            </a:pPr>
            <a:r>
              <a:rPr lang="en-US" sz="1100" b="0" dirty="0">
                <a:solidFill>
                  <a:srgbClr val="404040"/>
                </a:solidFill>
                <a:latin typeface="+mn-lt"/>
                <a:cs typeface="+mn-cs"/>
              </a:rPr>
              <a:t>Download, review and revise course resources for the training as necessary. Allow adequate training time for session. </a:t>
            </a:r>
          </a:p>
          <a:p>
            <a:pPr marL="171450" indent="-171450">
              <a:buFontTx/>
              <a:buChar char="-"/>
            </a:pPr>
            <a:r>
              <a:rPr lang="en-US" sz="1100" b="0" dirty="0" err="1">
                <a:solidFill>
                  <a:srgbClr val="404040"/>
                </a:solidFill>
                <a:latin typeface="+mn-lt"/>
                <a:cs typeface="+mn-cs"/>
              </a:rPr>
              <a:t>Localise</a:t>
            </a:r>
            <a:r>
              <a:rPr lang="en-US" sz="1100" b="0" dirty="0">
                <a:solidFill>
                  <a:srgbClr val="404040"/>
                </a:solidFill>
                <a:latin typeface="+mn-lt"/>
                <a:cs typeface="+mn-cs"/>
              </a:rPr>
              <a:t> training content with case studies and information on local supports for your students. </a:t>
            </a:r>
          </a:p>
          <a:p>
            <a:pPr marL="171450" indent="-171450">
              <a:buFontTx/>
              <a:buChar char="-"/>
            </a:pPr>
            <a:r>
              <a:rPr lang="en-US" sz="1100" b="0" dirty="0">
                <a:solidFill>
                  <a:srgbClr val="404040"/>
                </a:solidFill>
                <a:latin typeface="+mn-lt"/>
                <a:cs typeface="+mn-cs"/>
              </a:rPr>
              <a:t>Ensure that each participant completes exercises embedded in each Module – these provide valuable learning. </a:t>
            </a:r>
          </a:p>
          <a:p>
            <a:pPr marL="171450" indent="-171450">
              <a:buFontTx/>
              <a:buChar char="-"/>
            </a:pPr>
            <a:r>
              <a:rPr lang="en-US" sz="1100" b="0" dirty="0">
                <a:solidFill>
                  <a:srgbClr val="404040"/>
                </a:solidFill>
                <a:latin typeface="+mn-lt"/>
                <a:cs typeface="+mn-cs"/>
              </a:rPr>
              <a:t>Allow time for review of exercises and provide a feedback loop.</a:t>
            </a:r>
          </a:p>
          <a:p>
            <a:pPr marL="171450" indent="-171450">
              <a:buFontTx/>
              <a:buChar char="-"/>
            </a:pPr>
            <a:endParaRPr lang="en-US" sz="800" dirty="0"/>
          </a:p>
        </p:txBody>
      </p:sp>
      <p:pic>
        <p:nvPicPr>
          <p:cNvPr id="7" name="Picture Placeholder 6" descr="A picture containing person, clothing, human face, outdoor&#10;&#10;Description automatically generated">
            <a:extLst>
              <a:ext uri="{FF2B5EF4-FFF2-40B4-BE49-F238E27FC236}">
                <a16:creationId xmlns:a16="http://schemas.microsoft.com/office/drawing/2014/main" id="{AC6FE032-3041-3DA5-B085-3ABF2C11DE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471" b="6471"/>
          <a:stretch>
            <a:fillRect/>
          </a:stretch>
        </p:blipFill>
        <p:spPr/>
      </p:pic>
    </p:spTree>
    <p:extLst>
      <p:ext uri="{BB962C8B-B14F-4D97-AF65-F5344CB8AC3E}">
        <p14:creationId xmlns:p14="http://schemas.microsoft.com/office/powerpoint/2010/main" val="420627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77BFA80-A318-6F4F-8F0F-0779B87571DC}"/>
              </a:ext>
            </a:extLst>
          </p:cNvPr>
          <p:cNvSpPr>
            <a:spLocks noGrp="1"/>
          </p:cNvSpPr>
          <p:nvPr>
            <p:ph type="body" sz="quarter" idx="13"/>
          </p:nvPr>
        </p:nvSpPr>
        <p:spPr>
          <a:xfrm>
            <a:off x="831815" y="1703888"/>
            <a:ext cx="5895907" cy="708318"/>
          </a:xfrm>
          <a:prstGeom prst="rect">
            <a:avLst/>
          </a:prstGeom>
        </p:spPr>
        <p:txBody>
          <a:bodyPr/>
          <a:lstStyle/>
          <a:p>
            <a:r>
              <a:rPr lang="en-IE" dirty="0"/>
              <a:t>General Instructions for Teachers/Educators </a:t>
            </a:r>
            <a:endParaRPr lang="en-US" dirty="0"/>
          </a:p>
        </p:txBody>
      </p:sp>
      <p:sp>
        <p:nvSpPr>
          <p:cNvPr id="15" name="Slide Number Placeholder 2">
            <a:extLst>
              <a:ext uri="{FF2B5EF4-FFF2-40B4-BE49-F238E27FC236}">
                <a16:creationId xmlns:a16="http://schemas.microsoft.com/office/drawing/2014/main" id="{CF867EF2-DE68-EF49-905B-2FFF0662F383}"/>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11</a:t>
            </a:fld>
            <a:endParaRPr lang="en-US" dirty="0"/>
          </a:p>
        </p:txBody>
      </p:sp>
      <p:sp>
        <p:nvSpPr>
          <p:cNvPr id="2" name="Text Placeholder 5">
            <a:extLst>
              <a:ext uri="{FF2B5EF4-FFF2-40B4-BE49-F238E27FC236}">
                <a16:creationId xmlns:a16="http://schemas.microsoft.com/office/drawing/2014/main" id="{5582526D-CA53-1859-9AC0-807FAE03BC6D}"/>
              </a:ext>
            </a:extLst>
          </p:cNvPr>
          <p:cNvSpPr txBox="1">
            <a:spLocks/>
          </p:cNvSpPr>
          <p:nvPr/>
        </p:nvSpPr>
        <p:spPr>
          <a:xfrm>
            <a:off x="831814" y="2428894"/>
            <a:ext cx="5895907"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100" dirty="0">
                <a:solidFill>
                  <a:srgbClr val="404040"/>
                </a:solidFill>
                <a:latin typeface="+mn-lt"/>
                <a:cs typeface="+mn-cs"/>
              </a:rPr>
              <a:t>Instructional Approach</a:t>
            </a:r>
          </a:p>
          <a:p>
            <a:r>
              <a:rPr lang="en-US" sz="1100" b="0" dirty="0">
                <a:solidFill>
                  <a:srgbClr val="404040"/>
                </a:solidFill>
                <a:latin typeface="+mn-lt"/>
                <a:cs typeface="+mn-cs"/>
              </a:rPr>
              <a:t>The Open Education Resources have been designed to accommodate a range of teaching styles and cultures. As a common thread, each module is presented in the following design.</a:t>
            </a:r>
          </a:p>
          <a:p>
            <a:pPr marL="171450" indent="-171450">
              <a:buFontTx/>
              <a:buChar char="-"/>
            </a:pPr>
            <a:r>
              <a:rPr lang="en-US" sz="1100" b="0" dirty="0">
                <a:solidFill>
                  <a:srgbClr val="404040"/>
                </a:solidFill>
                <a:latin typeface="+mn-lt"/>
                <a:cs typeface="+mn-cs"/>
              </a:rPr>
              <a:t>The topic is introduced briefly before delving into the subject matter.</a:t>
            </a:r>
          </a:p>
          <a:p>
            <a:pPr marL="171450" indent="-171450">
              <a:buFontTx/>
              <a:buChar char="-"/>
            </a:pPr>
            <a:r>
              <a:rPr lang="en-US" sz="1100" b="0" dirty="0">
                <a:solidFill>
                  <a:srgbClr val="404040"/>
                </a:solidFill>
                <a:latin typeface="+mn-lt"/>
                <a:cs typeface="+mn-cs"/>
              </a:rPr>
              <a:t>Information on the Sustainable Development Goal covered, with challenges and opportunities presented. Moving onto more general definitions to more detailed applications, enabling the scope of the topic to be understood. </a:t>
            </a:r>
          </a:p>
          <a:p>
            <a:pPr marL="171450" indent="-171450">
              <a:buFontTx/>
              <a:buChar char="-"/>
            </a:pPr>
            <a:r>
              <a:rPr lang="en-US" sz="1100" b="0" dirty="0">
                <a:solidFill>
                  <a:srgbClr val="404040"/>
                </a:solidFill>
                <a:latin typeface="+mn-lt"/>
                <a:cs typeface="+mn-cs"/>
              </a:rPr>
              <a:t>Knowledge is reinforced, and skills are developed as students/learners participate in practical exercises or study questions. </a:t>
            </a:r>
          </a:p>
          <a:p>
            <a:pPr marL="171450" indent="-171450">
              <a:buFontTx/>
              <a:buChar char="-"/>
            </a:pPr>
            <a:endParaRPr lang="en-US" sz="800" dirty="0"/>
          </a:p>
        </p:txBody>
      </p:sp>
      <p:sp>
        <p:nvSpPr>
          <p:cNvPr id="3" name="Text Placeholder 5">
            <a:extLst>
              <a:ext uri="{FF2B5EF4-FFF2-40B4-BE49-F238E27FC236}">
                <a16:creationId xmlns:a16="http://schemas.microsoft.com/office/drawing/2014/main" id="{8B8BF729-7EB9-D5A0-729B-5AE9CC7D723D}"/>
              </a:ext>
            </a:extLst>
          </p:cNvPr>
          <p:cNvSpPr txBox="1">
            <a:spLocks/>
          </p:cNvSpPr>
          <p:nvPr/>
        </p:nvSpPr>
        <p:spPr>
          <a:xfrm>
            <a:off x="831813" y="4561388"/>
            <a:ext cx="5895907"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IE" dirty="0"/>
              <a:t>4.0 Course Delivery Options</a:t>
            </a:r>
            <a:endParaRPr lang="en-US" dirty="0"/>
          </a:p>
        </p:txBody>
      </p:sp>
      <p:sp>
        <p:nvSpPr>
          <p:cNvPr id="4" name="Text Placeholder 5">
            <a:extLst>
              <a:ext uri="{FF2B5EF4-FFF2-40B4-BE49-F238E27FC236}">
                <a16:creationId xmlns:a16="http://schemas.microsoft.com/office/drawing/2014/main" id="{CECFB4D8-A1D3-43D5-A82A-C15E649D22BC}"/>
              </a:ext>
            </a:extLst>
          </p:cNvPr>
          <p:cNvSpPr txBox="1">
            <a:spLocks/>
          </p:cNvSpPr>
          <p:nvPr/>
        </p:nvSpPr>
        <p:spPr>
          <a:xfrm>
            <a:off x="831813" y="5025627"/>
            <a:ext cx="5895907"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100" dirty="0">
                <a:solidFill>
                  <a:srgbClr val="404040"/>
                </a:solidFill>
                <a:latin typeface="+mn-lt"/>
                <a:cs typeface="+mn-cs"/>
              </a:rPr>
              <a:t>Classroom Training &amp; Tools required</a:t>
            </a:r>
          </a:p>
          <a:p>
            <a:r>
              <a:rPr lang="en-US" sz="1100" b="0" dirty="0">
                <a:solidFill>
                  <a:srgbClr val="404040"/>
                </a:solidFill>
                <a:latin typeface="+mn-lt"/>
                <a:cs typeface="+mn-cs"/>
              </a:rPr>
              <a:t>Classroom training remains one of the most popular training techniques for building skills capacity. Typically, it is instructor-</a:t>
            </a:r>
            <a:r>
              <a:rPr lang="en-US" sz="1100" b="0" dirty="0" err="1">
                <a:solidFill>
                  <a:srgbClr val="404040"/>
                </a:solidFill>
                <a:latin typeface="+mn-lt"/>
                <a:cs typeface="+mn-cs"/>
              </a:rPr>
              <a:t>centred</a:t>
            </a:r>
            <a:r>
              <a:rPr lang="en-US" sz="1100" b="0" dirty="0">
                <a:solidFill>
                  <a:srgbClr val="404040"/>
                </a:solidFill>
                <a:latin typeface="+mn-lt"/>
                <a:cs typeface="+mn-cs"/>
              </a:rPr>
              <a:t> face-to-face training that takes place in a fixed time and place.  We would really encourage that this training  is rooted din community-based learning. Impact can be achieved by communities joining together to progress this training – it can augment environmental improvement actions.  For such training, we provide …</a:t>
            </a:r>
            <a:endParaRPr lang="en-US" sz="800" b="0" dirty="0"/>
          </a:p>
        </p:txBody>
      </p:sp>
      <p:graphicFrame>
        <p:nvGraphicFramePr>
          <p:cNvPr id="7" name="Table 7">
            <a:extLst>
              <a:ext uri="{FF2B5EF4-FFF2-40B4-BE49-F238E27FC236}">
                <a16:creationId xmlns:a16="http://schemas.microsoft.com/office/drawing/2014/main" id="{249FCB67-C755-FCC4-E59D-4361B2D3AD9B}"/>
              </a:ext>
            </a:extLst>
          </p:cNvPr>
          <p:cNvGraphicFramePr>
            <a:graphicFrameLocks noGrp="1"/>
          </p:cNvGraphicFramePr>
          <p:nvPr>
            <p:extLst>
              <p:ext uri="{D42A27DB-BD31-4B8C-83A1-F6EECF244321}">
                <p14:modId xmlns:p14="http://schemas.microsoft.com/office/powerpoint/2010/main" val="703595084"/>
              </p:ext>
            </p:extLst>
          </p:nvPr>
        </p:nvGraphicFramePr>
        <p:xfrm>
          <a:off x="661965" y="6255926"/>
          <a:ext cx="6235597" cy="3789236"/>
        </p:xfrm>
        <a:graphic>
          <a:graphicData uri="http://schemas.openxmlformats.org/drawingml/2006/table">
            <a:tbl>
              <a:tblPr firstRow="1" bandRow="1">
                <a:tableStyleId>{5C22544A-7EE6-4342-B048-85BDC9FD1C3A}</a:tableStyleId>
              </a:tblPr>
              <a:tblGrid>
                <a:gridCol w="1417283">
                  <a:extLst>
                    <a:ext uri="{9D8B030D-6E8A-4147-A177-3AD203B41FA5}">
                      <a16:colId xmlns:a16="http://schemas.microsoft.com/office/drawing/2014/main" val="3903941124"/>
                    </a:ext>
                  </a:extLst>
                </a:gridCol>
                <a:gridCol w="2868460">
                  <a:extLst>
                    <a:ext uri="{9D8B030D-6E8A-4147-A177-3AD203B41FA5}">
                      <a16:colId xmlns:a16="http://schemas.microsoft.com/office/drawing/2014/main" val="2417487657"/>
                    </a:ext>
                  </a:extLst>
                </a:gridCol>
                <a:gridCol w="1949854">
                  <a:extLst>
                    <a:ext uri="{9D8B030D-6E8A-4147-A177-3AD203B41FA5}">
                      <a16:colId xmlns:a16="http://schemas.microsoft.com/office/drawing/2014/main" val="3370213147"/>
                    </a:ext>
                  </a:extLst>
                </a:gridCol>
              </a:tblGrid>
              <a:tr h="414496">
                <a:tc>
                  <a:txBody>
                    <a:bodyPr/>
                    <a:lstStyle/>
                    <a:p>
                      <a:r>
                        <a:rPr lang="en-IE" dirty="0">
                          <a:solidFill>
                            <a:schemeClr val="bg1"/>
                          </a:solidFill>
                        </a:rPr>
                        <a:t>Classroom Tool</a:t>
                      </a:r>
                    </a:p>
                  </a:txBody>
                  <a:tcPr anchor="ctr">
                    <a:solidFill>
                      <a:srgbClr val="354F92"/>
                    </a:solidFill>
                  </a:tcPr>
                </a:tc>
                <a:tc>
                  <a:txBody>
                    <a:bodyPr/>
                    <a:lstStyle/>
                    <a:p>
                      <a:endParaRPr lang="en-IE" dirty="0">
                        <a:solidFill>
                          <a:schemeClr val="bg1"/>
                        </a:solidFill>
                      </a:endParaRPr>
                    </a:p>
                    <a:p>
                      <a:r>
                        <a:rPr lang="en-IE" dirty="0">
                          <a:solidFill>
                            <a:schemeClr val="bg1"/>
                          </a:solidFill>
                        </a:rPr>
                        <a:t>Suggested Use in the Classroom</a:t>
                      </a:r>
                    </a:p>
                    <a:p>
                      <a:endParaRPr lang="en-IE" dirty="0">
                        <a:solidFill>
                          <a:schemeClr val="bg1"/>
                        </a:solidFill>
                      </a:endParaRPr>
                    </a:p>
                  </a:txBody>
                  <a:tcPr anchor="b">
                    <a:solidFill>
                      <a:srgbClr val="354F92"/>
                    </a:solidFill>
                  </a:tcPr>
                </a:tc>
                <a:tc>
                  <a:txBody>
                    <a:bodyPr/>
                    <a:lstStyle/>
                    <a:p>
                      <a:pPr algn="ctr"/>
                      <a:r>
                        <a:rPr lang="en-IE" dirty="0">
                          <a:solidFill>
                            <a:schemeClr val="bg1"/>
                          </a:solidFill>
                        </a:rPr>
                        <a:t>Additional Resources Required</a:t>
                      </a:r>
                    </a:p>
                  </a:txBody>
                  <a:tcPr anchor="ctr">
                    <a:solidFill>
                      <a:srgbClr val="354F92"/>
                    </a:solidFill>
                  </a:tcPr>
                </a:tc>
                <a:extLst>
                  <a:ext uri="{0D108BD9-81ED-4DB2-BD59-A6C34878D82A}">
                    <a16:rowId xmlns:a16="http://schemas.microsoft.com/office/drawing/2014/main" val="2338061450"/>
                  </a:ext>
                </a:extLst>
              </a:tr>
              <a:tr h="414496">
                <a:tc>
                  <a:txBody>
                    <a:bodyPr/>
                    <a:lstStyle/>
                    <a:p>
                      <a:pPr algn="ctr"/>
                      <a:r>
                        <a:rPr lang="en-IE" sz="1200" dirty="0"/>
                        <a:t>PowerPoint © presentation</a:t>
                      </a:r>
                    </a:p>
                  </a:txBody>
                  <a:tcPr>
                    <a:solidFill>
                      <a:schemeClr val="accent2">
                        <a:lumMod val="20000"/>
                        <a:lumOff val="80000"/>
                      </a:schemeClr>
                    </a:solidFill>
                  </a:tcPr>
                </a:tc>
                <a:tc>
                  <a:txBody>
                    <a:bodyPr/>
                    <a:lstStyle/>
                    <a:p>
                      <a:pPr algn="ctr"/>
                      <a:r>
                        <a:rPr lang="en-IE" sz="1200" dirty="0"/>
                        <a:t>Training materials are developed in PowerPoint. We provide 6 ‘ready-made’ PowerPoint decks that you can adapt to your priorities and circumstances. We suggest that these will be displayed on a large screen for classroom delivery</a:t>
                      </a:r>
                    </a:p>
                    <a:p>
                      <a:pPr algn="ctr"/>
                      <a:endParaRPr lang="en-IE" sz="1200" dirty="0"/>
                    </a:p>
                  </a:txBody>
                  <a:tcPr>
                    <a:solidFill>
                      <a:schemeClr val="accent2">
                        <a:lumMod val="20000"/>
                        <a:lumOff val="80000"/>
                      </a:schemeClr>
                    </a:solidFill>
                  </a:tcPr>
                </a:tc>
                <a:tc>
                  <a:txBody>
                    <a:bodyPr/>
                    <a:lstStyle/>
                    <a:p>
                      <a:pPr algn="l"/>
                      <a:r>
                        <a:rPr lang="en-IE" sz="1200" dirty="0"/>
                        <a:t>Laptop/ Computer</a:t>
                      </a:r>
                    </a:p>
                    <a:p>
                      <a:pPr algn="l"/>
                      <a:r>
                        <a:rPr lang="en-IE" sz="1200" dirty="0"/>
                        <a:t>Projector</a:t>
                      </a:r>
                    </a:p>
                    <a:p>
                      <a:pPr algn="l"/>
                      <a:r>
                        <a:rPr lang="en-IE" sz="1200" dirty="0"/>
                        <a:t>Large screen / wall</a:t>
                      </a:r>
                    </a:p>
                  </a:txBody>
                  <a:tcPr>
                    <a:solidFill>
                      <a:schemeClr val="accent2">
                        <a:lumMod val="20000"/>
                        <a:lumOff val="80000"/>
                      </a:schemeClr>
                    </a:solidFill>
                  </a:tcPr>
                </a:tc>
                <a:extLst>
                  <a:ext uri="{0D108BD9-81ED-4DB2-BD59-A6C34878D82A}">
                    <a16:rowId xmlns:a16="http://schemas.microsoft.com/office/drawing/2014/main" val="3637798547"/>
                  </a:ext>
                </a:extLst>
              </a:tr>
              <a:tr h="414496">
                <a:tc>
                  <a:txBody>
                    <a:bodyPr/>
                    <a:lstStyle/>
                    <a:p>
                      <a:pPr algn="ctr"/>
                      <a:r>
                        <a:rPr lang="en-IE" sz="1200" dirty="0"/>
                        <a:t>Videos</a:t>
                      </a:r>
                    </a:p>
                  </a:txBody>
                  <a:tcPr>
                    <a:solidFill>
                      <a:schemeClr val="accent2">
                        <a:lumMod val="20000"/>
                        <a:lumOff val="80000"/>
                      </a:schemeClr>
                    </a:solidFill>
                  </a:tcPr>
                </a:tc>
                <a:tc>
                  <a:txBody>
                    <a:bodyPr/>
                    <a:lstStyle/>
                    <a:p>
                      <a:pPr algn="ctr"/>
                      <a:r>
                        <a:rPr lang="en-IE" sz="1200" dirty="0"/>
                        <a:t>Videos are used to explain certain sections of the training content and to present case studies for discussion.</a:t>
                      </a:r>
                    </a:p>
                    <a:p>
                      <a:pPr algn="ctr"/>
                      <a:endParaRPr lang="en-IE" sz="1200" dirty="0"/>
                    </a:p>
                  </a:txBody>
                  <a:tcPr>
                    <a:solidFill>
                      <a:schemeClr val="accent2">
                        <a:lumMod val="20000"/>
                        <a:lumOff val="80000"/>
                      </a:schemeClr>
                    </a:solidFill>
                  </a:tcPr>
                </a:tc>
                <a:tc>
                  <a:txBody>
                    <a:bodyPr/>
                    <a:lstStyle/>
                    <a:p>
                      <a:pPr algn="l"/>
                      <a:r>
                        <a:rPr lang="en-IE" sz="1200" dirty="0"/>
                        <a:t>Audio / sound system</a:t>
                      </a:r>
                    </a:p>
                  </a:txBody>
                  <a:tcPr>
                    <a:solidFill>
                      <a:schemeClr val="accent2">
                        <a:lumMod val="20000"/>
                        <a:lumOff val="80000"/>
                      </a:schemeClr>
                    </a:solidFill>
                  </a:tcPr>
                </a:tc>
                <a:extLst>
                  <a:ext uri="{0D108BD9-81ED-4DB2-BD59-A6C34878D82A}">
                    <a16:rowId xmlns:a16="http://schemas.microsoft.com/office/drawing/2014/main" val="1919567722"/>
                  </a:ext>
                </a:extLst>
              </a:tr>
              <a:tr h="414496">
                <a:tc>
                  <a:txBody>
                    <a:bodyPr/>
                    <a:lstStyle/>
                    <a:p>
                      <a:pPr algn="ctr"/>
                      <a:r>
                        <a:rPr lang="en-IE" sz="1200" dirty="0"/>
                        <a:t>Whiteboard or Flip Chart</a:t>
                      </a:r>
                    </a:p>
                  </a:txBody>
                  <a:tcPr>
                    <a:solidFill>
                      <a:schemeClr val="accent2">
                        <a:lumMod val="20000"/>
                        <a:lumOff val="80000"/>
                      </a:schemeClr>
                    </a:solidFill>
                  </a:tcPr>
                </a:tc>
                <a:tc>
                  <a:txBody>
                    <a:bodyPr/>
                    <a:lstStyle/>
                    <a:p>
                      <a:pPr algn="ctr"/>
                      <a:r>
                        <a:rPr lang="en-IE" sz="1200" dirty="0"/>
                        <a:t>Invite learners to write on the board or ask them for feedback that you write on the board</a:t>
                      </a:r>
                    </a:p>
                    <a:p>
                      <a:pPr algn="ctr"/>
                      <a:endParaRPr lang="en-IE" sz="1200" dirty="0"/>
                    </a:p>
                  </a:txBody>
                  <a:tcPr>
                    <a:solidFill>
                      <a:schemeClr val="accent2">
                        <a:lumMod val="20000"/>
                        <a:lumOff val="80000"/>
                      </a:schemeClr>
                    </a:solidFill>
                  </a:tcPr>
                </a:tc>
                <a:tc>
                  <a:txBody>
                    <a:bodyPr/>
                    <a:lstStyle/>
                    <a:p>
                      <a:pPr algn="l"/>
                      <a:r>
                        <a:rPr lang="en-IE" sz="1200" dirty="0"/>
                        <a:t>Pens / markers</a:t>
                      </a:r>
                    </a:p>
                  </a:txBody>
                  <a:tcPr>
                    <a:solidFill>
                      <a:schemeClr val="accent2">
                        <a:lumMod val="20000"/>
                        <a:lumOff val="80000"/>
                      </a:schemeClr>
                    </a:solidFill>
                  </a:tcPr>
                </a:tc>
                <a:extLst>
                  <a:ext uri="{0D108BD9-81ED-4DB2-BD59-A6C34878D82A}">
                    <a16:rowId xmlns:a16="http://schemas.microsoft.com/office/drawing/2014/main" val="1544839967"/>
                  </a:ext>
                </a:extLst>
              </a:tr>
            </a:tbl>
          </a:graphicData>
        </a:graphic>
      </p:graphicFrame>
      <p:pic>
        <p:nvPicPr>
          <p:cNvPr id="10" name="Picture Placeholder 9" descr="Classroom of students raising their hands in front of a teacher">
            <a:extLst>
              <a:ext uri="{FF2B5EF4-FFF2-40B4-BE49-F238E27FC236}">
                <a16:creationId xmlns:a16="http://schemas.microsoft.com/office/drawing/2014/main" id="{D6D0E292-5B01-1FCE-C09D-1010BCF8B06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394" b="7394"/>
          <a:stretch>
            <a:fillRect/>
          </a:stretch>
        </p:blipFill>
        <p:spPr/>
      </p:pic>
    </p:spTree>
    <p:extLst>
      <p:ext uri="{BB962C8B-B14F-4D97-AF65-F5344CB8AC3E}">
        <p14:creationId xmlns:p14="http://schemas.microsoft.com/office/powerpoint/2010/main" val="22548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12</a:t>
            </a:fld>
            <a:endParaRPr lang="en-US" dirty="0"/>
          </a:p>
        </p:txBody>
      </p:sp>
      <p:sp>
        <p:nvSpPr>
          <p:cNvPr id="3" name="Text Placeholder 2">
            <a:extLst>
              <a:ext uri="{FF2B5EF4-FFF2-40B4-BE49-F238E27FC236}">
                <a16:creationId xmlns:a16="http://schemas.microsoft.com/office/drawing/2014/main" id="{3BC2BD4C-49C2-0F10-70E7-EA579C2645BC}"/>
              </a:ext>
            </a:extLst>
          </p:cNvPr>
          <p:cNvSpPr>
            <a:spLocks noGrp="1"/>
          </p:cNvSpPr>
          <p:nvPr>
            <p:ph type="body" sz="quarter" idx="13"/>
          </p:nvPr>
        </p:nvSpPr>
        <p:spPr/>
        <p:txBody>
          <a:bodyPr/>
          <a:lstStyle/>
          <a:p>
            <a:r>
              <a:rPr lang="en-IE" dirty="0"/>
              <a:t>Course Delivery (continued)</a:t>
            </a:r>
            <a:endParaRPr lang="en-US" dirty="0"/>
          </a:p>
        </p:txBody>
      </p:sp>
      <p:sp>
        <p:nvSpPr>
          <p:cNvPr id="9" name="Text Placeholder 5">
            <a:extLst>
              <a:ext uri="{FF2B5EF4-FFF2-40B4-BE49-F238E27FC236}">
                <a16:creationId xmlns:a16="http://schemas.microsoft.com/office/drawing/2014/main" id="{E6679CFB-522A-137A-A1CF-814B0187472D}"/>
              </a:ext>
            </a:extLst>
          </p:cNvPr>
          <p:cNvSpPr txBox="1">
            <a:spLocks/>
          </p:cNvSpPr>
          <p:nvPr/>
        </p:nvSpPr>
        <p:spPr>
          <a:xfrm>
            <a:off x="792161" y="1240765"/>
            <a:ext cx="6172375"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100" dirty="0">
                <a:latin typeface="+mn-lt"/>
                <a:cs typeface="+mn-cs"/>
              </a:rPr>
              <a:t>Suggested delivery mechanisms:</a:t>
            </a:r>
          </a:p>
          <a:p>
            <a:r>
              <a:rPr lang="en-US" sz="1100" dirty="0">
                <a:solidFill>
                  <a:srgbClr val="404040"/>
                </a:solidFill>
                <a:latin typeface="+mn-lt"/>
                <a:cs typeface="+mn-cs"/>
              </a:rPr>
              <a:t>Small group discussions</a:t>
            </a:r>
            <a:r>
              <a:rPr lang="en-US" sz="1100" b="0" dirty="0">
                <a:solidFill>
                  <a:srgbClr val="404040"/>
                </a:solidFill>
                <a:latin typeface="+mn-lt"/>
                <a:cs typeface="+mn-cs"/>
              </a:rPr>
              <a:t>: Break the participants down into small groups and give them case studies or work situations to discuss or solve. This allows for knowledge transfer between learners.</a:t>
            </a:r>
          </a:p>
          <a:p>
            <a:r>
              <a:rPr lang="en-US" sz="1100" dirty="0">
                <a:solidFill>
                  <a:srgbClr val="404040"/>
                </a:solidFill>
                <a:latin typeface="+mn-lt"/>
                <a:cs typeface="+mn-cs"/>
              </a:rPr>
              <a:t>Q &amp; A Sessions</a:t>
            </a:r>
            <a:r>
              <a:rPr lang="en-US" sz="1100" b="0" dirty="0">
                <a:solidFill>
                  <a:srgbClr val="404040"/>
                </a:solidFill>
                <a:latin typeface="+mn-lt"/>
                <a:cs typeface="+mn-cs"/>
              </a:rPr>
              <a:t>: Informal question-and-answer sessions are most effective in small groups and for updating skills rather that teaching new skills. These should be used frequently across course delivery.</a:t>
            </a:r>
          </a:p>
          <a:p>
            <a:r>
              <a:rPr lang="en-US" sz="1100" dirty="0">
                <a:solidFill>
                  <a:srgbClr val="404040"/>
                </a:solidFill>
                <a:latin typeface="+mn-lt"/>
                <a:cs typeface="+mn-cs"/>
              </a:rPr>
              <a:t>Multimedia: </a:t>
            </a:r>
            <a:r>
              <a:rPr lang="en-US" sz="1100" b="0" dirty="0">
                <a:solidFill>
                  <a:srgbClr val="404040"/>
                </a:solidFill>
                <a:latin typeface="+mn-lt"/>
                <a:cs typeface="+mn-cs"/>
              </a:rPr>
              <a:t>Multimedia training materials tends to be more proactive and challenging and therefore, more stimulating to the adult mind. Trainers should ensure that all imbedded tools are used to their full potential.</a:t>
            </a:r>
          </a:p>
          <a:p>
            <a:r>
              <a:rPr lang="en-US" sz="1100" dirty="0">
                <a:solidFill>
                  <a:srgbClr val="404040"/>
                </a:solidFill>
                <a:latin typeface="+mn-lt"/>
                <a:cs typeface="+mn-cs"/>
              </a:rPr>
              <a:t>Interactive Tools</a:t>
            </a:r>
            <a:r>
              <a:rPr lang="en-US" sz="1100" b="0" dirty="0">
                <a:solidFill>
                  <a:srgbClr val="404040"/>
                </a:solidFill>
                <a:latin typeface="+mn-lt"/>
                <a:cs typeface="+mn-cs"/>
              </a:rPr>
              <a:t>: The engagement of learners can be easily achieved by using interactive tools. An example of a free tool is Kahoot! Which is a game-based learning and trivia platform used in classrooms, offices, and social settings. You can compline a quiz, which can be answered by the students on their phones/tablets/computers. It is possible to get immediate feedback and results.</a:t>
            </a:r>
          </a:p>
        </p:txBody>
      </p:sp>
      <p:sp>
        <p:nvSpPr>
          <p:cNvPr id="13" name="Text Placeholder 5">
            <a:extLst>
              <a:ext uri="{FF2B5EF4-FFF2-40B4-BE49-F238E27FC236}">
                <a16:creationId xmlns:a16="http://schemas.microsoft.com/office/drawing/2014/main" id="{EA2E98AF-3A43-6110-E033-2F320532F545}"/>
              </a:ext>
            </a:extLst>
          </p:cNvPr>
          <p:cNvSpPr txBox="1">
            <a:spLocks/>
          </p:cNvSpPr>
          <p:nvPr/>
        </p:nvSpPr>
        <p:spPr>
          <a:xfrm>
            <a:off x="693648" y="3679291"/>
            <a:ext cx="6270888"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1100" dirty="0">
                <a:latin typeface="+mn-lt"/>
                <a:cs typeface="+mn-cs"/>
              </a:rPr>
              <a:t>Other teaching methodologies:</a:t>
            </a:r>
          </a:p>
          <a:p>
            <a:r>
              <a:rPr lang="en-US" sz="1100" dirty="0">
                <a:solidFill>
                  <a:srgbClr val="404040"/>
                </a:solidFill>
                <a:latin typeface="+mn-lt"/>
                <a:cs typeface="+mn-cs"/>
              </a:rPr>
              <a:t>Flipped Classroom - </a:t>
            </a:r>
            <a:r>
              <a:rPr lang="en-US" sz="1100" b="0" dirty="0">
                <a:solidFill>
                  <a:srgbClr val="404040"/>
                </a:solidFill>
                <a:latin typeface="+mn-lt"/>
                <a:cs typeface="+mn-cs"/>
              </a:rPr>
              <a:t> In a flipped classroom learners study the module content prior to the class with a focus on exercises and assignments in class. The classroom transfer of knowledge make way for online instruction outside the classroom. This creates more room for practicing in class, for extra explanation when needed, and offers the possibility to dive deeper into the materials during class time.</a:t>
            </a:r>
          </a:p>
          <a:p>
            <a:r>
              <a:rPr lang="en-US" sz="1100" dirty="0">
                <a:solidFill>
                  <a:srgbClr val="404040"/>
                </a:solidFill>
                <a:latin typeface="+mn-lt"/>
                <a:cs typeface="+mn-cs"/>
              </a:rPr>
              <a:t>Blended Learning - </a:t>
            </a:r>
            <a:r>
              <a:rPr lang="en-US" sz="1100" b="0" dirty="0">
                <a:solidFill>
                  <a:srgbClr val="404040"/>
                </a:solidFill>
                <a:latin typeface="+mn-lt"/>
                <a:cs typeface="+mn-cs"/>
              </a:rPr>
              <a:t> Combines online digital media with traditional classroom methods. It requires the physical presence of both teacher and learner, with some element of learner control over time, place, path, or pace. Learners attend a classroom setting with a trainer present, face-to-face classroom practices combined with computer-mediated activities regarding content and delivery.</a:t>
            </a:r>
          </a:p>
          <a:p>
            <a:r>
              <a:rPr lang="en-US" sz="1100" dirty="0">
                <a:solidFill>
                  <a:srgbClr val="404040"/>
                </a:solidFill>
                <a:latin typeface="+mn-lt"/>
                <a:cs typeface="+mn-cs"/>
              </a:rPr>
              <a:t>Collaborative/Peer-to-Peer Learning – </a:t>
            </a:r>
            <a:r>
              <a:rPr lang="en-US" sz="1100" b="0" dirty="0">
                <a:solidFill>
                  <a:srgbClr val="404040"/>
                </a:solidFill>
                <a:latin typeface="+mn-lt"/>
                <a:cs typeface="+mn-cs"/>
              </a:rPr>
              <a:t>Is an educational approach to teaching and learning that involves groups of learners working together. An example for boosting collaborative and peer-to-peer learning is </a:t>
            </a:r>
            <a:r>
              <a:rPr lang="en-US" sz="1100" dirty="0">
                <a:solidFill>
                  <a:srgbClr val="404040"/>
                </a:solidFill>
                <a:latin typeface="+mn-lt"/>
                <a:cs typeface="+mn-cs"/>
              </a:rPr>
              <a:t>Peer review: </a:t>
            </a:r>
            <a:r>
              <a:rPr lang="en-US" sz="1100" b="0" dirty="0">
                <a:solidFill>
                  <a:srgbClr val="404040"/>
                </a:solidFill>
                <a:latin typeface="+mn-lt"/>
                <a:cs typeface="+mn-cs"/>
              </a:rPr>
              <a:t>Peers in the classroom are brought together to jointly evaluate the work by one or more people of similar competence to the producers of the work. Peers not only assess the performance of each other but also share their experiences and know-how.</a:t>
            </a:r>
          </a:p>
          <a:p>
            <a:endParaRPr lang="en-US" sz="1100" b="0" dirty="0">
              <a:solidFill>
                <a:srgbClr val="404040"/>
              </a:solidFill>
              <a:latin typeface="+mn-lt"/>
              <a:cs typeface="+mn-cs"/>
            </a:endParaRPr>
          </a:p>
          <a:p>
            <a:endParaRPr lang="en-US" sz="1100" dirty="0">
              <a:solidFill>
                <a:srgbClr val="404040"/>
              </a:solidFill>
              <a:latin typeface="+mn-lt"/>
              <a:cs typeface="+mn-cs"/>
            </a:endParaRPr>
          </a:p>
        </p:txBody>
      </p:sp>
      <p:sp>
        <p:nvSpPr>
          <p:cNvPr id="2" name="TextBox 1">
            <a:extLst>
              <a:ext uri="{FF2B5EF4-FFF2-40B4-BE49-F238E27FC236}">
                <a16:creationId xmlns:a16="http://schemas.microsoft.com/office/drawing/2014/main" id="{AC54BBD9-67FF-9B56-FF52-0D9F34492EAC}"/>
              </a:ext>
            </a:extLst>
          </p:cNvPr>
          <p:cNvSpPr txBox="1"/>
          <p:nvPr/>
        </p:nvSpPr>
        <p:spPr>
          <a:xfrm>
            <a:off x="693648" y="6304203"/>
            <a:ext cx="3086189" cy="3308598"/>
          </a:xfrm>
          <a:prstGeom prst="rect">
            <a:avLst/>
          </a:prstGeom>
          <a:noFill/>
        </p:spPr>
        <p:txBody>
          <a:bodyPr wrap="square" rtlCol="0">
            <a:spAutoFit/>
          </a:bodyPr>
          <a:lstStyle/>
          <a:p>
            <a:r>
              <a:rPr lang="en-US" sz="1100" dirty="0">
                <a:solidFill>
                  <a:srgbClr val="404040"/>
                </a:solidFill>
                <a:latin typeface="+mn-lt"/>
                <a:cs typeface="+mn-cs"/>
              </a:rPr>
              <a:t>If classroom-based training is not possible in your circumstances, we encourage you to direct learners to our </a:t>
            </a:r>
            <a:r>
              <a:rPr lang="en-US" sz="1100" b="1" dirty="0">
                <a:solidFill>
                  <a:srgbClr val="EB7339"/>
                </a:solidFill>
                <a:latin typeface="+mn-lt"/>
                <a:cs typeface="+mn-cs"/>
              </a:rPr>
              <a:t>Online Learning </a:t>
            </a:r>
            <a:r>
              <a:rPr lang="en-US" sz="1100" b="0" dirty="0">
                <a:solidFill>
                  <a:srgbClr val="404040"/>
                </a:solidFill>
                <a:latin typeface="+mn-lt"/>
                <a:cs typeface="+mn-cs"/>
              </a:rPr>
              <a:t>This delivery method uses online technologies embedded in the Climate Champions learning platform to deliver a broad array of solutions to enable learning. The Climate Champions course is provided as an online learning platform, for direct access by all stakeholders including, trainers, students, NGOs, Sustainability SMEs and employees, on the topic of Climate Change and Biodiversity.  The project platform is a multilingual, interactive site combing informative resources with vital information on Climate Change, Biodiversity all aligning with the Sustainable Development Goals. The online learning facility incorporates best practice in online learning so that while the learning objective remains the same, the user interface and experience can be different as befits the medium.</a:t>
            </a:r>
            <a:endParaRPr lang="en-US" sz="1100" b="0" dirty="0"/>
          </a:p>
        </p:txBody>
      </p:sp>
      <p:pic>
        <p:nvPicPr>
          <p:cNvPr id="8" name="Picture 7">
            <a:extLst>
              <a:ext uri="{FF2B5EF4-FFF2-40B4-BE49-F238E27FC236}">
                <a16:creationId xmlns:a16="http://schemas.microsoft.com/office/drawing/2014/main" id="{8F03E926-1BBC-D54F-D8F8-9E7C7F7EF9BF}"/>
              </a:ext>
            </a:extLst>
          </p:cNvPr>
          <p:cNvPicPr>
            <a:picLocks noChangeAspect="1"/>
          </p:cNvPicPr>
          <p:nvPr/>
        </p:nvPicPr>
        <p:blipFill>
          <a:blip r:embed="rId2"/>
          <a:stretch>
            <a:fillRect/>
          </a:stretch>
        </p:blipFill>
        <p:spPr>
          <a:xfrm>
            <a:off x="3779837" y="6358439"/>
            <a:ext cx="3340272" cy="3092609"/>
          </a:xfrm>
          <a:prstGeom prst="rect">
            <a:avLst/>
          </a:prstGeom>
        </p:spPr>
      </p:pic>
      <p:sp>
        <p:nvSpPr>
          <p:cNvPr id="12" name="TextBox 11">
            <a:extLst>
              <a:ext uri="{FF2B5EF4-FFF2-40B4-BE49-F238E27FC236}">
                <a16:creationId xmlns:a16="http://schemas.microsoft.com/office/drawing/2014/main" id="{683B3254-7FA0-135D-460B-715BC926A36B}"/>
              </a:ext>
            </a:extLst>
          </p:cNvPr>
          <p:cNvSpPr txBox="1"/>
          <p:nvPr/>
        </p:nvSpPr>
        <p:spPr>
          <a:xfrm>
            <a:off x="3871355" y="9508129"/>
            <a:ext cx="3281487" cy="523220"/>
          </a:xfrm>
          <a:prstGeom prst="rect">
            <a:avLst/>
          </a:prstGeom>
          <a:noFill/>
        </p:spPr>
        <p:txBody>
          <a:bodyPr wrap="square">
            <a:spAutoFit/>
          </a:bodyPr>
          <a:lstStyle/>
          <a:p>
            <a:r>
              <a:rPr lang="fr-FR" sz="1400" b="1" dirty="0">
                <a:hlinkClick r:id="rId3"/>
              </a:rPr>
              <a:t>Online Course EN - </a:t>
            </a:r>
            <a:r>
              <a:rPr lang="fr-FR" sz="1400" b="1" dirty="0" err="1">
                <a:hlinkClick r:id="rId3"/>
              </a:rPr>
              <a:t>Climate</a:t>
            </a:r>
            <a:r>
              <a:rPr lang="fr-FR" sz="1400" b="1" dirty="0">
                <a:hlinkClick r:id="rId3"/>
              </a:rPr>
              <a:t> Champion (</a:t>
            </a:r>
            <a:r>
              <a:rPr lang="fr-FR" sz="1400" b="1" dirty="0" err="1">
                <a:hlinkClick r:id="rId3"/>
              </a:rPr>
              <a:t>climatechampions.how</a:t>
            </a:r>
            <a:r>
              <a:rPr lang="fr-FR" sz="1400" b="1" dirty="0">
                <a:hlinkClick r:id="rId3"/>
              </a:rPr>
              <a:t>)</a:t>
            </a:r>
            <a:r>
              <a:rPr lang="fr-FR" sz="1400" b="1" dirty="0"/>
              <a:t>. </a:t>
            </a:r>
            <a:endParaRPr lang="en-IE" sz="1400" b="1" dirty="0"/>
          </a:p>
        </p:txBody>
      </p:sp>
    </p:spTree>
    <p:extLst>
      <p:ext uri="{BB962C8B-B14F-4D97-AF65-F5344CB8AC3E}">
        <p14:creationId xmlns:p14="http://schemas.microsoft.com/office/powerpoint/2010/main" val="224295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77BFA80-A318-6F4F-8F0F-0779B87571DC}"/>
              </a:ext>
            </a:extLst>
          </p:cNvPr>
          <p:cNvSpPr>
            <a:spLocks noGrp="1"/>
          </p:cNvSpPr>
          <p:nvPr>
            <p:ph type="body" sz="quarter" idx="13"/>
          </p:nvPr>
        </p:nvSpPr>
        <p:spPr>
          <a:xfrm>
            <a:off x="285550" y="4524393"/>
            <a:ext cx="7122528" cy="708318"/>
          </a:xfrm>
          <a:prstGeom prst="rect">
            <a:avLst/>
          </a:prstGeom>
        </p:spPr>
        <p:txBody>
          <a:bodyPr/>
          <a:lstStyle/>
          <a:p>
            <a:r>
              <a:rPr lang="en-IE" dirty="0"/>
              <a:t>What the Modules cover</a:t>
            </a:r>
          </a:p>
          <a:p>
            <a:r>
              <a:rPr lang="en-US" sz="1400" dirty="0"/>
              <a:t>The Open Educational Resources consists of 6 Modules to introduce learners to the scope and potential of Climate Champions.</a:t>
            </a:r>
          </a:p>
          <a:p>
            <a:endParaRPr lang="en-US" dirty="0"/>
          </a:p>
        </p:txBody>
      </p:sp>
      <p:sp>
        <p:nvSpPr>
          <p:cNvPr id="5" name="Text Placeholder 4">
            <a:extLst>
              <a:ext uri="{FF2B5EF4-FFF2-40B4-BE49-F238E27FC236}">
                <a16:creationId xmlns:a16="http://schemas.microsoft.com/office/drawing/2014/main" id="{2A5785DB-28BB-F445-99DE-D8B25C2035C5}"/>
              </a:ext>
            </a:extLst>
          </p:cNvPr>
          <p:cNvSpPr>
            <a:spLocks noGrp="1"/>
          </p:cNvSpPr>
          <p:nvPr>
            <p:ph type="body" sz="quarter" idx="16"/>
          </p:nvPr>
        </p:nvSpPr>
        <p:spPr>
          <a:xfrm>
            <a:off x="285550" y="5502080"/>
            <a:ext cx="6566100" cy="4894925"/>
          </a:xfrm>
          <a:prstGeom prst="rect">
            <a:avLst/>
          </a:prstGeom>
        </p:spPr>
        <p:txBody>
          <a:bodyPr numCol="1">
            <a:normAutofit/>
          </a:bodyPr>
          <a:lstStyle/>
          <a:p>
            <a:r>
              <a:rPr lang="en-US" sz="1400" b="1" dirty="0">
                <a:solidFill>
                  <a:schemeClr val="bg1"/>
                </a:solidFill>
                <a:highlight>
                  <a:srgbClr val="EB7339"/>
                </a:highlight>
              </a:rPr>
              <a:t>Module 1 SDG4 – Quality Education</a:t>
            </a:r>
          </a:p>
          <a:p>
            <a:r>
              <a:rPr lang="en-US" dirty="0"/>
              <a:t>This module serves as an introduction to set the scene as to why we need greater education in the area of Biodiversity and Climate Change.</a:t>
            </a:r>
            <a:r>
              <a:rPr lang="en-GB" dirty="0"/>
              <a:t> We  put in context what are the UN 2030 Agenda and the Sustainable Development Goals (SDGs), and explore what is Education for Sustainable Development (ESD)?  Importantly, learners will be motivated about how can we involve the community in action for sustainable development.</a:t>
            </a:r>
            <a:endParaRPr lang="en-US" dirty="0"/>
          </a:p>
          <a:p>
            <a:r>
              <a:rPr lang="en-US" dirty="0"/>
              <a:t> </a:t>
            </a:r>
            <a:r>
              <a:rPr lang="en-US" sz="1400" b="1" dirty="0">
                <a:solidFill>
                  <a:schemeClr val="bg1"/>
                </a:solidFill>
                <a:highlight>
                  <a:srgbClr val="354F92"/>
                </a:highlight>
              </a:rPr>
              <a:t>Module 2 SDG13 – Climate Action</a:t>
            </a:r>
            <a:endParaRPr lang="en-GB" sz="1200" b="1" dirty="0">
              <a:solidFill>
                <a:schemeClr val="bg1"/>
              </a:solidFill>
              <a:highlight>
                <a:srgbClr val="354F92"/>
              </a:highlight>
            </a:endParaRPr>
          </a:p>
          <a:p>
            <a:r>
              <a:rPr lang="en-GB" dirty="0"/>
              <a:t>This modules provides a real understanding of what is Climate Change, what is causing it, what are the impacts of Climate Change and very importantly, what can we do about it. </a:t>
            </a:r>
            <a:endParaRPr lang="en-US" b="1" dirty="0">
              <a:solidFill>
                <a:schemeClr val="bg1"/>
              </a:solidFill>
              <a:highlight>
                <a:srgbClr val="354F92"/>
              </a:highlight>
            </a:endParaRPr>
          </a:p>
          <a:p>
            <a:r>
              <a:rPr lang="en-US" sz="1400" b="1" dirty="0">
                <a:solidFill>
                  <a:schemeClr val="bg1"/>
                </a:solidFill>
                <a:highlight>
                  <a:srgbClr val="EB7339"/>
                </a:highlight>
              </a:rPr>
              <a:t>Module 3 SDG12 – Responsible Consumption and Production </a:t>
            </a:r>
          </a:p>
          <a:p>
            <a:r>
              <a:rPr lang="en-GB" dirty="0"/>
              <a:t>This module explores the dangers of overproduction of waste and overconsumption of energy, water and food. We learn about the circular economy and share some good practices on responsible production and consumption.</a:t>
            </a:r>
          </a:p>
          <a:p>
            <a:r>
              <a:rPr lang="en-US" sz="1400" b="1" dirty="0">
                <a:solidFill>
                  <a:schemeClr val="bg1"/>
                </a:solidFill>
                <a:highlight>
                  <a:srgbClr val="354F92"/>
                </a:highlight>
              </a:rPr>
              <a:t>Module 4 SDG3 – Good Health and Wellbeing </a:t>
            </a:r>
          </a:p>
          <a:p>
            <a:r>
              <a:rPr lang="en-US" dirty="0"/>
              <a:t>Climate change and health are inextricably linked. This module sets out how </a:t>
            </a:r>
            <a:r>
              <a:rPr lang="en-GB" dirty="0"/>
              <a:t>healthy living and promoting well-being at all ages is essential to sustainable development. Importantly, it focused on good health and wellbeing at community level. </a:t>
            </a:r>
          </a:p>
          <a:p>
            <a:r>
              <a:rPr lang="en-US" sz="1400" b="1" dirty="0">
                <a:solidFill>
                  <a:schemeClr val="bg1"/>
                </a:solidFill>
                <a:highlight>
                  <a:srgbClr val="EB7339"/>
                </a:highlight>
              </a:rPr>
              <a:t>Module 5 SDG11 – Sustainable Cities and Communities</a:t>
            </a:r>
          </a:p>
          <a:p>
            <a:r>
              <a:rPr lang="en-GB" dirty="0"/>
              <a:t>Biodiversity &amp; Climate Action have a huge role to play in Sustainable Cities &amp; Communities.  This module explores how we can make cities and communities  inclusive, safe, resilient and sustainable.</a:t>
            </a:r>
            <a:endParaRPr lang="en-US" sz="700" b="1" dirty="0"/>
          </a:p>
          <a:p>
            <a:r>
              <a:rPr lang="en-US" sz="1400" b="1" dirty="0">
                <a:solidFill>
                  <a:schemeClr val="bg1"/>
                </a:solidFill>
                <a:highlight>
                  <a:srgbClr val="354F92"/>
                </a:highlight>
              </a:rPr>
              <a:t>Module 6 SDG15 – Life on Land </a:t>
            </a:r>
          </a:p>
          <a:p>
            <a:r>
              <a:rPr lang="en-IE" dirty="0"/>
              <a:t>This module is </a:t>
            </a:r>
            <a:r>
              <a:rPr lang="en-GB" dirty="0"/>
              <a:t>dedicated to Biodiversity. We bring learners through  what is Biodiversity, and what does it do for us.  What are the threats  to biodiversity and most importantly, what can we do for Biodiversity?</a:t>
            </a:r>
            <a:endParaRPr lang="en-US" dirty="0"/>
          </a:p>
        </p:txBody>
      </p:sp>
      <p:sp>
        <p:nvSpPr>
          <p:cNvPr id="15" name="Slide Number Placeholder 2">
            <a:extLst>
              <a:ext uri="{FF2B5EF4-FFF2-40B4-BE49-F238E27FC236}">
                <a16:creationId xmlns:a16="http://schemas.microsoft.com/office/drawing/2014/main" id="{CF867EF2-DE68-EF49-905B-2FFF0662F383}"/>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13</a:t>
            </a:fld>
            <a:endParaRPr lang="en-US" dirty="0"/>
          </a:p>
        </p:txBody>
      </p:sp>
      <p:pic>
        <p:nvPicPr>
          <p:cNvPr id="13" name="Picture Placeholder 12" descr="A group of bees on a honeycomb&#10;&#10;Description automatically generated with medium confidence">
            <a:extLst>
              <a:ext uri="{FF2B5EF4-FFF2-40B4-BE49-F238E27FC236}">
                <a16:creationId xmlns:a16="http://schemas.microsoft.com/office/drawing/2014/main" id="{7BF600AA-493B-A9C1-CF13-B2006D90DD2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468" b="6468"/>
          <a:stretch>
            <a:fillRect/>
          </a:stretch>
        </p:blipFill>
        <p:spPr/>
      </p:pic>
    </p:spTree>
    <p:extLst>
      <p:ext uri="{BB962C8B-B14F-4D97-AF65-F5344CB8AC3E}">
        <p14:creationId xmlns:p14="http://schemas.microsoft.com/office/powerpoint/2010/main" val="207794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14</a:t>
            </a:fld>
            <a:endParaRPr lang="en-US" dirty="0"/>
          </a:p>
        </p:txBody>
      </p:sp>
      <p:sp>
        <p:nvSpPr>
          <p:cNvPr id="3" name="Text Placeholder 2">
            <a:extLst>
              <a:ext uri="{FF2B5EF4-FFF2-40B4-BE49-F238E27FC236}">
                <a16:creationId xmlns:a16="http://schemas.microsoft.com/office/drawing/2014/main" id="{3BC2BD4C-49C2-0F10-70E7-EA579C2645BC}"/>
              </a:ext>
            </a:extLst>
          </p:cNvPr>
          <p:cNvSpPr>
            <a:spLocks noGrp="1"/>
          </p:cNvSpPr>
          <p:nvPr>
            <p:ph type="body" sz="quarter" idx="13"/>
          </p:nvPr>
        </p:nvSpPr>
        <p:spPr/>
        <p:txBody>
          <a:bodyPr/>
          <a:lstStyle/>
          <a:p>
            <a:r>
              <a:rPr lang="en-IE" dirty="0"/>
              <a:t>5.0 Course Content Overview</a:t>
            </a:r>
            <a:endParaRPr lang="en-US" dirty="0"/>
          </a:p>
        </p:txBody>
      </p:sp>
      <p:graphicFrame>
        <p:nvGraphicFramePr>
          <p:cNvPr id="2" name="Table 4">
            <a:extLst>
              <a:ext uri="{FF2B5EF4-FFF2-40B4-BE49-F238E27FC236}">
                <a16:creationId xmlns:a16="http://schemas.microsoft.com/office/drawing/2014/main" id="{6FD8E26B-87CD-75C8-4B51-9BBB9D9F27EE}"/>
              </a:ext>
            </a:extLst>
          </p:cNvPr>
          <p:cNvGraphicFramePr>
            <a:graphicFrameLocks noGrp="1"/>
          </p:cNvGraphicFramePr>
          <p:nvPr>
            <p:extLst>
              <p:ext uri="{D42A27DB-BD31-4B8C-83A1-F6EECF244321}">
                <p14:modId xmlns:p14="http://schemas.microsoft.com/office/powerpoint/2010/main" val="2329673894"/>
              </p:ext>
            </p:extLst>
          </p:nvPr>
        </p:nvGraphicFramePr>
        <p:xfrm>
          <a:off x="662036" y="1592063"/>
          <a:ext cx="6235597" cy="6375403"/>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7B6E8A"/>
                          </a:highlight>
                        </a:rPr>
                        <a:t>MODULE 1</a:t>
                      </a:r>
                    </a:p>
                  </a:txBody>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7B6E8A"/>
                          </a:highlight>
                          <a:uLnTx/>
                          <a:uFillTx/>
                        </a:rPr>
                        <a:t>Quality Education (SDG 4)</a:t>
                      </a:r>
                    </a:p>
                  </a:txBody>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rPr>
                        <a:t>Overview</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IE" sz="1200" dirty="0"/>
                        <a:t>This module is an introduction to the Climate Change Community Champions Course and is specially dedicated to Education and Sustainable Development Goal 4 – Ensure inclusive and equitable quality education and promote lifelong learning opportunities for all.</a:t>
                      </a:r>
                    </a:p>
                  </a:txBody>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rPr>
                        <a:t>Learning Objectives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200" dirty="0">
                          <a:solidFill>
                            <a:schemeClr val="tx1"/>
                          </a:solidFill>
                          <a:effectLst/>
                        </a:rPr>
                        <a:t>To equipe Adult Learners with the basics of climate change and biodiversity to empower them to become Climate Champions in their communities. </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rPr>
                        <a:t>Topics Covered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54716" indent="-154716">
                        <a:buClr>
                          <a:srgbClr val="86D3E2"/>
                        </a:buClr>
                        <a:buFont typeface="Wingdings" panose="05000000000000000000" pitchFamily="2" charset="2"/>
                        <a:buChar char="§"/>
                      </a:pPr>
                      <a:r>
                        <a:rPr lang="en-US" sz="1200" dirty="0"/>
                        <a:t>What are the UN 2030 Agenda and the Sustainable Development Goals (SDGs)</a:t>
                      </a:r>
                    </a:p>
                    <a:p>
                      <a:pPr marL="154716" indent="-154716">
                        <a:buClr>
                          <a:srgbClr val="86D3E2"/>
                        </a:buClr>
                        <a:buFont typeface="Wingdings" panose="05000000000000000000" pitchFamily="2" charset="2"/>
                        <a:buChar char="§"/>
                      </a:pPr>
                      <a:r>
                        <a:rPr lang="en-US" sz="1200" dirty="0"/>
                        <a:t>What is Education for Sustainable Development (ESD)</a:t>
                      </a:r>
                    </a:p>
                    <a:p>
                      <a:pPr marL="154716" indent="-154716">
                        <a:buClr>
                          <a:srgbClr val="86D3E2"/>
                        </a:buClr>
                        <a:buFont typeface="Wingdings" panose="05000000000000000000" pitchFamily="2" charset="2"/>
                        <a:buChar char="§"/>
                      </a:pPr>
                      <a:r>
                        <a:rPr lang="en-US" sz="1200" dirty="0"/>
                        <a:t>How can we involve the community in action for sustainable development</a:t>
                      </a:r>
                    </a:p>
                  </a:txBody>
                  <a:tcPr/>
                </a:tc>
                <a:extLst>
                  <a:ext uri="{0D108BD9-81ED-4DB2-BD59-A6C34878D82A}">
                    <a16:rowId xmlns:a16="http://schemas.microsoft.com/office/drawing/2014/main" val="3376724937"/>
                  </a:ext>
                </a:extLst>
              </a:tr>
              <a:tr h="592137">
                <a:tc>
                  <a:txBody>
                    <a:bodyPr/>
                    <a:lstStyle/>
                    <a:p>
                      <a:pPr>
                        <a:lnSpc>
                          <a:spcPct val="107000"/>
                        </a:lnSpc>
                        <a:spcAft>
                          <a:spcPts val="800"/>
                        </a:spcAft>
                      </a:pPr>
                      <a:r>
                        <a:rPr lang="en-US" sz="1200" b="1" dirty="0">
                          <a:solidFill>
                            <a:schemeClr val="tx1"/>
                          </a:solidFill>
                          <a:effectLst/>
                        </a:rPr>
                        <a:t>Table of contents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buClr>
                          <a:srgbClr val="6FC0CA"/>
                        </a:buClr>
                        <a:buFont typeface="Wingdings" panose="05000000000000000000" pitchFamily="2" charset="2"/>
                        <a:buChar char="§"/>
                      </a:pPr>
                      <a:r>
                        <a:rPr lang="en-GB" sz="1200" dirty="0"/>
                        <a:t>A call to action for Climate Champions</a:t>
                      </a:r>
                    </a:p>
                    <a:p>
                      <a:pPr marL="285750" indent="-285750">
                        <a:buClr>
                          <a:srgbClr val="6FC0CA"/>
                        </a:buClr>
                        <a:buFont typeface="Wingdings" panose="05000000000000000000" pitchFamily="2" charset="2"/>
                        <a:buChar char="§"/>
                      </a:pPr>
                      <a:r>
                        <a:rPr lang="en-GB" sz="1200" dirty="0"/>
                        <a:t>SDG4 &amp; Education for Sustainable Development</a:t>
                      </a:r>
                    </a:p>
                    <a:p>
                      <a:pPr marL="285750" indent="-285750">
                        <a:buClr>
                          <a:srgbClr val="6FC0CA"/>
                        </a:buClr>
                        <a:buFont typeface="Wingdings" panose="05000000000000000000" pitchFamily="2" charset="2"/>
                        <a:buChar char="§"/>
                      </a:pPr>
                      <a:r>
                        <a:rPr lang="en-GB" sz="1200" dirty="0"/>
                        <a:t>Learn &amp; Act now in your community</a:t>
                      </a:r>
                    </a:p>
                    <a:p>
                      <a:pPr marL="285750" indent="-285750">
                        <a:buClr>
                          <a:srgbClr val="6FC0CA"/>
                        </a:buClr>
                        <a:buFont typeface="Wingdings" panose="05000000000000000000" pitchFamily="2" charset="2"/>
                        <a:buChar char="§"/>
                      </a:pPr>
                      <a:r>
                        <a:rPr lang="en-GB" sz="1200" dirty="0"/>
                        <a:t>Toolbox: Organising a community project at school</a:t>
                      </a:r>
                    </a:p>
                    <a:p>
                      <a:pPr marL="285750" indent="-285750">
                        <a:buClr>
                          <a:srgbClr val="6FC0CA"/>
                        </a:buClr>
                        <a:buFont typeface="Wingdings" panose="05000000000000000000" pitchFamily="2" charset="2"/>
                        <a:buChar char="§"/>
                      </a:pPr>
                      <a:r>
                        <a:rPr lang="en-GB" sz="1200" dirty="0"/>
                        <a:t>Summary &amp; Review</a:t>
                      </a:r>
                    </a:p>
                  </a:txBody>
                  <a:tcPr/>
                </a:tc>
                <a:extLst>
                  <a:ext uri="{0D108BD9-81ED-4DB2-BD59-A6C34878D82A}">
                    <a16:rowId xmlns:a16="http://schemas.microsoft.com/office/drawing/2014/main" val="1616137772"/>
                  </a:ext>
                </a:extLst>
              </a:tr>
              <a:tr h="592137">
                <a:tc>
                  <a:txBody>
                    <a:bodyPr/>
                    <a:lstStyle/>
                    <a:p>
                      <a:pPr>
                        <a:lnSpc>
                          <a:spcPct val="107000"/>
                        </a:lnSpc>
                        <a:spcAft>
                          <a:spcPts val="800"/>
                        </a:spcAft>
                      </a:pPr>
                      <a:r>
                        <a:rPr lang="en-US" sz="1200" b="1" dirty="0">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IE" sz="1200" dirty="0"/>
                        <a:t>Slide 5 -Making change happen in your community – Josefa is if the power force within AMUPAL.</a:t>
                      </a:r>
                    </a:p>
                    <a:p>
                      <a:r>
                        <a:rPr lang="en-IE" sz="1200" dirty="0"/>
                        <a:t>Slide 7 – Mobilising for preservation of natural values. </a:t>
                      </a:r>
                    </a:p>
                  </a:txBody>
                  <a:tcPr/>
                </a:tc>
                <a:extLst>
                  <a:ext uri="{0D108BD9-81ED-4DB2-BD59-A6C34878D82A}">
                    <a16:rowId xmlns:a16="http://schemas.microsoft.com/office/drawing/2014/main" val="2484982787"/>
                  </a:ext>
                </a:extLst>
              </a:tr>
              <a:tr h="592137">
                <a:tc>
                  <a:txBody>
                    <a:bodyPr/>
                    <a:lstStyle/>
                    <a:p>
                      <a:pPr>
                        <a:lnSpc>
                          <a:spcPct val="107000"/>
                        </a:lnSpc>
                        <a:spcAft>
                          <a:spcPts val="800"/>
                        </a:spcAft>
                      </a:pPr>
                      <a:r>
                        <a:rPr lang="en-US" sz="1200" b="1" dirty="0">
                          <a:solidFill>
                            <a:schemeClr val="tx1"/>
                          </a:solidFill>
                          <a:effectLst/>
                        </a:rPr>
                        <a:t>Questions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Can you think of examples of change making projects?</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are the 2030 Agenda and the Sustainable Development Goals? </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is the main objective of SDG4 – Quality Education and what matters are most relevant in Education for Sustainable Development policies?</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Point out some key roles of educators and communities and key competencies for sustainable development.</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relevant topics should we have in mind when starting a community project?</a:t>
                      </a:r>
                      <a:endParaRPr lang="en-IE" sz="1200" kern="1200" dirty="0">
                        <a:solidFill>
                          <a:schemeClr val="dk1"/>
                        </a:solidFill>
                        <a:latin typeface="+mn-lt"/>
                        <a:ea typeface="+mn-ea"/>
                        <a:cs typeface="+mn-cs"/>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98107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15</a:t>
            </a:fld>
            <a:endParaRPr lang="en-US" dirty="0"/>
          </a:p>
        </p:txBody>
      </p:sp>
      <p:sp>
        <p:nvSpPr>
          <p:cNvPr id="3" name="Text Placeholder 2">
            <a:extLst>
              <a:ext uri="{FF2B5EF4-FFF2-40B4-BE49-F238E27FC236}">
                <a16:creationId xmlns:a16="http://schemas.microsoft.com/office/drawing/2014/main" id="{3BC2BD4C-49C2-0F10-70E7-EA579C2645BC}"/>
              </a:ext>
            </a:extLst>
          </p:cNvPr>
          <p:cNvSpPr>
            <a:spLocks noGrp="1"/>
          </p:cNvSpPr>
          <p:nvPr>
            <p:ph type="body" sz="quarter" idx="13"/>
          </p:nvPr>
        </p:nvSpPr>
        <p:spPr/>
        <p:txBody>
          <a:bodyPr/>
          <a:lstStyle/>
          <a:p>
            <a:r>
              <a:rPr lang="en-IE" dirty="0"/>
              <a:t>Course Content Overview</a:t>
            </a:r>
            <a:endParaRPr lang="en-US" dirty="0"/>
          </a:p>
        </p:txBody>
      </p:sp>
      <p:graphicFrame>
        <p:nvGraphicFramePr>
          <p:cNvPr id="2" name="Table 4">
            <a:extLst>
              <a:ext uri="{FF2B5EF4-FFF2-40B4-BE49-F238E27FC236}">
                <a16:creationId xmlns:a16="http://schemas.microsoft.com/office/drawing/2014/main" id="{6FD8E26B-87CD-75C8-4B51-9BBB9D9F27EE}"/>
              </a:ext>
            </a:extLst>
          </p:cNvPr>
          <p:cNvGraphicFramePr>
            <a:graphicFrameLocks noGrp="1"/>
          </p:cNvGraphicFramePr>
          <p:nvPr>
            <p:extLst>
              <p:ext uri="{D42A27DB-BD31-4B8C-83A1-F6EECF244321}">
                <p14:modId xmlns:p14="http://schemas.microsoft.com/office/powerpoint/2010/main" val="558960688"/>
              </p:ext>
            </p:extLst>
          </p:nvPr>
        </p:nvGraphicFramePr>
        <p:xfrm>
          <a:off x="662036" y="1592063"/>
          <a:ext cx="6235597" cy="7567611"/>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7B6E8A"/>
                          </a:highlight>
                        </a:rPr>
                        <a:t>MODULE 2</a:t>
                      </a:r>
                    </a:p>
                  </a:txBody>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7B6E8A"/>
                          </a:highlight>
                          <a:uLnTx/>
                          <a:uFillTx/>
                        </a:rPr>
                        <a:t>Climate Change and Community Action (SDG 13)</a:t>
                      </a:r>
                    </a:p>
                    <a:p>
                      <a:endParaRPr lang="en-IE" dirty="0">
                        <a:solidFill>
                          <a:schemeClr val="bg1"/>
                        </a:solidFill>
                        <a:highlight>
                          <a:srgbClr val="FED103"/>
                        </a:highlight>
                      </a:endParaRPr>
                    </a:p>
                  </a:txBody>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rPr>
                        <a:t>Overview</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IE" sz="1200" dirty="0"/>
                        <a:t>This module is an introduction to Climate Action and is purposely focused at  beginners' level. </a:t>
                      </a:r>
                    </a:p>
                  </a:txBody>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rPr>
                        <a:t>Learning Objectives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200" dirty="0">
                          <a:solidFill>
                            <a:schemeClr val="tx1"/>
                          </a:solidFill>
                          <a:effectLst/>
                        </a:rPr>
                        <a:t>To equip Adult Learners with information about what is Climate Change, what is causing it, what are the impacts and what we can do to help prevent it.</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rPr>
                        <a:t>Topics Covered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54716" indent="-154716">
                        <a:buClr>
                          <a:srgbClr val="86D3E2"/>
                        </a:buClr>
                        <a:buFont typeface="Wingdings" panose="05000000000000000000" pitchFamily="2" charset="2"/>
                        <a:buChar char="§"/>
                      </a:pPr>
                      <a:r>
                        <a:rPr lang="en-US" sz="1200" dirty="0"/>
                        <a:t>What is Climate Change?</a:t>
                      </a:r>
                    </a:p>
                    <a:p>
                      <a:pPr marL="154716" indent="-154716">
                        <a:buClr>
                          <a:srgbClr val="86D3E2"/>
                        </a:buClr>
                        <a:buFont typeface="Wingdings" panose="05000000000000000000" pitchFamily="2" charset="2"/>
                        <a:buChar char="§"/>
                      </a:pPr>
                      <a:r>
                        <a:rPr lang="en-US" sz="1200" dirty="0"/>
                        <a:t>What is causing Climate Change?</a:t>
                      </a:r>
                    </a:p>
                    <a:p>
                      <a:pPr marL="154716" indent="-154716">
                        <a:buClr>
                          <a:srgbClr val="86D3E2"/>
                        </a:buClr>
                        <a:buFont typeface="Wingdings" panose="05000000000000000000" pitchFamily="2" charset="2"/>
                        <a:buChar char="§"/>
                      </a:pPr>
                      <a:r>
                        <a:rPr lang="en-US" sz="1200" dirty="0"/>
                        <a:t>What are the impacts of Climate Change?</a:t>
                      </a:r>
                    </a:p>
                    <a:p>
                      <a:pPr marL="154716" indent="-154716">
                        <a:buClr>
                          <a:srgbClr val="86D3E2"/>
                        </a:buClr>
                        <a:buFont typeface="Wingdings" panose="05000000000000000000" pitchFamily="2" charset="2"/>
                        <a:buChar char="§"/>
                      </a:pPr>
                      <a:r>
                        <a:rPr lang="en-US" sz="1200" dirty="0"/>
                        <a:t>And what can we do?</a:t>
                      </a:r>
                    </a:p>
                  </a:txBody>
                  <a:tcPr/>
                </a:tc>
                <a:extLst>
                  <a:ext uri="{0D108BD9-81ED-4DB2-BD59-A6C34878D82A}">
                    <a16:rowId xmlns:a16="http://schemas.microsoft.com/office/drawing/2014/main" val="3376724937"/>
                  </a:ext>
                </a:extLst>
              </a:tr>
              <a:tr h="592137">
                <a:tc>
                  <a:txBody>
                    <a:bodyPr/>
                    <a:lstStyle/>
                    <a:p>
                      <a:pPr>
                        <a:lnSpc>
                          <a:spcPct val="107000"/>
                        </a:lnSpc>
                        <a:spcAft>
                          <a:spcPts val="800"/>
                        </a:spcAft>
                      </a:pPr>
                      <a:r>
                        <a:rPr lang="en-US" sz="1200" b="1" dirty="0">
                          <a:solidFill>
                            <a:schemeClr val="tx1"/>
                          </a:solidFill>
                          <a:effectLst/>
                        </a:rPr>
                        <a:t>Table of contents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buClr>
                          <a:srgbClr val="6FC0CA"/>
                        </a:buClr>
                        <a:buFont typeface="Wingdings" panose="05000000000000000000" pitchFamily="2" charset="2"/>
                        <a:buChar char="§"/>
                      </a:pPr>
                      <a:r>
                        <a:rPr lang="en-GB" sz="1200" dirty="0"/>
                        <a:t>A call to Climate Action</a:t>
                      </a:r>
                    </a:p>
                    <a:p>
                      <a:pPr marL="285750" indent="-285750">
                        <a:buClr>
                          <a:srgbClr val="6FC0CA"/>
                        </a:buClr>
                        <a:buFont typeface="Wingdings" panose="05000000000000000000" pitchFamily="2" charset="2"/>
                        <a:buChar char="§"/>
                      </a:pPr>
                      <a:r>
                        <a:rPr lang="en-GB" sz="1200" dirty="0"/>
                        <a:t>Climate Change: What’s causing it?</a:t>
                      </a:r>
                    </a:p>
                    <a:p>
                      <a:pPr marL="285750" indent="-285750">
                        <a:buClr>
                          <a:srgbClr val="6FC0CA"/>
                        </a:buClr>
                        <a:buFont typeface="Wingdings" panose="05000000000000000000" pitchFamily="2" charset="2"/>
                        <a:buChar char="§"/>
                      </a:pPr>
                      <a:r>
                        <a:rPr lang="en-GB" sz="1200" dirty="0"/>
                        <a:t>Climate Change: The Impacts</a:t>
                      </a:r>
                    </a:p>
                    <a:p>
                      <a:pPr marL="285750" indent="-285750">
                        <a:buClr>
                          <a:srgbClr val="6FC0CA"/>
                        </a:buClr>
                        <a:buFont typeface="Wingdings" panose="05000000000000000000" pitchFamily="2" charset="2"/>
                        <a:buChar char="§"/>
                      </a:pPr>
                      <a:r>
                        <a:rPr lang="en-GB" sz="1200" dirty="0"/>
                        <a:t>Actions: Individuals and Communities</a:t>
                      </a:r>
                    </a:p>
                    <a:p>
                      <a:pPr marL="285750" indent="-285750">
                        <a:buClr>
                          <a:srgbClr val="6FC0CA"/>
                        </a:buClr>
                        <a:buFont typeface="Wingdings" panose="05000000000000000000" pitchFamily="2" charset="2"/>
                        <a:buChar char="§"/>
                      </a:pPr>
                      <a:r>
                        <a:rPr lang="en-GB" sz="1200" dirty="0"/>
                        <a:t>Summary</a:t>
                      </a:r>
                    </a:p>
                  </a:txBody>
                  <a:tcPr/>
                </a:tc>
                <a:extLst>
                  <a:ext uri="{0D108BD9-81ED-4DB2-BD59-A6C34878D82A}">
                    <a16:rowId xmlns:a16="http://schemas.microsoft.com/office/drawing/2014/main" val="1616137772"/>
                  </a:ext>
                </a:extLst>
              </a:tr>
              <a:tr h="592137">
                <a:tc>
                  <a:txBody>
                    <a:body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IE" sz="1200" dirty="0"/>
                        <a:t>Slide 16 – Carbon Sink Spotlight: Raised Bogs (Ireland)</a:t>
                      </a:r>
                    </a:p>
                    <a:p>
                      <a:endParaRPr lang="en-IE" sz="1200" dirty="0"/>
                    </a:p>
                  </a:txBody>
                  <a:tcPr/>
                </a:tc>
                <a:extLst>
                  <a:ext uri="{0D108BD9-81ED-4DB2-BD59-A6C34878D82A}">
                    <a16:rowId xmlns:a16="http://schemas.microsoft.com/office/drawing/2014/main" val="2484982787"/>
                  </a:ext>
                </a:extLst>
              </a:tr>
              <a:tr h="592137">
                <a:tc>
                  <a:txBody>
                    <a:bodyPr/>
                    <a:lstStyle/>
                    <a:p>
                      <a:pPr>
                        <a:lnSpc>
                          <a:spcPct val="107000"/>
                        </a:lnSpc>
                        <a:spcAft>
                          <a:spcPts val="800"/>
                        </a:spcAft>
                      </a:pPr>
                      <a:r>
                        <a:rPr lang="en-US" sz="1200" b="1" dirty="0">
                          <a:solidFill>
                            <a:schemeClr val="tx1"/>
                          </a:solidFill>
                          <a:effectLst/>
                        </a:rPr>
                        <a:t>Questions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How has your perception of Climate Change evolved throughout this module?</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are some initial thought in how you can contribute to Climate Action?</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Can you remember the differences between Global Warming and Climate Change?</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Can you remember the main Greenhouse Gases?</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How does the impact of human activities on greenhouse gas emissions make you reflect on the need for sustainable practices?</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Carbon Sinks have you identified in your community?</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How can we protect and restore these natural carbon sinks to help combat climate change?</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How can collective action across these sectors lead to meaningful change?</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small steps are you going to take to create a more sustainable future in your community?</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role do you envision yourself in contributing to climate action and fostering a sustainable future?</a:t>
                      </a:r>
                      <a:endParaRPr lang="en-IE" sz="1200" kern="1200" dirty="0">
                        <a:solidFill>
                          <a:schemeClr val="dk1"/>
                        </a:solidFill>
                        <a:latin typeface="+mn-lt"/>
                        <a:ea typeface="+mn-ea"/>
                        <a:cs typeface="+mn-cs"/>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186102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16</a:t>
            </a:fld>
            <a:endParaRPr lang="en-US" dirty="0"/>
          </a:p>
        </p:txBody>
      </p:sp>
      <p:sp>
        <p:nvSpPr>
          <p:cNvPr id="3" name="Text Placeholder 2">
            <a:extLst>
              <a:ext uri="{FF2B5EF4-FFF2-40B4-BE49-F238E27FC236}">
                <a16:creationId xmlns:a16="http://schemas.microsoft.com/office/drawing/2014/main" id="{3BC2BD4C-49C2-0F10-70E7-EA579C2645BC}"/>
              </a:ext>
            </a:extLst>
          </p:cNvPr>
          <p:cNvSpPr>
            <a:spLocks noGrp="1"/>
          </p:cNvSpPr>
          <p:nvPr>
            <p:ph type="body" sz="quarter" idx="13"/>
          </p:nvPr>
        </p:nvSpPr>
        <p:spPr/>
        <p:txBody>
          <a:bodyPr/>
          <a:lstStyle/>
          <a:p>
            <a:r>
              <a:rPr lang="en-IE" dirty="0"/>
              <a:t>Course Content Overview</a:t>
            </a:r>
            <a:endParaRPr lang="en-US" dirty="0"/>
          </a:p>
        </p:txBody>
      </p:sp>
      <p:graphicFrame>
        <p:nvGraphicFramePr>
          <p:cNvPr id="2" name="Table 4">
            <a:extLst>
              <a:ext uri="{FF2B5EF4-FFF2-40B4-BE49-F238E27FC236}">
                <a16:creationId xmlns:a16="http://schemas.microsoft.com/office/drawing/2014/main" id="{6FD8E26B-87CD-75C8-4B51-9BBB9D9F27EE}"/>
              </a:ext>
            </a:extLst>
          </p:cNvPr>
          <p:cNvGraphicFramePr>
            <a:graphicFrameLocks noGrp="1"/>
          </p:cNvGraphicFramePr>
          <p:nvPr>
            <p:extLst>
              <p:ext uri="{D42A27DB-BD31-4B8C-83A1-F6EECF244321}">
                <p14:modId xmlns:p14="http://schemas.microsoft.com/office/powerpoint/2010/main" val="2501334931"/>
              </p:ext>
            </p:extLst>
          </p:nvPr>
        </p:nvGraphicFramePr>
        <p:xfrm>
          <a:off x="662036" y="1592063"/>
          <a:ext cx="6235597" cy="4323714"/>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7B6E8A"/>
                          </a:highlight>
                        </a:rPr>
                        <a:t>MODULE 3</a:t>
                      </a:r>
                    </a:p>
                  </a:txBody>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7B6E8A"/>
                          </a:highlight>
                          <a:uLnTx/>
                          <a:uFillTx/>
                        </a:rPr>
                        <a:t>Responsible Consumption and Production (SDG 12)</a:t>
                      </a:r>
                    </a:p>
                    <a:p>
                      <a:endParaRPr lang="en-IE" dirty="0">
                        <a:solidFill>
                          <a:schemeClr val="bg1"/>
                        </a:solidFill>
                        <a:highlight>
                          <a:srgbClr val="7B6E8A"/>
                        </a:highlight>
                      </a:endParaRPr>
                    </a:p>
                  </a:txBody>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rPr>
                        <a:t>Overview</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IE" sz="1200" dirty="0"/>
                        <a:t>This module is an introduction to being more responsible with consumption and production of energy, water and food.</a:t>
                      </a:r>
                    </a:p>
                  </a:txBody>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rPr>
                        <a:t>Learning Objectives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200" dirty="0">
                          <a:solidFill>
                            <a:schemeClr val="tx1"/>
                          </a:solidFill>
                          <a:effectLst/>
                        </a:rPr>
                        <a:t>To equip Adult Learners to be able to develop and implement tools to monitor sustainable development impacts for sustainable tourism that creates jobs and promotes local culture and products.</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rPr>
                        <a:t>Table of contents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buClr>
                          <a:srgbClr val="6FC0CA"/>
                        </a:buClr>
                        <a:buFont typeface="Wingdings" panose="05000000000000000000" pitchFamily="2" charset="2"/>
                        <a:buChar char="§"/>
                      </a:pPr>
                      <a:r>
                        <a:rPr lang="en-GB" sz="1200" dirty="0"/>
                        <a:t>Overproduction of solid waste and overconsumption of energy, water and food.</a:t>
                      </a:r>
                    </a:p>
                    <a:p>
                      <a:pPr marL="285750" indent="-285750">
                        <a:buClr>
                          <a:srgbClr val="6FC0CA"/>
                        </a:buClr>
                        <a:buFont typeface="Wingdings" panose="05000000000000000000" pitchFamily="2" charset="2"/>
                        <a:buChar char="§"/>
                      </a:pPr>
                      <a:r>
                        <a:rPr lang="en-GB" sz="1200" dirty="0"/>
                        <a:t>What to do?</a:t>
                      </a:r>
                    </a:p>
                    <a:p>
                      <a:pPr marL="285750" indent="-285750">
                        <a:buClr>
                          <a:srgbClr val="6FC0CA"/>
                        </a:buClr>
                        <a:buFont typeface="Wingdings" panose="05000000000000000000" pitchFamily="2" charset="2"/>
                        <a:buChar char="§"/>
                      </a:pPr>
                      <a:r>
                        <a:rPr lang="en-GB" sz="1200" dirty="0"/>
                        <a:t>The Good news</a:t>
                      </a:r>
                    </a:p>
                    <a:p>
                      <a:pPr marL="285750" indent="-285750">
                        <a:buClr>
                          <a:srgbClr val="6FC0CA"/>
                        </a:buClr>
                        <a:buFont typeface="Wingdings" panose="05000000000000000000" pitchFamily="2" charset="2"/>
                        <a:buChar char="§"/>
                      </a:pPr>
                      <a:r>
                        <a:rPr lang="en-GB" sz="1200" dirty="0"/>
                        <a:t>The Good Practices</a:t>
                      </a:r>
                    </a:p>
                    <a:p>
                      <a:pPr marL="285750" indent="-285750">
                        <a:buClr>
                          <a:srgbClr val="6FC0CA"/>
                        </a:buClr>
                        <a:buFont typeface="Wingdings" panose="05000000000000000000" pitchFamily="2" charset="2"/>
                        <a:buChar char="§"/>
                      </a:pPr>
                      <a:r>
                        <a:rPr lang="en-GB" sz="1200" dirty="0"/>
                        <a:t>Summary</a:t>
                      </a:r>
                    </a:p>
                  </a:txBody>
                  <a:tcPr/>
                </a:tc>
                <a:extLst>
                  <a:ext uri="{0D108BD9-81ED-4DB2-BD59-A6C34878D82A}">
                    <a16:rowId xmlns:a16="http://schemas.microsoft.com/office/drawing/2014/main" val="1616137772"/>
                  </a:ext>
                </a:extLst>
              </a:tr>
              <a:tr h="592137">
                <a:tc>
                  <a:txBody>
                    <a:body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IE" sz="1200" dirty="0"/>
                        <a:t>Slide 40 – The Island of </a:t>
                      </a:r>
                      <a:r>
                        <a:rPr lang="en-IE" sz="1200" dirty="0" err="1"/>
                        <a:t>Lipsi</a:t>
                      </a:r>
                      <a:r>
                        <a:rPr lang="en-IE" sz="1200" dirty="0"/>
                        <a:t> (Aegean Sea) promotes Sustainable tourism.</a:t>
                      </a:r>
                    </a:p>
                    <a:p>
                      <a:r>
                        <a:rPr lang="en-IE" sz="1200" dirty="0"/>
                        <a:t>Slide 41 – Community Compost, Spain</a:t>
                      </a:r>
                    </a:p>
                    <a:p>
                      <a:r>
                        <a:rPr lang="en-IE" sz="1200" dirty="0"/>
                        <a:t>Slide 42 – Elementary pupils recycle batteries, Greece</a:t>
                      </a:r>
                    </a:p>
                    <a:p>
                      <a:r>
                        <a:rPr lang="en-IE" sz="1200" dirty="0"/>
                        <a:t>Slide 43 – French Supermarket food waste ban</a:t>
                      </a:r>
                    </a:p>
                    <a:p>
                      <a:r>
                        <a:rPr lang="en-IE" sz="1200" dirty="0"/>
                        <a:t>Slide 44 – Central Market of Thessaloniki Greece Social Responsibility Practice</a:t>
                      </a:r>
                    </a:p>
                  </a:txBody>
                  <a:tcPr/>
                </a:tc>
                <a:extLst>
                  <a:ext uri="{0D108BD9-81ED-4DB2-BD59-A6C34878D82A}">
                    <a16:rowId xmlns:a16="http://schemas.microsoft.com/office/drawing/2014/main" val="2484982787"/>
                  </a:ext>
                </a:extLst>
              </a:tr>
            </a:tbl>
          </a:graphicData>
        </a:graphic>
      </p:graphicFrame>
    </p:spTree>
    <p:extLst>
      <p:ext uri="{BB962C8B-B14F-4D97-AF65-F5344CB8AC3E}">
        <p14:creationId xmlns:p14="http://schemas.microsoft.com/office/powerpoint/2010/main" val="277745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17</a:t>
            </a:fld>
            <a:endParaRPr lang="en-US" dirty="0"/>
          </a:p>
        </p:txBody>
      </p:sp>
      <p:sp>
        <p:nvSpPr>
          <p:cNvPr id="3" name="Text Placeholder 2">
            <a:extLst>
              <a:ext uri="{FF2B5EF4-FFF2-40B4-BE49-F238E27FC236}">
                <a16:creationId xmlns:a16="http://schemas.microsoft.com/office/drawing/2014/main" id="{3BC2BD4C-49C2-0F10-70E7-EA579C2645BC}"/>
              </a:ext>
            </a:extLst>
          </p:cNvPr>
          <p:cNvSpPr>
            <a:spLocks noGrp="1"/>
          </p:cNvSpPr>
          <p:nvPr>
            <p:ph type="body" sz="quarter" idx="13"/>
          </p:nvPr>
        </p:nvSpPr>
        <p:spPr/>
        <p:txBody>
          <a:bodyPr/>
          <a:lstStyle/>
          <a:p>
            <a:r>
              <a:rPr lang="en-IE" dirty="0"/>
              <a:t>Course Content Overview</a:t>
            </a:r>
            <a:endParaRPr lang="en-US" dirty="0"/>
          </a:p>
        </p:txBody>
      </p:sp>
      <p:graphicFrame>
        <p:nvGraphicFramePr>
          <p:cNvPr id="2" name="Table 4">
            <a:extLst>
              <a:ext uri="{FF2B5EF4-FFF2-40B4-BE49-F238E27FC236}">
                <a16:creationId xmlns:a16="http://schemas.microsoft.com/office/drawing/2014/main" id="{6FD8E26B-87CD-75C8-4B51-9BBB9D9F27EE}"/>
              </a:ext>
            </a:extLst>
          </p:cNvPr>
          <p:cNvGraphicFramePr>
            <a:graphicFrameLocks noGrp="1"/>
          </p:cNvGraphicFramePr>
          <p:nvPr>
            <p:extLst>
              <p:ext uri="{D42A27DB-BD31-4B8C-83A1-F6EECF244321}">
                <p14:modId xmlns:p14="http://schemas.microsoft.com/office/powerpoint/2010/main" val="574631190"/>
              </p:ext>
            </p:extLst>
          </p:nvPr>
        </p:nvGraphicFramePr>
        <p:xfrm>
          <a:off x="662036" y="1592063"/>
          <a:ext cx="6235597" cy="4780914"/>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7B6E8A"/>
                          </a:highlight>
                        </a:rPr>
                        <a:t>MODULE 4</a:t>
                      </a:r>
                    </a:p>
                  </a:txBody>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7B6E8A"/>
                          </a:highlight>
                          <a:uLnTx/>
                          <a:uFillTx/>
                        </a:rPr>
                        <a:t>Good Health and Wellbeing (SDG 3)</a:t>
                      </a:r>
                    </a:p>
                    <a:p>
                      <a:endParaRPr lang="en-IE" dirty="0">
                        <a:solidFill>
                          <a:schemeClr val="bg1"/>
                        </a:solidFill>
                        <a:highlight>
                          <a:srgbClr val="7B6E8A"/>
                        </a:highlight>
                      </a:endParaRPr>
                    </a:p>
                  </a:txBody>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rPr>
                        <a:t>Overview</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IE" sz="1200" dirty="0"/>
                        <a:t>This module is specially dedicated to SDG3 – Health and Wellbeing</a:t>
                      </a:r>
                    </a:p>
                  </a:txBody>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rPr>
                        <a:t>Learning Objectives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200" dirty="0">
                          <a:solidFill>
                            <a:schemeClr val="tx1"/>
                          </a:solidFill>
                          <a:effectLst/>
                        </a:rPr>
                        <a:t>To equip Adult Learners with information about the need for Good Health and Wellbeing at all ages as an essential part to a sustainable future.</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rPr>
                        <a:t>Topics Covered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54716" indent="-154716">
                        <a:buClr>
                          <a:srgbClr val="86D3E2"/>
                        </a:buClr>
                        <a:buFont typeface="Wingdings" panose="05000000000000000000" pitchFamily="2" charset="2"/>
                        <a:buChar char="§"/>
                      </a:pPr>
                      <a:r>
                        <a:rPr lang="en-US" sz="1200" dirty="0"/>
                        <a:t>SDG3: Good Health and Wellbeing</a:t>
                      </a:r>
                    </a:p>
                    <a:p>
                      <a:pPr marL="154716" indent="-154716">
                        <a:buClr>
                          <a:srgbClr val="86D3E2"/>
                        </a:buClr>
                        <a:buFont typeface="Wingdings" panose="05000000000000000000" pitchFamily="2" charset="2"/>
                        <a:buChar char="§"/>
                      </a:pPr>
                      <a:r>
                        <a:rPr lang="en-US" sz="1200" dirty="0"/>
                        <a:t>Ensuring healthy lives and promoting wellbeing at all ages is essential to sustainable development</a:t>
                      </a:r>
                    </a:p>
                    <a:p>
                      <a:pPr marL="154716" indent="-154716">
                        <a:buClr>
                          <a:srgbClr val="86D3E2"/>
                        </a:buClr>
                        <a:buFont typeface="Wingdings" panose="05000000000000000000" pitchFamily="2" charset="2"/>
                        <a:buChar char="§"/>
                      </a:pPr>
                      <a:r>
                        <a:rPr lang="en-US" sz="1200" dirty="0"/>
                        <a:t>Let’s focus on SDG3 at a community level</a:t>
                      </a:r>
                    </a:p>
                  </a:txBody>
                  <a:tcPr/>
                </a:tc>
                <a:extLst>
                  <a:ext uri="{0D108BD9-81ED-4DB2-BD59-A6C34878D82A}">
                    <a16:rowId xmlns:a16="http://schemas.microsoft.com/office/drawing/2014/main" val="3376724937"/>
                  </a:ext>
                </a:extLst>
              </a:tr>
              <a:tr h="592137">
                <a:tc>
                  <a:txBody>
                    <a:bodyPr/>
                    <a:lstStyle/>
                    <a:p>
                      <a:pPr>
                        <a:lnSpc>
                          <a:spcPct val="107000"/>
                        </a:lnSpc>
                        <a:spcAft>
                          <a:spcPts val="800"/>
                        </a:spcAft>
                      </a:pPr>
                      <a:r>
                        <a:rPr lang="en-US" sz="1200" b="1" dirty="0">
                          <a:solidFill>
                            <a:schemeClr val="tx1"/>
                          </a:solidFill>
                          <a:effectLst/>
                        </a:rPr>
                        <a:t>Table of contents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buClr>
                          <a:srgbClr val="6FC0CA"/>
                        </a:buClr>
                        <a:buFont typeface="Wingdings" panose="05000000000000000000" pitchFamily="2" charset="2"/>
                        <a:buChar char="§"/>
                      </a:pPr>
                      <a:r>
                        <a:rPr lang="en-GB" sz="1200" dirty="0"/>
                        <a:t>Let’s reflect on our health and wellbeing right now.</a:t>
                      </a:r>
                    </a:p>
                    <a:p>
                      <a:pPr marL="285750" indent="-285750">
                        <a:buClr>
                          <a:srgbClr val="6FC0CA"/>
                        </a:buClr>
                        <a:buFont typeface="Wingdings" panose="05000000000000000000" pitchFamily="2" charset="2"/>
                        <a:buChar char="§"/>
                      </a:pPr>
                      <a:r>
                        <a:rPr lang="en-GB" sz="1200" dirty="0"/>
                        <a:t>Climate Change and Health</a:t>
                      </a:r>
                    </a:p>
                    <a:p>
                      <a:pPr marL="285750" indent="-285750">
                        <a:buClr>
                          <a:srgbClr val="6FC0CA"/>
                        </a:buClr>
                        <a:buFont typeface="Wingdings" panose="05000000000000000000" pitchFamily="2" charset="2"/>
                        <a:buChar char="§"/>
                      </a:pPr>
                      <a:r>
                        <a:rPr lang="en-GB" sz="1200" dirty="0"/>
                        <a:t>Climate Change and Wellbeing</a:t>
                      </a:r>
                    </a:p>
                    <a:p>
                      <a:pPr marL="285750" indent="-285750">
                        <a:buClr>
                          <a:srgbClr val="6FC0CA"/>
                        </a:buClr>
                        <a:buFont typeface="Wingdings" panose="05000000000000000000" pitchFamily="2" charset="2"/>
                        <a:buChar char="§"/>
                      </a:pPr>
                      <a:r>
                        <a:rPr lang="en-GB" sz="1200" dirty="0"/>
                        <a:t>Mobilise your community to contribute to SDG3</a:t>
                      </a:r>
                    </a:p>
                    <a:p>
                      <a:pPr marL="285750" indent="-285750">
                        <a:buClr>
                          <a:srgbClr val="6FC0CA"/>
                        </a:buClr>
                        <a:buFont typeface="Wingdings" panose="05000000000000000000" pitchFamily="2" charset="2"/>
                        <a:buChar char="§"/>
                      </a:pPr>
                      <a:r>
                        <a:rPr lang="en-GB" sz="1200" dirty="0"/>
                        <a:t>Summary and Review</a:t>
                      </a:r>
                    </a:p>
                  </a:txBody>
                  <a:tcPr/>
                </a:tc>
                <a:extLst>
                  <a:ext uri="{0D108BD9-81ED-4DB2-BD59-A6C34878D82A}">
                    <a16:rowId xmlns:a16="http://schemas.microsoft.com/office/drawing/2014/main" val="1616137772"/>
                  </a:ext>
                </a:extLst>
              </a:tr>
              <a:tr h="592137">
                <a:tc>
                  <a:txBody>
                    <a:body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IE" sz="1200" dirty="0"/>
                        <a:t>Slide 21 – Community Garden in Ireland – We’re looking for you</a:t>
                      </a:r>
                    </a:p>
                    <a:p>
                      <a:r>
                        <a:rPr lang="en-IE" sz="1200" dirty="0"/>
                        <a:t>Slide 23 – Mud Island Community Garden, Ireland</a:t>
                      </a:r>
                    </a:p>
                    <a:p>
                      <a:r>
                        <a:rPr lang="en-IE" sz="1200" dirty="0"/>
                        <a:t>Slide 26 – Biodiversity in Dublin City, Ireland</a:t>
                      </a:r>
                    </a:p>
                    <a:p>
                      <a:r>
                        <a:rPr lang="en-IE" sz="1200" dirty="0"/>
                        <a:t>Slide 33 – Back to Nature: Forest bathing blossoming in Co Wicklow, Ireland</a:t>
                      </a:r>
                    </a:p>
                    <a:p>
                      <a:r>
                        <a:rPr lang="en-IE" sz="1200" dirty="0"/>
                        <a:t>Slide 41 – Clean Air Together </a:t>
                      </a:r>
                    </a:p>
                  </a:txBody>
                  <a:tcPr/>
                </a:tc>
                <a:extLst>
                  <a:ext uri="{0D108BD9-81ED-4DB2-BD59-A6C34878D82A}">
                    <a16:rowId xmlns:a16="http://schemas.microsoft.com/office/drawing/2014/main" val="2484982787"/>
                  </a:ext>
                </a:extLst>
              </a:tr>
            </a:tbl>
          </a:graphicData>
        </a:graphic>
      </p:graphicFrame>
    </p:spTree>
    <p:extLst>
      <p:ext uri="{BB962C8B-B14F-4D97-AF65-F5344CB8AC3E}">
        <p14:creationId xmlns:p14="http://schemas.microsoft.com/office/powerpoint/2010/main" val="41811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18</a:t>
            </a:fld>
            <a:endParaRPr lang="en-US" dirty="0"/>
          </a:p>
        </p:txBody>
      </p:sp>
      <p:sp>
        <p:nvSpPr>
          <p:cNvPr id="3" name="Text Placeholder 2">
            <a:extLst>
              <a:ext uri="{FF2B5EF4-FFF2-40B4-BE49-F238E27FC236}">
                <a16:creationId xmlns:a16="http://schemas.microsoft.com/office/drawing/2014/main" id="{3BC2BD4C-49C2-0F10-70E7-EA579C2645BC}"/>
              </a:ext>
            </a:extLst>
          </p:cNvPr>
          <p:cNvSpPr>
            <a:spLocks noGrp="1"/>
          </p:cNvSpPr>
          <p:nvPr>
            <p:ph type="body" sz="quarter" idx="13"/>
          </p:nvPr>
        </p:nvSpPr>
        <p:spPr/>
        <p:txBody>
          <a:bodyPr/>
          <a:lstStyle/>
          <a:p>
            <a:r>
              <a:rPr lang="en-IE" dirty="0"/>
              <a:t>Course Content Overview</a:t>
            </a:r>
            <a:endParaRPr lang="en-US" dirty="0"/>
          </a:p>
        </p:txBody>
      </p:sp>
      <p:graphicFrame>
        <p:nvGraphicFramePr>
          <p:cNvPr id="2" name="Table 4">
            <a:extLst>
              <a:ext uri="{FF2B5EF4-FFF2-40B4-BE49-F238E27FC236}">
                <a16:creationId xmlns:a16="http://schemas.microsoft.com/office/drawing/2014/main" id="{6FD8E26B-87CD-75C8-4B51-9BBB9D9F27EE}"/>
              </a:ext>
            </a:extLst>
          </p:cNvPr>
          <p:cNvGraphicFramePr>
            <a:graphicFrameLocks noGrp="1"/>
          </p:cNvGraphicFramePr>
          <p:nvPr>
            <p:extLst>
              <p:ext uri="{D42A27DB-BD31-4B8C-83A1-F6EECF244321}">
                <p14:modId xmlns:p14="http://schemas.microsoft.com/office/powerpoint/2010/main" val="2601001519"/>
              </p:ext>
            </p:extLst>
          </p:nvPr>
        </p:nvGraphicFramePr>
        <p:xfrm>
          <a:off x="662036" y="1592063"/>
          <a:ext cx="6235597" cy="6047676"/>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7B6E8A"/>
                          </a:highlight>
                        </a:rPr>
                        <a:t>MODULE 5</a:t>
                      </a:r>
                    </a:p>
                  </a:txBody>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7B6E8A"/>
                          </a:highlight>
                          <a:uLnTx/>
                          <a:uFillTx/>
                        </a:rPr>
                        <a:t>Sustainable Cities &amp; Communities (SDG 11)</a:t>
                      </a:r>
                    </a:p>
                    <a:p>
                      <a:endParaRPr lang="en-IE" sz="1400" dirty="0">
                        <a:solidFill>
                          <a:schemeClr val="bg1"/>
                        </a:solidFill>
                        <a:highlight>
                          <a:srgbClr val="7B6E8A"/>
                        </a:highlight>
                      </a:endParaRPr>
                    </a:p>
                  </a:txBody>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rPr>
                        <a:t>Overview</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IE" sz="1200" dirty="0"/>
                        <a:t>This module is specially dedicated to SDG11 Sustainable Cities and Climate Action</a:t>
                      </a:r>
                    </a:p>
                  </a:txBody>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rPr>
                        <a:t>Learning Objectives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200" dirty="0">
                          <a:solidFill>
                            <a:schemeClr val="tx1"/>
                          </a:solidFill>
                          <a:effectLst/>
                        </a:rPr>
                        <a:t>To equipe Adult Learners with information on how to make their communities feel inclusive, safe, resilient and sustainable</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rPr>
                        <a:t>Topics Covered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54716" indent="-154716">
                        <a:buClr>
                          <a:srgbClr val="86D3E2"/>
                        </a:buClr>
                        <a:buFont typeface="Wingdings" panose="05000000000000000000" pitchFamily="2" charset="2"/>
                        <a:buChar char="§"/>
                      </a:pPr>
                      <a:r>
                        <a:rPr lang="en-US" sz="1200" dirty="0"/>
                        <a:t>SDG11: Sustainable Cities &amp; Communities – The importance of Biodiversity and Climate Action</a:t>
                      </a:r>
                    </a:p>
                    <a:p>
                      <a:pPr marL="154716" indent="-154716">
                        <a:buClr>
                          <a:srgbClr val="86D3E2"/>
                        </a:buClr>
                        <a:buFont typeface="Wingdings" panose="05000000000000000000" pitchFamily="2" charset="2"/>
                        <a:buChar char="§"/>
                      </a:pPr>
                      <a:r>
                        <a:rPr lang="en-US" sz="1200" dirty="0"/>
                        <a:t>The Mission of SDG11 is to make cities and human settlements inclusive, safe, resilient and sustainable.</a:t>
                      </a:r>
                    </a:p>
                  </a:txBody>
                  <a:tcPr/>
                </a:tc>
                <a:extLst>
                  <a:ext uri="{0D108BD9-81ED-4DB2-BD59-A6C34878D82A}">
                    <a16:rowId xmlns:a16="http://schemas.microsoft.com/office/drawing/2014/main" val="3376724937"/>
                  </a:ext>
                </a:extLst>
              </a:tr>
              <a:tr h="592137">
                <a:tc>
                  <a:txBody>
                    <a:bodyPr/>
                    <a:lstStyle/>
                    <a:p>
                      <a:pPr>
                        <a:lnSpc>
                          <a:spcPct val="107000"/>
                        </a:lnSpc>
                        <a:spcAft>
                          <a:spcPts val="800"/>
                        </a:spcAft>
                      </a:pPr>
                      <a:r>
                        <a:rPr lang="en-US" sz="1200" b="1" dirty="0">
                          <a:solidFill>
                            <a:schemeClr val="tx1"/>
                          </a:solidFill>
                          <a:effectLst/>
                        </a:rPr>
                        <a:t>Table of contents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buClr>
                          <a:srgbClr val="6FC0CA"/>
                        </a:buClr>
                        <a:buFont typeface="Wingdings" panose="05000000000000000000" pitchFamily="2" charset="2"/>
                        <a:buChar char="§"/>
                      </a:pPr>
                      <a:r>
                        <a:rPr lang="en-GB" sz="1200" dirty="0"/>
                        <a:t>A call to action on SDG 11 – Sustainable cities and communities</a:t>
                      </a:r>
                    </a:p>
                    <a:p>
                      <a:pPr marL="285750" indent="-285750">
                        <a:buClr>
                          <a:srgbClr val="6FC0CA"/>
                        </a:buClr>
                        <a:buFont typeface="Wingdings" panose="05000000000000000000" pitchFamily="2" charset="2"/>
                        <a:buChar char="§"/>
                      </a:pPr>
                      <a:r>
                        <a:rPr lang="en-GB" sz="1200" dirty="0"/>
                        <a:t>SDG 11 Key element, challenges and opportunities</a:t>
                      </a:r>
                    </a:p>
                    <a:p>
                      <a:pPr marL="285750" indent="-285750">
                        <a:buClr>
                          <a:srgbClr val="6FC0CA"/>
                        </a:buClr>
                        <a:buFont typeface="Wingdings" panose="05000000000000000000" pitchFamily="2" charset="2"/>
                        <a:buChar char="§"/>
                      </a:pPr>
                      <a:r>
                        <a:rPr lang="en-GB" sz="1200" dirty="0"/>
                        <a:t>Things we can do as individuals, as communities.</a:t>
                      </a:r>
                    </a:p>
                    <a:p>
                      <a:pPr marL="285750" indent="-285750">
                        <a:buClr>
                          <a:srgbClr val="6FC0CA"/>
                        </a:buClr>
                        <a:buFont typeface="Wingdings" panose="05000000000000000000" pitchFamily="2" charset="2"/>
                        <a:buChar char="§"/>
                      </a:pPr>
                      <a:r>
                        <a:rPr lang="en-GB" sz="1200" dirty="0"/>
                        <a:t>Policy tools for urban sustainable development</a:t>
                      </a:r>
                    </a:p>
                    <a:p>
                      <a:pPr marL="285750" indent="-285750">
                        <a:buClr>
                          <a:srgbClr val="6FC0CA"/>
                        </a:buClr>
                        <a:buFont typeface="Wingdings" panose="05000000000000000000" pitchFamily="2" charset="2"/>
                        <a:buChar char="§"/>
                      </a:pPr>
                      <a:r>
                        <a:rPr lang="en-GB" sz="1200" dirty="0"/>
                        <a:t>Summary</a:t>
                      </a:r>
                    </a:p>
                  </a:txBody>
                  <a:tcPr/>
                </a:tc>
                <a:extLst>
                  <a:ext uri="{0D108BD9-81ED-4DB2-BD59-A6C34878D82A}">
                    <a16:rowId xmlns:a16="http://schemas.microsoft.com/office/drawing/2014/main" val="1616137772"/>
                  </a:ext>
                </a:extLst>
              </a:tr>
              <a:tr h="592137">
                <a:tc>
                  <a:txBody>
                    <a:body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IE" sz="1200" dirty="0"/>
                        <a:t>Slide 32 – Resource Efficiency Repair and Re-use – SUEZ Recycling, recovery and waste management, Manchester, UK</a:t>
                      </a:r>
                    </a:p>
                    <a:p>
                      <a:r>
                        <a:rPr lang="en-IE" sz="1200" dirty="0"/>
                        <a:t>Slide 34 – Reuse – Book Saviours</a:t>
                      </a:r>
                    </a:p>
                    <a:p>
                      <a:r>
                        <a:rPr lang="en-IE" sz="1200" dirty="0"/>
                        <a:t>Slide 35 – </a:t>
                      </a:r>
                      <a:r>
                        <a:rPr lang="en-IE" sz="1200" dirty="0" err="1"/>
                        <a:t>CashON</a:t>
                      </a:r>
                      <a:r>
                        <a:rPr lang="en-IE" sz="1200" dirty="0"/>
                        <a:t> – Bring back a box – save a tree</a:t>
                      </a:r>
                    </a:p>
                    <a:p>
                      <a:r>
                        <a:rPr lang="en-IE" sz="1200" dirty="0"/>
                        <a:t>Slide 38 – </a:t>
                      </a:r>
                      <a:r>
                        <a:rPr lang="en-IE" sz="1200" dirty="0" err="1"/>
                        <a:t>Blagichika</a:t>
                      </a:r>
                      <a:r>
                        <a:rPr lang="en-IE" sz="1200" dirty="0"/>
                        <a:t> – Zero Waste – Bulgaria</a:t>
                      </a:r>
                    </a:p>
                    <a:p>
                      <a:r>
                        <a:rPr lang="en-IE" sz="1200" dirty="0"/>
                        <a:t>Slide 39 – Food Waste Prevention – </a:t>
                      </a:r>
                      <a:r>
                        <a:rPr lang="en-IE" sz="1200" dirty="0" err="1"/>
                        <a:t>Cozzo</a:t>
                      </a:r>
                      <a:r>
                        <a:rPr lang="en-IE" sz="1200" dirty="0"/>
                        <a:t> App, Bulgaria</a:t>
                      </a:r>
                    </a:p>
                    <a:p>
                      <a:r>
                        <a:rPr lang="en-IE" sz="1200" dirty="0"/>
                        <a:t>Slide 40 – </a:t>
                      </a:r>
                      <a:r>
                        <a:rPr lang="en-IE" sz="1200" dirty="0" err="1"/>
                        <a:t>Foodhub</a:t>
                      </a:r>
                      <a:r>
                        <a:rPr lang="en-IE" sz="1200" dirty="0"/>
                        <a:t>- Digital Distribution Centre for Local Food</a:t>
                      </a:r>
                    </a:p>
                    <a:p>
                      <a:r>
                        <a:rPr lang="en-IE" sz="1200" dirty="0"/>
                        <a:t>Slide 44 – Renewable energy charging station for electric vehicles – Alterna Coop Valencia, Spain</a:t>
                      </a:r>
                    </a:p>
                    <a:p>
                      <a:r>
                        <a:rPr lang="en-IE" sz="1200" dirty="0"/>
                        <a:t>Slide 47 – Oldham Community Power</a:t>
                      </a:r>
                    </a:p>
                    <a:p>
                      <a:r>
                        <a:rPr lang="en-IE" sz="1200" dirty="0"/>
                        <a:t>Slide 49 – Clothing as a service model – </a:t>
                      </a:r>
                      <a:r>
                        <a:rPr lang="en-IE" sz="1200" dirty="0" err="1"/>
                        <a:t>Vaatepuu</a:t>
                      </a:r>
                      <a:r>
                        <a:rPr lang="en-IE" sz="1200" dirty="0"/>
                        <a:t> Finland</a:t>
                      </a:r>
                    </a:p>
                    <a:p>
                      <a:r>
                        <a:rPr lang="en-IE" sz="1200" dirty="0"/>
                        <a:t>Slide 51 – Electric Vehicle Car sharing platform – Zoom EV</a:t>
                      </a:r>
                    </a:p>
                    <a:p>
                      <a:r>
                        <a:rPr lang="en-IE" sz="1200" dirty="0"/>
                        <a:t>Slide 60 – Green City Tool – Leuven 2030 City Roadmap</a:t>
                      </a:r>
                    </a:p>
                  </a:txBody>
                  <a:tcPr/>
                </a:tc>
                <a:extLst>
                  <a:ext uri="{0D108BD9-81ED-4DB2-BD59-A6C34878D82A}">
                    <a16:rowId xmlns:a16="http://schemas.microsoft.com/office/drawing/2014/main" val="2484982787"/>
                  </a:ext>
                </a:extLst>
              </a:tr>
            </a:tbl>
          </a:graphicData>
        </a:graphic>
      </p:graphicFrame>
    </p:spTree>
    <p:extLst>
      <p:ext uri="{BB962C8B-B14F-4D97-AF65-F5344CB8AC3E}">
        <p14:creationId xmlns:p14="http://schemas.microsoft.com/office/powerpoint/2010/main" val="298758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19</a:t>
            </a:fld>
            <a:endParaRPr lang="en-US" dirty="0"/>
          </a:p>
        </p:txBody>
      </p:sp>
      <p:sp>
        <p:nvSpPr>
          <p:cNvPr id="3" name="Text Placeholder 2">
            <a:extLst>
              <a:ext uri="{FF2B5EF4-FFF2-40B4-BE49-F238E27FC236}">
                <a16:creationId xmlns:a16="http://schemas.microsoft.com/office/drawing/2014/main" id="{3BC2BD4C-49C2-0F10-70E7-EA579C2645BC}"/>
              </a:ext>
            </a:extLst>
          </p:cNvPr>
          <p:cNvSpPr>
            <a:spLocks noGrp="1"/>
          </p:cNvSpPr>
          <p:nvPr>
            <p:ph type="body" sz="quarter" idx="13"/>
          </p:nvPr>
        </p:nvSpPr>
        <p:spPr/>
        <p:txBody>
          <a:bodyPr/>
          <a:lstStyle/>
          <a:p>
            <a:r>
              <a:rPr lang="en-IE" dirty="0"/>
              <a:t>Course Content Overview</a:t>
            </a:r>
            <a:endParaRPr lang="en-US" dirty="0"/>
          </a:p>
        </p:txBody>
      </p:sp>
      <p:graphicFrame>
        <p:nvGraphicFramePr>
          <p:cNvPr id="2" name="Table 4">
            <a:extLst>
              <a:ext uri="{FF2B5EF4-FFF2-40B4-BE49-F238E27FC236}">
                <a16:creationId xmlns:a16="http://schemas.microsoft.com/office/drawing/2014/main" id="{6FD8E26B-87CD-75C8-4B51-9BBB9D9F27EE}"/>
              </a:ext>
            </a:extLst>
          </p:cNvPr>
          <p:cNvGraphicFramePr>
            <a:graphicFrameLocks noGrp="1"/>
          </p:cNvGraphicFramePr>
          <p:nvPr>
            <p:extLst>
              <p:ext uri="{D42A27DB-BD31-4B8C-83A1-F6EECF244321}">
                <p14:modId xmlns:p14="http://schemas.microsoft.com/office/powerpoint/2010/main" val="1276831743"/>
              </p:ext>
            </p:extLst>
          </p:nvPr>
        </p:nvGraphicFramePr>
        <p:xfrm>
          <a:off x="662036" y="1592063"/>
          <a:ext cx="6235597" cy="5785929"/>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bg1"/>
                          </a:solidFill>
                          <a:highlight>
                            <a:srgbClr val="7B6E8A"/>
                          </a:highlight>
                        </a:rPr>
                        <a:t>MODULE 6</a:t>
                      </a:r>
                    </a:p>
                  </a:txBody>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kumimoji="0" lang="en-IE" sz="1600" b="1" u="none" strike="noStrike" kern="1200" cap="none" spc="0" normalizeH="0" baseline="0" noProof="0" dirty="0">
                          <a:ln>
                            <a:noFill/>
                          </a:ln>
                          <a:solidFill>
                            <a:schemeClr val="bg1"/>
                          </a:solidFill>
                          <a:effectLst/>
                          <a:highlight>
                            <a:srgbClr val="7B6E8A"/>
                          </a:highlight>
                          <a:uLnTx/>
                          <a:uFillTx/>
                        </a:rPr>
                        <a:t>Life on Land (SDG 15)</a:t>
                      </a:r>
                    </a:p>
                    <a:p>
                      <a:endParaRPr lang="en-IE" dirty="0">
                        <a:solidFill>
                          <a:schemeClr val="bg1"/>
                        </a:solidFill>
                        <a:highlight>
                          <a:srgbClr val="7B6E8A"/>
                        </a:highlight>
                      </a:endParaRPr>
                    </a:p>
                  </a:txBody>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rPr>
                        <a:t>Overview</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IE" sz="1200" dirty="0"/>
                        <a:t>This module is an introduction to </a:t>
                      </a:r>
                      <a:r>
                        <a:rPr lang="en-IE" sz="1200" dirty="0" err="1"/>
                        <a:t>Biodiveristy</a:t>
                      </a:r>
                      <a:r>
                        <a:rPr lang="en-IE" sz="1200" dirty="0"/>
                        <a:t> and is ideal for beginners.</a:t>
                      </a:r>
                    </a:p>
                  </a:txBody>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rPr>
                        <a:t>Learning Objectives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200" dirty="0">
                          <a:solidFill>
                            <a:schemeClr val="tx1"/>
                          </a:solidFill>
                          <a:effectLst/>
                        </a:rPr>
                        <a:t>To equipe Adult Learners with information to help protect, restore and promote sustainable use of terrestrial ecosystems, sustainably manage forests, combat desertification, and halt and revers land degradation and halt biodiversity loss.</a:t>
                      </a: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rPr>
                        <a:t>Topics Covered</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154716" indent="-154716">
                        <a:buClr>
                          <a:srgbClr val="86D3E2"/>
                        </a:buClr>
                        <a:buFont typeface="Wingdings" panose="05000000000000000000" pitchFamily="2" charset="2"/>
                        <a:buChar char="§"/>
                      </a:pPr>
                      <a:r>
                        <a:rPr lang="en-US" sz="1200" dirty="0"/>
                        <a:t>What is Biodiversity?</a:t>
                      </a:r>
                    </a:p>
                    <a:p>
                      <a:pPr marL="154716" indent="-154716">
                        <a:buClr>
                          <a:srgbClr val="86D3E2"/>
                        </a:buClr>
                        <a:buFont typeface="Wingdings" panose="05000000000000000000" pitchFamily="2" charset="2"/>
                        <a:buChar char="§"/>
                      </a:pPr>
                      <a:r>
                        <a:rPr lang="en-US" sz="1200" dirty="0"/>
                        <a:t>What does Biodiversity do for us? </a:t>
                      </a:r>
                    </a:p>
                    <a:p>
                      <a:pPr marL="154716" indent="-154716">
                        <a:buClr>
                          <a:srgbClr val="86D3E2"/>
                        </a:buClr>
                        <a:buFont typeface="Wingdings" panose="05000000000000000000" pitchFamily="2" charset="2"/>
                        <a:buChar char="§"/>
                      </a:pPr>
                      <a:r>
                        <a:rPr lang="en-US" sz="1200" dirty="0"/>
                        <a:t>What are the threats to Biodiversity?</a:t>
                      </a:r>
                    </a:p>
                    <a:p>
                      <a:pPr marL="154716" indent="-154716">
                        <a:buClr>
                          <a:srgbClr val="86D3E2"/>
                        </a:buClr>
                        <a:buFont typeface="Wingdings" panose="05000000000000000000" pitchFamily="2" charset="2"/>
                        <a:buChar char="§"/>
                      </a:pPr>
                      <a:r>
                        <a:rPr lang="en-US" sz="1200" dirty="0"/>
                        <a:t>What can we do for Biodiversity? </a:t>
                      </a:r>
                    </a:p>
                  </a:txBody>
                  <a:tcPr/>
                </a:tc>
                <a:extLst>
                  <a:ext uri="{0D108BD9-81ED-4DB2-BD59-A6C34878D82A}">
                    <a16:rowId xmlns:a16="http://schemas.microsoft.com/office/drawing/2014/main" val="3376724937"/>
                  </a:ext>
                </a:extLst>
              </a:tr>
              <a:tr h="592137">
                <a:tc>
                  <a:txBody>
                    <a:bodyPr/>
                    <a:lstStyle/>
                    <a:p>
                      <a:pPr>
                        <a:lnSpc>
                          <a:spcPct val="107000"/>
                        </a:lnSpc>
                        <a:spcAft>
                          <a:spcPts val="800"/>
                        </a:spcAft>
                      </a:pPr>
                      <a:r>
                        <a:rPr lang="en-US" sz="1200" b="1" dirty="0">
                          <a:solidFill>
                            <a:schemeClr val="tx1"/>
                          </a:solidFill>
                          <a:effectLst/>
                        </a:rPr>
                        <a:t>Table of contents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buClr>
                          <a:srgbClr val="6FC0CA"/>
                        </a:buClr>
                        <a:buFont typeface="Wingdings" panose="05000000000000000000" pitchFamily="2" charset="2"/>
                        <a:buChar char="§"/>
                      </a:pPr>
                      <a:r>
                        <a:rPr lang="en-GB" sz="1200" dirty="0"/>
                        <a:t>Understanding Biodiversity</a:t>
                      </a:r>
                    </a:p>
                    <a:p>
                      <a:pPr marL="285750" indent="-285750">
                        <a:buClr>
                          <a:srgbClr val="6FC0CA"/>
                        </a:buClr>
                        <a:buFont typeface="Wingdings" panose="05000000000000000000" pitchFamily="2" charset="2"/>
                        <a:buChar char="§"/>
                      </a:pPr>
                      <a:r>
                        <a:rPr lang="en-GB" sz="1200" dirty="0"/>
                        <a:t>Benefits of Biodiversity</a:t>
                      </a:r>
                    </a:p>
                    <a:p>
                      <a:pPr marL="285750" indent="-285750">
                        <a:buClr>
                          <a:srgbClr val="6FC0CA"/>
                        </a:buClr>
                        <a:buFont typeface="Wingdings" panose="05000000000000000000" pitchFamily="2" charset="2"/>
                        <a:buChar char="§"/>
                      </a:pPr>
                      <a:r>
                        <a:rPr lang="en-GB" sz="1200" dirty="0"/>
                        <a:t>Biodiversity and Climate Change</a:t>
                      </a:r>
                    </a:p>
                    <a:p>
                      <a:pPr marL="285750" indent="-285750">
                        <a:buClr>
                          <a:srgbClr val="6FC0CA"/>
                        </a:buClr>
                        <a:buFont typeface="Wingdings" panose="05000000000000000000" pitchFamily="2" charset="2"/>
                        <a:buChar char="§"/>
                      </a:pPr>
                      <a:r>
                        <a:rPr lang="en-GB" sz="1200" dirty="0"/>
                        <a:t>Actions for Change</a:t>
                      </a:r>
                    </a:p>
                    <a:p>
                      <a:pPr marL="285750" indent="-285750">
                        <a:buClr>
                          <a:srgbClr val="6FC0CA"/>
                        </a:buClr>
                        <a:buFont typeface="Wingdings" panose="05000000000000000000" pitchFamily="2" charset="2"/>
                        <a:buChar char="§"/>
                      </a:pPr>
                      <a:r>
                        <a:rPr lang="en-GB" sz="1200" dirty="0"/>
                        <a:t>Summary &amp; Review</a:t>
                      </a:r>
                    </a:p>
                  </a:txBody>
                  <a:tcPr/>
                </a:tc>
                <a:extLst>
                  <a:ext uri="{0D108BD9-81ED-4DB2-BD59-A6C34878D82A}">
                    <a16:rowId xmlns:a16="http://schemas.microsoft.com/office/drawing/2014/main" val="1616137772"/>
                  </a:ext>
                </a:extLst>
              </a:tr>
              <a:tr h="592137">
                <a:tc>
                  <a:txBody>
                    <a:bodyPr/>
                    <a:lstStyle/>
                    <a:p>
                      <a:pPr>
                        <a:lnSpc>
                          <a:spcPct val="107000"/>
                        </a:lnSpc>
                        <a:spcAft>
                          <a:spcPts val="800"/>
                        </a:spcAft>
                      </a:pPr>
                      <a:r>
                        <a:rPr lang="en-US" sz="1200" b="1">
                          <a:solidFill>
                            <a:schemeClr val="tx1"/>
                          </a:solidFill>
                          <a:effectLst/>
                        </a:rPr>
                        <a:t>Case studies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IE" sz="1200" dirty="0"/>
                        <a:t>Slide 46 – Climate Champion Spotlight: Horse Forest Firewatchers team</a:t>
                      </a:r>
                    </a:p>
                    <a:p>
                      <a:pPr marL="0" marR="0" lvl="0" indent="0" algn="l" defTabSz="755934" rtl="0" eaLnBrk="1" fontAlgn="auto" latinLnBrk="0" hangingPunct="1">
                        <a:lnSpc>
                          <a:spcPct val="100000"/>
                        </a:lnSpc>
                        <a:spcBef>
                          <a:spcPts val="0"/>
                        </a:spcBef>
                        <a:spcAft>
                          <a:spcPts val="0"/>
                        </a:spcAft>
                        <a:buClrTx/>
                        <a:buSzTx/>
                        <a:buFontTx/>
                        <a:buNone/>
                        <a:tabLst/>
                        <a:defRPr/>
                      </a:pPr>
                      <a:r>
                        <a:rPr lang="en-IE" sz="1200" dirty="0"/>
                        <a:t>Slide 54 – Climate Champion Spotlight: </a:t>
                      </a:r>
                      <a:r>
                        <a:rPr lang="en-IE" sz="1200" dirty="0" err="1"/>
                        <a:t>Castelcoote</a:t>
                      </a:r>
                      <a:r>
                        <a:rPr lang="en-IE" sz="1200" dirty="0"/>
                        <a:t> Bog Case study</a:t>
                      </a:r>
                    </a:p>
                  </a:txBody>
                  <a:tcPr/>
                </a:tc>
                <a:extLst>
                  <a:ext uri="{0D108BD9-81ED-4DB2-BD59-A6C34878D82A}">
                    <a16:rowId xmlns:a16="http://schemas.microsoft.com/office/drawing/2014/main" val="2484982787"/>
                  </a:ext>
                </a:extLst>
              </a:tr>
              <a:tr h="592137">
                <a:tc>
                  <a:txBody>
                    <a:bodyPr/>
                    <a:lstStyle/>
                    <a:p>
                      <a:pPr>
                        <a:lnSpc>
                          <a:spcPct val="107000"/>
                        </a:lnSpc>
                        <a:spcAft>
                          <a:spcPts val="800"/>
                        </a:spcAft>
                      </a:pPr>
                      <a:r>
                        <a:rPr lang="en-US" sz="1200" b="1" dirty="0">
                          <a:solidFill>
                            <a:schemeClr val="tx1"/>
                          </a:solidFill>
                          <a:effectLst/>
                        </a:rPr>
                        <a:t>Questions</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is Biodiversity? What are the three kinds?</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are the 5 main threats to Biodiversity?</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are ecosystem services?</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How many species will go extinct in the next few years if we do nothing?</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are the benefits of acting locally?</a:t>
                      </a:r>
                    </a:p>
                    <a:p>
                      <a:pPr marL="285750" indent="-285750" algn="l" defTabSz="755934" rtl="0" eaLnBrk="1" latinLnBrk="0" hangingPunct="1">
                        <a:buClr>
                          <a:srgbClr val="6FC0CA"/>
                        </a:buClr>
                        <a:buFont typeface="Wingdings" panose="05000000000000000000" pitchFamily="2" charset="2"/>
                        <a:buChar char="§"/>
                      </a:pPr>
                      <a:r>
                        <a:rPr lang="en-GB" sz="1200" kern="1200" dirty="0">
                          <a:solidFill>
                            <a:schemeClr val="dk1"/>
                          </a:solidFill>
                        </a:rPr>
                        <a:t>What are the benefits of acting as part of a group?</a:t>
                      </a:r>
                      <a:endParaRPr lang="en-IE" sz="1200" kern="1200" dirty="0">
                        <a:solidFill>
                          <a:schemeClr val="dk1"/>
                        </a:solidFill>
                        <a:latin typeface="+mn-lt"/>
                        <a:ea typeface="+mn-ea"/>
                        <a:cs typeface="+mn-cs"/>
                      </a:endParaRPr>
                    </a:p>
                  </a:txBody>
                  <a:tcPr/>
                </a:tc>
                <a:extLst>
                  <a:ext uri="{0D108BD9-81ED-4DB2-BD59-A6C34878D82A}">
                    <a16:rowId xmlns:a16="http://schemas.microsoft.com/office/drawing/2014/main" val="4138694532"/>
                  </a:ext>
                </a:extLst>
              </a:tr>
            </a:tbl>
          </a:graphicData>
        </a:graphic>
      </p:graphicFrame>
    </p:spTree>
    <p:extLst>
      <p:ext uri="{BB962C8B-B14F-4D97-AF65-F5344CB8AC3E}">
        <p14:creationId xmlns:p14="http://schemas.microsoft.com/office/powerpoint/2010/main" val="11546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5">
            <a:extLst>
              <a:ext uri="{FF2B5EF4-FFF2-40B4-BE49-F238E27FC236}">
                <a16:creationId xmlns:a16="http://schemas.microsoft.com/office/drawing/2014/main" id="{B3790D77-7470-E74D-8CBC-14AA4F184B50}"/>
              </a:ext>
            </a:extLst>
          </p:cNvPr>
          <p:cNvSpPr>
            <a:spLocks noGrp="1"/>
          </p:cNvSpPr>
          <p:nvPr>
            <p:ph type="body" sz="quarter" idx="11"/>
          </p:nvPr>
        </p:nvSpPr>
        <p:spPr/>
        <p:txBody>
          <a:bodyPr/>
          <a:lstStyle/>
          <a:p>
            <a:r>
              <a:rPr lang="en-US" dirty="0"/>
              <a:t>01</a:t>
            </a:r>
          </a:p>
        </p:txBody>
      </p:sp>
      <p:sp>
        <p:nvSpPr>
          <p:cNvPr id="47" name="Text Placeholder 46">
            <a:extLst>
              <a:ext uri="{FF2B5EF4-FFF2-40B4-BE49-F238E27FC236}">
                <a16:creationId xmlns:a16="http://schemas.microsoft.com/office/drawing/2014/main" id="{4005A1BE-5D39-1844-8FC2-6E0DD3C897B6}"/>
              </a:ext>
            </a:extLst>
          </p:cNvPr>
          <p:cNvSpPr>
            <a:spLocks noGrp="1"/>
          </p:cNvSpPr>
          <p:nvPr>
            <p:ph type="body" sz="quarter" idx="12"/>
          </p:nvPr>
        </p:nvSpPr>
        <p:spPr/>
        <p:txBody>
          <a:bodyPr/>
          <a:lstStyle/>
          <a:p>
            <a:r>
              <a:rPr lang="en-US" dirty="0">
                <a:latin typeface="Montserrat" panose="00000500000000000000" pitchFamily="50" charset="0"/>
              </a:rPr>
              <a:t>Welcome</a:t>
            </a:r>
          </a:p>
        </p:txBody>
      </p:sp>
      <p:sp>
        <p:nvSpPr>
          <p:cNvPr id="48" name="Text Placeholder 47">
            <a:extLst>
              <a:ext uri="{FF2B5EF4-FFF2-40B4-BE49-F238E27FC236}">
                <a16:creationId xmlns:a16="http://schemas.microsoft.com/office/drawing/2014/main" id="{F7823E8F-F637-C245-9056-AE9B0BE5467A}"/>
              </a:ext>
            </a:extLst>
          </p:cNvPr>
          <p:cNvSpPr>
            <a:spLocks noGrp="1"/>
          </p:cNvSpPr>
          <p:nvPr>
            <p:ph type="body" sz="quarter" idx="13"/>
          </p:nvPr>
        </p:nvSpPr>
        <p:spPr/>
        <p:txBody>
          <a:bodyPr/>
          <a:lstStyle/>
          <a:p>
            <a:r>
              <a:rPr lang="en-US" dirty="0"/>
              <a:t>02</a:t>
            </a:r>
          </a:p>
        </p:txBody>
      </p:sp>
      <p:sp>
        <p:nvSpPr>
          <p:cNvPr id="49" name="Text Placeholder 48">
            <a:extLst>
              <a:ext uri="{FF2B5EF4-FFF2-40B4-BE49-F238E27FC236}">
                <a16:creationId xmlns:a16="http://schemas.microsoft.com/office/drawing/2014/main" id="{19827138-29CF-4F4E-A4B2-4DA39846EA8C}"/>
              </a:ext>
            </a:extLst>
          </p:cNvPr>
          <p:cNvSpPr>
            <a:spLocks noGrp="1"/>
          </p:cNvSpPr>
          <p:nvPr>
            <p:ph type="body" sz="quarter" idx="14"/>
          </p:nvPr>
        </p:nvSpPr>
        <p:spPr/>
        <p:txBody>
          <a:bodyPr/>
          <a:lstStyle/>
          <a:p>
            <a:r>
              <a:rPr lang="en-US" dirty="0"/>
              <a:t>About the Curriculum </a:t>
            </a:r>
          </a:p>
        </p:txBody>
      </p:sp>
      <p:sp>
        <p:nvSpPr>
          <p:cNvPr id="50" name="Text Placeholder 49">
            <a:extLst>
              <a:ext uri="{FF2B5EF4-FFF2-40B4-BE49-F238E27FC236}">
                <a16:creationId xmlns:a16="http://schemas.microsoft.com/office/drawing/2014/main" id="{A9FB9864-35B7-0145-8644-CBF5ECED103E}"/>
              </a:ext>
            </a:extLst>
          </p:cNvPr>
          <p:cNvSpPr>
            <a:spLocks noGrp="1"/>
          </p:cNvSpPr>
          <p:nvPr>
            <p:ph type="body" sz="quarter" idx="15"/>
          </p:nvPr>
        </p:nvSpPr>
        <p:spPr/>
        <p:txBody>
          <a:bodyPr/>
          <a:lstStyle/>
          <a:p>
            <a:r>
              <a:rPr lang="en-US" dirty="0"/>
              <a:t>03</a:t>
            </a:r>
          </a:p>
        </p:txBody>
      </p:sp>
      <p:sp>
        <p:nvSpPr>
          <p:cNvPr id="51" name="Text Placeholder 50">
            <a:extLst>
              <a:ext uri="{FF2B5EF4-FFF2-40B4-BE49-F238E27FC236}">
                <a16:creationId xmlns:a16="http://schemas.microsoft.com/office/drawing/2014/main" id="{E71C12D7-3C87-3F46-8286-C32B4D1F253C}"/>
              </a:ext>
            </a:extLst>
          </p:cNvPr>
          <p:cNvSpPr>
            <a:spLocks noGrp="1"/>
          </p:cNvSpPr>
          <p:nvPr>
            <p:ph type="body" sz="quarter" idx="16"/>
          </p:nvPr>
        </p:nvSpPr>
        <p:spPr/>
        <p:txBody>
          <a:bodyPr/>
          <a:lstStyle/>
          <a:p>
            <a:r>
              <a:rPr lang="en-GB" dirty="0"/>
              <a:t>General Instructions for Trainers &amp; Educators </a:t>
            </a:r>
            <a:endParaRPr lang="en-US" dirty="0"/>
          </a:p>
        </p:txBody>
      </p:sp>
      <p:sp>
        <p:nvSpPr>
          <p:cNvPr id="52" name="Text Placeholder 51">
            <a:extLst>
              <a:ext uri="{FF2B5EF4-FFF2-40B4-BE49-F238E27FC236}">
                <a16:creationId xmlns:a16="http://schemas.microsoft.com/office/drawing/2014/main" id="{EAAE3F41-C201-8242-878D-7A66B230B7FF}"/>
              </a:ext>
            </a:extLst>
          </p:cNvPr>
          <p:cNvSpPr>
            <a:spLocks noGrp="1"/>
          </p:cNvSpPr>
          <p:nvPr>
            <p:ph type="body" sz="quarter" idx="17"/>
          </p:nvPr>
        </p:nvSpPr>
        <p:spPr/>
        <p:txBody>
          <a:bodyPr/>
          <a:lstStyle/>
          <a:p>
            <a:r>
              <a:rPr lang="en-US" dirty="0"/>
              <a:t>04</a:t>
            </a:r>
          </a:p>
        </p:txBody>
      </p:sp>
      <p:sp>
        <p:nvSpPr>
          <p:cNvPr id="53" name="Text Placeholder 52">
            <a:extLst>
              <a:ext uri="{FF2B5EF4-FFF2-40B4-BE49-F238E27FC236}">
                <a16:creationId xmlns:a16="http://schemas.microsoft.com/office/drawing/2014/main" id="{68FDB03B-4041-4047-A7FF-FD3FFBF09A73}"/>
              </a:ext>
            </a:extLst>
          </p:cNvPr>
          <p:cNvSpPr>
            <a:spLocks noGrp="1"/>
          </p:cNvSpPr>
          <p:nvPr>
            <p:ph type="body" sz="quarter" idx="18"/>
          </p:nvPr>
        </p:nvSpPr>
        <p:spPr/>
        <p:txBody>
          <a:bodyPr/>
          <a:lstStyle/>
          <a:p>
            <a:r>
              <a:rPr lang="en-US" dirty="0"/>
              <a:t>Course Delivery Options</a:t>
            </a:r>
          </a:p>
        </p:txBody>
      </p:sp>
      <p:sp>
        <p:nvSpPr>
          <p:cNvPr id="54" name="Text Placeholder 53">
            <a:extLst>
              <a:ext uri="{FF2B5EF4-FFF2-40B4-BE49-F238E27FC236}">
                <a16:creationId xmlns:a16="http://schemas.microsoft.com/office/drawing/2014/main" id="{75234C8A-6985-7A45-B575-D31C44476A2C}"/>
              </a:ext>
            </a:extLst>
          </p:cNvPr>
          <p:cNvSpPr>
            <a:spLocks noGrp="1"/>
          </p:cNvSpPr>
          <p:nvPr>
            <p:ph type="body" sz="quarter" idx="19"/>
          </p:nvPr>
        </p:nvSpPr>
        <p:spPr/>
        <p:txBody>
          <a:bodyPr/>
          <a:lstStyle/>
          <a:p>
            <a:r>
              <a:rPr lang="en-US" dirty="0"/>
              <a:t>05</a:t>
            </a:r>
          </a:p>
        </p:txBody>
      </p:sp>
      <p:sp>
        <p:nvSpPr>
          <p:cNvPr id="55" name="Text Placeholder 54">
            <a:extLst>
              <a:ext uri="{FF2B5EF4-FFF2-40B4-BE49-F238E27FC236}">
                <a16:creationId xmlns:a16="http://schemas.microsoft.com/office/drawing/2014/main" id="{D5401232-D6F3-BC46-995B-60925F58D29F}"/>
              </a:ext>
            </a:extLst>
          </p:cNvPr>
          <p:cNvSpPr>
            <a:spLocks noGrp="1"/>
          </p:cNvSpPr>
          <p:nvPr>
            <p:ph type="body" sz="quarter" idx="20"/>
          </p:nvPr>
        </p:nvSpPr>
        <p:spPr/>
        <p:txBody>
          <a:bodyPr/>
          <a:lstStyle/>
          <a:p>
            <a:r>
              <a:rPr lang="en-US" dirty="0"/>
              <a:t>Course Content Overview</a:t>
            </a:r>
          </a:p>
        </p:txBody>
      </p:sp>
      <p:sp>
        <p:nvSpPr>
          <p:cNvPr id="56" name="Text Placeholder 55">
            <a:extLst>
              <a:ext uri="{FF2B5EF4-FFF2-40B4-BE49-F238E27FC236}">
                <a16:creationId xmlns:a16="http://schemas.microsoft.com/office/drawing/2014/main" id="{350F1416-D952-6A4A-9E41-F1E98AAB1EA0}"/>
              </a:ext>
            </a:extLst>
          </p:cNvPr>
          <p:cNvSpPr>
            <a:spLocks noGrp="1"/>
          </p:cNvSpPr>
          <p:nvPr>
            <p:ph type="body" sz="quarter" idx="21"/>
          </p:nvPr>
        </p:nvSpPr>
        <p:spPr/>
        <p:txBody>
          <a:bodyPr/>
          <a:lstStyle/>
          <a:p>
            <a:r>
              <a:rPr lang="en-US" dirty="0"/>
              <a:t>06</a:t>
            </a:r>
          </a:p>
        </p:txBody>
      </p:sp>
      <p:sp>
        <p:nvSpPr>
          <p:cNvPr id="57" name="Text Placeholder 56">
            <a:extLst>
              <a:ext uri="{FF2B5EF4-FFF2-40B4-BE49-F238E27FC236}">
                <a16:creationId xmlns:a16="http://schemas.microsoft.com/office/drawing/2014/main" id="{D95FF85C-5AE9-754C-9671-EAECA9E5C5EE}"/>
              </a:ext>
            </a:extLst>
          </p:cNvPr>
          <p:cNvSpPr>
            <a:spLocks noGrp="1"/>
          </p:cNvSpPr>
          <p:nvPr>
            <p:ph type="body" sz="quarter" idx="22"/>
          </p:nvPr>
        </p:nvSpPr>
        <p:spPr/>
        <p:txBody>
          <a:bodyPr/>
          <a:lstStyle/>
          <a:p>
            <a:r>
              <a:rPr lang="en-US" dirty="0"/>
              <a:t>Useful Links</a:t>
            </a:r>
          </a:p>
        </p:txBody>
      </p:sp>
      <p:sp>
        <p:nvSpPr>
          <p:cNvPr id="58" name="Text Placeholder 57">
            <a:extLst>
              <a:ext uri="{FF2B5EF4-FFF2-40B4-BE49-F238E27FC236}">
                <a16:creationId xmlns:a16="http://schemas.microsoft.com/office/drawing/2014/main" id="{7377D840-0B9B-5C49-B244-612A3DCAADB4}"/>
              </a:ext>
            </a:extLst>
          </p:cNvPr>
          <p:cNvSpPr>
            <a:spLocks noGrp="1"/>
          </p:cNvSpPr>
          <p:nvPr>
            <p:ph type="body" sz="quarter" idx="23"/>
          </p:nvPr>
        </p:nvSpPr>
        <p:spPr/>
        <p:txBody>
          <a:bodyPr/>
          <a:lstStyle/>
          <a:p>
            <a:r>
              <a:rPr lang="en-US" dirty="0"/>
              <a:t>07</a:t>
            </a:r>
          </a:p>
        </p:txBody>
      </p:sp>
      <p:sp>
        <p:nvSpPr>
          <p:cNvPr id="59" name="Text Placeholder 58">
            <a:extLst>
              <a:ext uri="{FF2B5EF4-FFF2-40B4-BE49-F238E27FC236}">
                <a16:creationId xmlns:a16="http://schemas.microsoft.com/office/drawing/2014/main" id="{1A12009A-E57E-374D-8271-15A3421765ED}"/>
              </a:ext>
            </a:extLst>
          </p:cNvPr>
          <p:cNvSpPr>
            <a:spLocks noGrp="1"/>
          </p:cNvSpPr>
          <p:nvPr>
            <p:ph type="body" sz="quarter" idx="24"/>
          </p:nvPr>
        </p:nvSpPr>
        <p:spPr/>
        <p:txBody>
          <a:bodyPr/>
          <a:lstStyle/>
          <a:p>
            <a:r>
              <a:rPr lang="en-US" dirty="0"/>
              <a:t>Sample Timetable</a:t>
            </a:r>
          </a:p>
        </p:txBody>
      </p:sp>
      <p:sp>
        <p:nvSpPr>
          <p:cNvPr id="2" name="Text Placeholder 1">
            <a:extLst>
              <a:ext uri="{FF2B5EF4-FFF2-40B4-BE49-F238E27FC236}">
                <a16:creationId xmlns:a16="http://schemas.microsoft.com/office/drawing/2014/main" id="{15F09322-89DC-F445-A8FC-7E3332DC83FD}"/>
              </a:ext>
            </a:extLst>
          </p:cNvPr>
          <p:cNvSpPr>
            <a:spLocks noGrp="1"/>
          </p:cNvSpPr>
          <p:nvPr>
            <p:ph type="body" sz="quarter" idx="30"/>
          </p:nvPr>
        </p:nvSpPr>
        <p:spPr/>
        <p:txBody>
          <a:bodyPr/>
          <a:lstStyle/>
          <a:p>
            <a:r>
              <a:rPr lang="en-US" sz="10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a:p>
            <a:endParaRPr lang="en-US" dirty="0"/>
          </a:p>
        </p:txBody>
      </p:sp>
      <p:grpSp>
        <p:nvGrpSpPr>
          <p:cNvPr id="20" name="Graphic 2">
            <a:extLst>
              <a:ext uri="{FF2B5EF4-FFF2-40B4-BE49-F238E27FC236}">
                <a16:creationId xmlns:a16="http://schemas.microsoft.com/office/drawing/2014/main" id="{AB3EA309-A771-A04F-AA92-23A090F6D31C}"/>
              </a:ext>
            </a:extLst>
          </p:cNvPr>
          <p:cNvGrpSpPr/>
          <p:nvPr/>
        </p:nvGrpSpPr>
        <p:grpSpPr>
          <a:xfrm rot="16200000">
            <a:off x="-1080012" y="7585184"/>
            <a:ext cx="3833889" cy="1673865"/>
            <a:chOff x="3357879" y="5072538"/>
            <a:chExt cx="593407" cy="259080"/>
          </a:xfrm>
          <a:solidFill>
            <a:srgbClr val="EB7339"/>
          </a:solidFill>
        </p:grpSpPr>
        <p:sp>
          <p:nvSpPr>
            <p:cNvPr id="21" name="Freeform 20">
              <a:extLst>
                <a:ext uri="{FF2B5EF4-FFF2-40B4-BE49-F238E27FC236}">
                  <a16:creationId xmlns:a16="http://schemas.microsoft.com/office/drawing/2014/main" id="{7B1B5F88-9CA0-8240-9DB8-7A110A8E589E}"/>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0FDA5B08-5817-4748-B6CD-83F9C9C063A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B38E7F90-5C19-4246-AAFF-9040A570E30F}"/>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 name="Text Placeholder 3">
            <a:extLst>
              <a:ext uri="{FF2B5EF4-FFF2-40B4-BE49-F238E27FC236}">
                <a16:creationId xmlns:a16="http://schemas.microsoft.com/office/drawing/2014/main" id="{5623C8A4-F5B2-644B-A06F-01146308F6D1}"/>
              </a:ext>
            </a:extLst>
          </p:cNvPr>
          <p:cNvSpPr>
            <a:spLocks noGrp="1"/>
          </p:cNvSpPr>
          <p:nvPr>
            <p:ph type="body" sz="quarter" idx="10"/>
          </p:nvPr>
        </p:nvSpPr>
        <p:spPr>
          <a:xfrm>
            <a:off x="2112844" y="3325391"/>
            <a:ext cx="2233869" cy="1038225"/>
          </a:xfrm>
        </p:spPr>
        <p:txBody>
          <a:bodyPr/>
          <a:lstStyle/>
          <a:p>
            <a:r>
              <a:rPr lang="en-US" dirty="0"/>
              <a:t>TABLE OF CONTENTS</a:t>
            </a:r>
          </a:p>
          <a:p>
            <a:endParaRPr lang="en-US" dirty="0"/>
          </a:p>
        </p:txBody>
      </p:sp>
      <p:sp>
        <p:nvSpPr>
          <p:cNvPr id="27" name="Slide Number Placeholder 2">
            <a:extLst>
              <a:ext uri="{FF2B5EF4-FFF2-40B4-BE49-F238E27FC236}">
                <a16:creationId xmlns:a16="http://schemas.microsoft.com/office/drawing/2014/main" id="{99CB7E28-119C-1B42-885F-B1B065729146}"/>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2</a:t>
            </a:fld>
            <a:endParaRPr lang="en-US" dirty="0"/>
          </a:p>
        </p:txBody>
      </p:sp>
      <p:pic>
        <p:nvPicPr>
          <p:cNvPr id="3" name="Picture 2">
            <a:extLst>
              <a:ext uri="{FF2B5EF4-FFF2-40B4-BE49-F238E27FC236}">
                <a16:creationId xmlns:a16="http://schemas.microsoft.com/office/drawing/2014/main" id="{C4BFD224-4EE4-2EB5-3444-ECE40FAEAA9D}"/>
              </a:ext>
            </a:extLst>
          </p:cNvPr>
          <p:cNvPicPr/>
          <p:nvPr/>
        </p:nvPicPr>
        <p:blipFill rotWithShape="1">
          <a:blip r:embed="rId3">
            <a:extLst>
              <a:ext uri="{28A0092B-C50C-407E-A947-70E740481C1C}">
                <a14:useLocalDpi xmlns:a14="http://schemas.microsoft.com/office/drawing/2010/main" val="0"/>
              </a:ext>
            </a:extLst>
          </a:blip>
          <a:srcRect r="44449"/>
          <a:stretch/>
        </p:blipFill>
        <p:spPr bwMode="auto">
          <a:xfrm>
            <a:off x="2112844" y="8544459"/>
            <a:ext cx="1632901" cy="3749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28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20</a:t>
            </a:fld>
            <a:endParaRPr lang="en-US" dirty="0"/>
          </a:p>
        </p:txBody>
      </p:sp>
      <p:graphicFrame>
        <p:nvGraphicFramePr>
          <p:cNvPr id="7" name="Table 4">
            <a:extLst>
              <a:ext uri="{FF2B5EF4-FFF2-40B4-BE49-F238E27FC236}">
                <a16:creationId xmlns:a16="http://schemas.microsoft.com/office/drawing/2014/main" id="{23E525FD-BE6E-E084-220B-3C5F35823C57}"/>
              </a:ext>
            </a:extLst>
          </p:cNvPr>
          <p:cNvGraphicFramePr>
            <a:graphicFrameLocks noGrp="1"/>
          </p:cNvGraphicFramePr>
          <p:nvPr>
            <p:extLst>
              <p:ext uri="{D42A27DB-BD31-4B8C-83A1-F6EECF244321}">
                <p14:modId xmlns:p14="http://schemas.microsoft.com/office/powerpoint/2010/main" val="2463068318"/>
              </p:ext>
            </p:extLst>
          </p:nvPr>
        </p:nvGraphicFramePr>
        <p:xfrm>
          <a:off x="662038" y="732091"/>
          <a:ext cx="6235597" cy="2934460"/>
        </p:xfrm>
        <a:graphic>
          <a:graphicData uri="http://schemas.openxmlformats.org/drawingml/2006/table">
            <a:tbl>
              <a:tblPr firstRow="1" bandRow="1">
                <a:tableStyleId>{21E4AEA4-8DFA-4A89-87EB-49C32662AFE0}</a:tableStyleId>
              </a:tblPr>
              <a:tblGrid>
                <a:gridCol w="1680330">
                  <a:extLst>
                    <a:ext uri="{9D8B030D-6E8A-4147-A177-3AD203B41FA5}">
                      <a16:colId xmlns:a16="http://schemas.microsoft.com/office/drawing/2014/main" val="2980202126"/>
                    </a:ext>
                  </a:extLst>
                </a:gridCol>
                <a:gridCol w="4555267">
                  <a:extLst>
                    <a:ext uri="{9D8B030D-6E8A-4147-A177-3AD203B41FA5}">
                      <a16:colId xmlns:a16="http://schemas.microsoft.com/office/drawing/2014/main" val="3496640263"/>
                    </a:ext>
                  </a:extLst>
                </a:gridCol>
              </a:tblGrid>
              <a:tr h="388306">
                <a:tc>
                  <a:txBody>
                    <a:bodyPr/>
                    <a:lstStyle/>
                    <a:p>
                      <a:r>
                        <a:rPr lang="en-IE" sz="1600" dirty="0">
                          <a:solidFill>
                            <a:schemeClr val="tx1"/>
                          </a:solidFill>
                        </a:rPr>
                        <a:t>6.0 Useful Links</a:t>
                      </a:r>
                    </a:p>
                  </a:txBody>
                  <a:tcPr/>
                </a:tc>
                <a:tc>
                  <a:txBody>
                    <a:bodyPr/>
                    <a:lstStyle/>
                    <a:p>
                      <a:pPr marL="0" marR="0" lvl="0" indent="0" algn="l" defTabSz="457200" rtl="0" eaLnBrk="1" fontAlgn="auto" latinLnBrk="0" hangingPunct="1">
                        <a:lnSpc>
                          <a:spcPct val="107000"/>
                        </a:lnSpc>
                        <a:spcBef>
                          <a:spcPts val="0"/>
                        </a:spcBef>
                        <a:spcAft>
                          <a:spcPts val="0"/>
                        </a:spcAft>
                        <a:buClr>
                          <a:srgbClr val="6FC0CA"/>
                        </a:buClr>
                        <a:buSzTx/>
                        <a:buFont typeface="Wingdings" panose="05000000000000000000" pitchFamily="2" charset="2"/>
                        <a:buNone/>
                        <a:tabLst/>
                        <a:defRPr/>
                      </a:pPr>
                      <a:r>
                        <a:rPr lang="en-IE" dirty="0">
                          <a:solidFill>
                            <a:schemeClr val="tx1"/>
                          </a:solidFill>
                        </a:rPr>
                        <a:t>To deepen the learning experience, please utilise our other resources</a:t>
                      </a:r>
                    </a:p>
                  </a:txBody>
                  <a:tcPr/>
                </a:tc>
                <a:extLst>
                  <a:ext uri="{0D108BD9-81ED-4DB2-BD59-A6C34878D82A}">
                    <a16:rowId xmlns:a16="http://schemas.microsoft.com/office/drawing/2014/main" val="3243536706"/>
                  </a:ext>
                </a:extLst>
              </a:tr>
              <a:tr h="592137">
                <a:tc>
                  <a:txBody>
                    <a:bodyPr/>
                    <a:lstStyle/>
                    <a:p>
                      <a:pPr>
                        <a:lnSpc>
                          <a:spcPct val="107000"/>
                        </a:lnSpc>
                        <a:spcAft>
                          <a:spcPts val="800"/>
                        </a:spcAft>
                      </a:pPr>
                      <a:r>
                        <a:rPr lang="en-US" sz="1200" b="1" dirty="0">
                          <a:solidFill>
                            <a:schemeClr val="tx1"/>
                          </a:solidFill>
                          <a:effectLst/>
                        </a:rPr>
                        <a:t>Project Website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r>
                        <a:rPr lang="en-IE" sz="1200" dirty="0">
                          <a:hlinkClick r:id="rId2"/>
                        </a:rPr>
                        <a:t>https://climatechampions.how/</a:t>
                      </a:r>
                      <a:endParaRPr lang="en-IE" sz="1200" dirty="0"/>
                    </a:p>
                  </a:txBody>
                  <a:tcPr/>
                </a:tc>
                <a:extLst>
                  <a:ext uri="{0D108BD9-81ED-4DB2-BD59-A6C34878D82A}">
                    <a16:rowId xmlns:a16="http://schemas.microsoft.com/office/drawing/2014/main" val="3681801450"/>
                  </a:ext>
                </a:extLst>
              </a:tr>
              <a:tr h="592137">
                <a:tc>
                  <a:txBody>
                    <a:bodyPr/>
                    <a:lstStyle/>
                    <a:p>
                      <a:pPr>
                        <a:lnSpc>
                          <a:spcPct val="107000"/>
                        </a:lnSpc>
                        <a:spcAft>
                          <a:spcPts val="800"/>
                        </a:spcAft>
                      </a:pPr>
                      <a:r>
                        <a:rPr lang="en-US" sz="1200" b="1" dirty="0">
                          <a:solidFill>
                            <a:schemeClr val="tx1"/>
                          </a:solidFill>
                          <a:effectLst/>
                        </a:rPr>
                        <a:t>Communities in Action Compendium </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200" dirty="0">
                          <a:solidFill>
                            <a:schemeClr val="tx1"/>
                          </a:solidFill>
                          <a:effectLst/>
                          <a:hlinkClick r:id="rId3"/>
                        </a:rPr>
                        <a:t>https://climatechampions.how/communities-in-action-compendium/</a:t>
                      </a:r>
                      <a:endParaRPr lang="en-US" sz="1200" dirty="0">
                        <a:solidFill>
                          <a:schemeClr val="tx1"/>
                        </a:solidFill>
                        <a:effectLst/>
                      </a:endParaRPr>
                    </a:p>
                    <a:p>
                      <a:pPr algn="just">
                        <a:lnSpc>
                          <a:spcPct val="107000"/>
                        </a:lnSpc>
                        <a:spcAft>
                          <a:spcPts val="800"/>
                        </a:spcAft>
                      </a:pPr>
                      <a:endParaRPr lang="en-IE"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3313708"/>
                  </a:ext>
                </a:extLst>
              </a:tr>
              <a:tr h="592137">
                <a:tc>
                  <a:txBody>
                    <a:bodyPr/>
                    <a:lstStyle/>
                    <a:p>
                      <a:pPr>
                        <a:lnSpc>
                          <a:spcPct val="107000"/>
                        </a:lnSpc>
                        <a:spcAft>
                          <a:spcPts val="800"/>
                        </a:spcAft>
                      </a:pPr>
                      <a:r>
                        <a:rPr lang="en-US" sz="1200" b="1" dirty="0">
                          <a:solidFill>
                            <a:schemeClr val="tx1"/>
                          </a:solidFill>
                          <a:effectLst/>
                        </a:rPr>
                        <a:t>Project Facebook Page</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n-US" sz="1200" dirty="0">
                          <a:solidFill>
                            <a:schemeClr val="tx1"/>
                          </a:solidFill>
                          <a:effectLst/>
                          <a:hlinkClick r:id="rId4"/>
                        </a:rPr>
                        <a:t>https://www.facebook.com/ClimateChampionsEU</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376724937"/>
                  </a:ext>
                </a:extLst>
              </a:tr>
              <a:tr h="592137">
                <a:tc>
                  <a:txBody>
                    <a:bodyPr/>
                    <a:lstStyle/>
                    <a:p>
                      <a:pPr>
                        <a:lnSpc>
                          <a:spcPct val="107000"/>
                        </a:lnSpc>
                        <a:spcAft>
                          <a:spcPts val="800"/>
                        </a:spcAft>
                      </a:pPr>
                      <a:r>
                        <a:rPr lang="en-US" sz="1200" b="1" dirty="0">
                          <a:solidFill>
                            <a:schemeClr val="tx1"/>
                          </a:solidFill>
                          <a:effectLst/>
                        </a:rPr>
                        <a:t>Project Twitter Account</a:t>
                      </a:r>
                      <a:endParaRPr lang="en-IE"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indent="0">
                        <a:buClr>
                          <a:srgbClr val="86D3E2"/>
                        </a:buClr>
                        <a:buFont typeface="Wingdings" panose="05000000000000000000" pitchFamily="2" charset="2"/>
                        <a:buNone/>
                      </a:pPr>
                      <a:r>
                        <a:rPr lang="en-US" sz="1200" dirty="0">
                          <a:hlinkClick r:id="rId5"/>
                        </a:rPr>
                        <a:t>https://twitter.com/EuChampions</a:t>
                      </a:r>
                      <a:endParaRPr lang="en-US" sz="1200" dirty="0"/>
                    </a:p>
                  </a:txBody>
                  <a:tcPr/>
                </a:tc>
                <a:extLst>
                  <a:ext uri="{0D108BD9-81ED-4DB2-BD59-A6C34878D82A}">
                    <a16:rowId xmlns:a16="http://schemas.microsoft.com/office/drawing/2014/main" val="1616137772"/>
                  </a:ext>
                </a:extLst>
              </a:tr>
            </a:tbl>
          </a:graphicData>
        </a:graphic>
      </p:graphicFrame>
    </p:spTree>
    <p:extLst>
      <p:ext uri="{BB962C8B-B14F-4D97-AF65-F5344CB8AC3E}">
        <p14:creationId xmlns:p14="http://schemas.microsoft.com/office/powerpoint/2010/main" val="405679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
            <a:extLst>
              <a:ext uri="{FF2B5EF4-FFF2-40B4-BE49-F238E27FC236}">
                <a16:creationId xmlns:a16="http://schemas.microsoft.com/office/drawing/2014/main" id="{CF867EF2-DE68-EF49-905B-2FFF0662F383}"/>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21</a:t>
            </a:fld>
            <a:endParaRPr lang="en-US" dirty="0"/>
          </a:p>
        </p:txBody>
      </p:sp>
      <p:sp>
        <p:nvSpPr>
          <p:cNvPr id="4" name="Text Placeholder 5">
            <a:extLst>
              <a:ext uri="{FF2B5EF4-FFF2-40B4-BE49-F238E27FC236}">
                <a16:creationId xmlns:a16="http://schemas.microsoft.com/office/drawing/2014/main" id="{A48CF526-7C2F-024E-A733-A1C8E41B615E}"/>
              </a:ext>
            </a:extLst>
          </p:cNvPr>
          <p:cNvSpPr txBox="1">
            <a:spLocks/>
          </p:cNvSpPr>
          <p:nvPr/>
        </p:nvSpPr>
        <p:spPr>
          <a:xfrm>
            <a:off x="303477" y="4121021"/>
            <a:ext cx="6952724"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sz="1100" b="0" dirty="0">
              <a:solidFill>
                <a:srgbClr val="404040"/>
              </a:solidFill>
              <a:latin typeface="+mn-lt"/>
              <a:cs typeface="+mn-cs"/>
            </a:endParaRPr>
          </a:p>
          <a:p>
            <a:pPr>
              <a:lnSpc>
                <a:spcPct val="100000"/>
              </a:lnSpc>
            </a:pPr>
            <a:r>
              <a:rPr lang="en-GB" sz="1000" dirty="0">
                <a:solidFill>
                  <a:srgbClr val="354F92"/>
                </a:solidFill>
                <a:latin typeface="+mn-lt"/>
                <a:cs typeface="+mn-cs"/>
              </a:rPr>
              <a:t>Week 1: Module 1 - SDG4: Quality Education</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Introduction to the course and overview of the Sustainable Development Goals (SDGs)</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Understanding the UN 2030 Agenda and its relevance to biodiversity and climate change</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Exploring Education for Sustainable Development (ESD) and its role in community action</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Engaging the community in sustainable development activities</a:t>
            </a:r>
          </a:p>
          <a:p>
            <a:pPr>
              <a:lnSpc>
                <a:spcPct val="100000"/>
              </a:lnSpc>
            </a:pPr>
            <a:endParaRPr lang="en-GB" sz="1000" b="0" dirty="0">
              <a:solidFill>
                <a:srgbClr val="404040"/>
              </a:solidFill>
              <a:latin typeface="+mn-lt"/>
              <a:cs typeface="+mn-cs"/>
            </a:endParaRPr>
          </a:p>
          <a:p>
            <a:pPr>
              <a:lnSpc>
                <a:spcPct val="100000"/>
              </a:lnSpc>
            </a:pPr>
            <a:r>
              <a:rPr lang="en-GB" sz="1000" dirty="0">
                <a:solidFill>
                  <a:srgbClr val="354F92"/>
                </a:solidFill>
                <a:latin typeface="+mn-lt"/>
                <a:cs typeface="+mn-cs"/>
              </a:rPr>
              <a:t>Week 2: Module 2 - SDG13: Climate Action</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Introduction to climate change: causes, impacts, and consequences</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Understanding the importance of climate action and its role in mitigating climate change</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Exploring individual and community actions to address climate change</a:t>
            </a:r>
          </a:p>
          <a:p>
            <a:pPr marL="171450" indent="-171450">
              <a:lnSpc>
                <a:spcPct val="100000"/>
              </a:lnSpc>
              <a:buFont typeface="Arial" panose="020B0604020202020204" pitchFamily="34" charset="0"/>
              <a:buChar char="•"/>
            </a:pPr>
            <a:r>
              <a:rPr lang="en-GB" sz="1000" dirty="0">
                <a:latin typeface="+mn-lt"/>
                <a:cs typeface="+mn-cs"/>
              </a:rPr>
              <a:t>Guest speaker session: local climate change initiatives</a:t>
            </a:r>
          </a:p>
          <a:p>
            <a:pPr>
              <a:lnSpc>
                <a:spcPct val="100000"/>
              </a:lnSpc>
            </a:pPr>
            <a:endParaRPr lang="en-GB" sz="1000" b="0" dirty="0">
              <a:solidFill>
                <a:srgbClr val="404040"/>
              </a:solidFill>
              <a:latin typeface="+mn-lt"/>
              <a:cs typeface="+mn-cs"/>
            </a:endParaRPr>
          </a:p>
          <a:p>
            <a:pPr>
              <a:lnSpc>
                <a:spcPct val="100000"/>
              </a:lnSpc>
            </a:pPr>
            <a:r>
              <a:rPr lang="en-GB" sz="1000" dirty="0">
                <a:solidFill>
                  <a:srgbClr val="354F92"/>
                </a:solidFill>
                <a:latin typeface="+mn-lt"/>
                <a:cs typeface="+mn-cs"/>
              </a:rPr>
              <a:t>Week 3: Module 3 - SDG12: Responsible Consumption and Production</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Understanding the concept of overconsumption and its impact on the environment</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Exploring the circular economy and its role in responsible production and consumption</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Sharing best practices for waste reduction, energy conservation, and sustainable resource use</a:t>
            </a:r>
          </a:p>
          <a:p>
            <a:pPr marL="171450" indent="-171450">
              <a:lnSpc>
                <a:spcPct val="100000"/>
              </a:lnSpc>
              <a:buFont typeface="Arial" panose="020B0604020202020204" pitchFamily="34" charset="0"/>
              <a:buChar char="•"/>
            </a:pPr>
            <a:r>
              <a:rPr lang="en-GB" sz="1000" dirty="0">
                <a:latin typeface="+mn-lt"/>
                <a:cs typeface="+mn-cs"/>
              </a:rPr>
              <a:t>Field trip: Visit to a local recycling facility or sustainable farm</a:t>
            </a:r>
          </a:p>
          <a:p>
            <a:pPr algn="ctr">
              <a:lnSpc>
                <a:spcPct val="100000"/>
              </a:lnSpc>
            </a:pPr>
            <a:r>
              <a:rPr lang="en-GB" sz="1000" dirty="0">
                <a:solidFill>
                  <a:srgbClr val="404040"/>
                </a:solidFill>
                <a:latin typeface="+mn-lt"/>
                <a:cs typeface="+mn-cs"/>
              </a:rPr>
              <a:t>*CONSIDER TAKING A BREAK FOR A WEEK TO COMPLETE AN ASSIGNMENT*</a:t>
            </a:r>
          </a:p>
          <a:p>
            <a:pPr>
              <a:lnSpc>
                <a:spcPct val="100000"/>
              </a:lnSpc>
            </a:pPr>
            <a:r>
              <a:rPr lang="en-GB" sz="1000" dirty="0">
                <a:solidFill>
                  <a:srgbClr val="354F92"/>
                </a:solidFill>
                <a:latin typeface="+mn-lt"/>
                <a:cs typeface="+mn-cs"/>
              </a:rPr>
              <a:t>Week 4: Module 4 - SDG3: Good Health and Wellbeing</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Examining the link between climate change and public health</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Understanding the importance of promoting good health and wellbeing in sustainable development</a:t>
            </a:r>
          </a:p>
          <a:p>
            <a:pPr marL="171450" indent="-171450">
              <a:lnSpc>
                <a:spcPct val="100000"/>
              </a:lnSpc>
              <a:buFont typeface="Arial" panose="020B0604020202020204" pitchFamily="34" charset="0"/>
              <a:buChar char="•"/>
            </a:pPr>
            <a:r>
              <a:rPr lang="en-GB" sz="1000" b="0" dirty="0">
                <a:solidFill>
                  <a:srgbClr val="404040"/>
                </a:solidFill>
                <a:latin typeface="+mn-lt"/>
                <a:cs typeface="+mn-cs"/>
              </a:rPr>
              <a:t>Exploring community-based initiatives for improving health and wellbeing</a:t>
            </a:r>
          </a:p>
          <a:p>
            <a:pPr marL="171450" indent="-171450">
              <a:lnSpc>
                <a:spcPct val="100000"/>
              </a:lnSpc>
              <a:buFont typeface="Arial" panose="020B0604020202020204" pitchFamily="34" charset="0"/>
              <a:buChar char="•"/>
            </a:pPr>
            <a:r>
              <a:rPr lang="en-GB" sz="1000" dirty="0">
                <a:latin typeface="+mn-lt"/>
                <a:cs typeface="+mn-cs"/>
              </a:rPr>
              <a:t>Guest speaker session: health professionals discussing climate-related health challenges</a:t>
            </a:r>
          </a:p>
          <a:p>
            <a:pPr>
              <a:lnSpc>
                <a:spcPct val="100000"/>
              </a:lnSpc>
            </a:pPr>
            <a:endParaRPr lang="en-GB" sz="1000" b="0" dirty="0">
              <a:solidFill>
                <a:srgbClr val="404040"/>
              </a:solidFill>
              <a:latin typeface="+mn-lt"/>
              <a:cs typeface="+mn-cs"/>
            </a:endParaRPr>
          </a:p>
        </p:txBody>
      </p:sp>
      <p:pic>
        <p:nvPicPr>
          <p:cNvPr id="16" name="Picture Placeholder 15" descr="Calendar dates">
            <a:extLst>
              <a:ext uri="{FF2B5EF4-FFF2-40B4-BE49-F238E27FC236}">
                <a16:creationId xmlns:a16="http://schemas.microsoft.com/office/drawing/2014/main" id="{9F8685D8-2F0B-F13D-4D2C-276B869ED3A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851" b="36627"/>
          <a:stretch/>
        </p:blipFill>
        <p:spPr>
          <a:xfrm>
            <a:off x="0" y="0"/>
            <a:ext cx="7559675" cy="2844000"/>
          </a:xfrm>
        </p:spPr>
      </p:pic>
      <p:sp>
        <p:nvSpPr>
          <p:cNvPr id="19" name="TextBox 18">
            <a:extLst>
              <a:ext uri="{FF2B5EF4-FFF2-40B4-BE49-F238E27FC236}">
                <a16:creationId xmlns:a16="http://schemas.microsoft.com/office/drawing/2014/main" id="{7CCAB89C-3CA9-D638-BA0F-DB4D9B5DE0E3}"/>
              </a:ext>
            </a:extLst>
          </p:cNvPr>
          <p:cNvSpPr txBox="1"/>
          <p:nvPr/>
        </p:nvSpPr>
        <p:spPr>
          <a:xfrm>
            <a:off x="211240" y="2782862"/>
            <a:ext cx="7044961" cy="1538883"/>
          </a:xfrm>
          <a:prstGeom prst="rect">
            <a:avLst/>
          </a:prstGeom>
          <a:noFill/>
        </p:spPr>
        <p:txBody>
          <a:bodyPr wrap="square">
            <a:spAutoFit/>
          </a:bodyPr>
          <a:lstStyle/>
          <a:p>
            <a:endParaRPr lang="en-IE" b="1" dirty="0">
              <a:solidFill>
                <a:srgbClr val="EB7339"/>
              </a:solidFill>
            </a:endParaRPr>
          </a:p>
          <a:p>
            <a:r>
              <a:rPr lang="en-IE" sz="2400" b="1" dirty="0">
                <a:solidFill>
                  <a:srgbClr val="EB7339"/>
                </a:solidFill>
              </a:rPr>
              <a:t>7.0 Sample Timetable</a:t>
            </a:r>
            <a:endParaRPr lang="en-US" sz="2400" b="1" dirty="0">
              <a:solidFill>
                <a:srgbClr val="EB7339"/>
              </a:solidFill>
            </a:endParaRPr>
          </a:p>
          <a:p>
            <a:endParaRPr lang="en-US" sz="700" b="0" dirty="0">
              <a:solidFill>
                <a:srgbClr val="404040"/>
              </a:solidFill>
              <a:latin typeface="+mn-lt"/>
              <a:cs typeface="+mn-cs"/>
            </a:endParaRPr>
          </a:p>
          <a:p>
            <a:r>
              <a:rPr lang="en-US" sz="1100" b="0" dirty="0">
                <a:solidFill>
                  <a:srgbClr val="404040"/>
                </a:solidFill>
                <a:latin typeface="+mn-lt"/>
                <a:cs typeface="+mn-cs"/>
              </a:rPr>
              <a:t>It is recommended to keep workshops to a maximum length of 2.5 – 3 hours. Since the learning materials are quite intense and new to the teachers and learners, it is recommended to spread the information across multiple days. For the best processing, you can choose to spread the workshops across weeks, so for example one evening per week over 6 weeks. Make sure to include field trips, bring in guest speakers and conclude the programme with a celebration. </a:t>
            </a:r>
          </a:p>
        </p:txBody>
      </p:sp>
    </p:spTree>
    <p:extLst>
      <p:ext uri="{BB962C8B-B14F-4D97-AF65-F5344CB8AC3E}">
        <p14:creationId xmlns:p14="http://schemas.microsoft.com/office/powerpoint/2010/main" val="164010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77BFA80-A318-6F4F-8F0F-0779B87571DC}"/>
              </a:ext>
            </a:extLst>
          </p:cNvPr>
          <p:cNvSpPr>
            <a:spLocks noGrp="1"/>
          </p:cNvSpPr>
          <p:nvPr>
            <p:ph type="body" sz="quarter" idx="13"/>
          </p:nvPr>
        </p:nvSpPr>
        <p:spPr>
          <a:xfrm>
            <a:off x="831815" y="3046654"/>
            <a:ext cx="5895907" cy="708318"/>
          </a:xfrm>
          <a:prstGeom prst="rect">
            <a:avLst/>
          </a:prstGeom>
        </p:spPr>
        <p:txBody>
          <a:bodyPr/>
          <a:lstStyle/>
          <a:p>
            <a:r>
              <a:rPr lang="en-IE" dirty="0"/>
              <a:t>7.0 Sample Timetable (continued</a:t>
            </a:r>
            <a:endParaRPr lang="en-US" dirty="0"/>
          </a:p>
        </p:txBody>
      </p:sp>
      <p:sp>
        <p:nvSpPr>
          <p:cNvPr id="15" name="Slide Number Placeholder 2">
            <a:extLst>
              <a:ext uri="{FF2B5EF4-FFF2-40B4-BE49-F238E27FC236}">
                <a16:creationId xmlns:a16="http://schemas.microsoft.com/office/drawing/2014/main" id="{CF867EF2-DE68-EF49-905B-2FFF0662F383}"/>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22</a:t>
            </a:fld>
            <a:endParaRPr lang="en-US" dirty="0"/>
          </a:p>
        </p:txBody>
      </p:sp>
      <p:sp>
        <p:nvSpPr>
          <p:cNvPr id="4" name="Text Placeholder 5">
            <a:extLst>
              <a:ext uri="{FF2B5EF4-FFF2-40B4-BE49-F238E27FC236}">
                <a16:creationId xmlns:a16="http://schemas.microsoft.com/office/drawing/2014/main" id="{A48CF526-7C2F-024E-A733-A1C8E41B615E}"/>
              </a:ext>
            </a:extLst>
          </p:cNvPr>
          <p:cNvSpPr txBox="1">
            <a:spLocks/>
          </p:cNvSpPr>
          <p:nvPr/>
        </p:nvSpPr>
        <p:spPr>
          <a:xfrm>
            <a:off x="354384" y="3533249"/>
            <a:ext cx="6952724" cy="708318"/>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100000"/>
              </a:lnSpc>
            </a:pPr>
            <a:endParaRPr lang="en-GB" sz="1000" b="0" dirty="0">
              <a:solidFill>
                <a:srgbClr val="404040"/>
              </a:solidFill>
              <a:latin typeface="+mn-lt"/>
              <a:cs typeface="+mn-cs"/>
            </a:endParaRPr>
          </a:p>
          <a:p>
            <a:pPr>
              <a:lnSpc>
                <a:spcPct val="100000"/>
              </a:lnSpc>
            </a:pPr>
            <a:r>
              <a:rPr lang="en-GB" sz="1100" dirty="0">
                <a:solidFill>
                  <a:srgbClr val="354F92"/>
                </a:solidFill>
                <a:latin typeface="+mn-lt"/>
                <a:cs typeface="+mn-cs"/>
              </a:rPr>
              <a:t>Week 5: Module 5 - SDG11: Sustainable Cities and Communities</a:t>
            </a:r>
          </a:p>
          <a:p>
            <a:pPr marL="171450" indent="-171450">
              <a:lnSpc>
                <a:spcPct val="100000"/>
              </a:lnSpc>
              <a:buFont typeface="Arial" panose="020B0604020202020204" pitchFamily="34" charset="0"/>
              <a:buChar char="•"/>
            </a:pPr>
            <a:r>
              <a:rPr lang="en-GB" sz="1100" b="0" dirty="0">
                <a:solidFill>
                  <a:srgbClr val="404040"/>
                </a:solidFill>
                <a:latin typeface="+mn-lt"/>
                <a:cs typeface="+mn-cs"/>
              </a:rPr>
              <a:t>Exploring the role of biodiversity and climate action in creating sustainable cities and communities</a:t>
            </a:r>
          </a:p>
          <a:p>
            <a:pPr marL="171450" indent="-171450">
              <a:lnSpc>
                <a:spcPct val="100000"/>
              </a:lnSpc>
              <a:buFont typeface="Arial" panose="020B0604020202020204" pitchFamily="34" charset="0"/>
              <a:buChar char="•"/>
            </a:pPr>
            <a:r>
              <a:rPr lang="en-GB" sz="1100" b="0" dirty="0">
                <a:solidFill>
                  <a:srgbClr val="404040"/>
                </a:solidFill>
                <a:latin typeface="+mn-lt"/>
                <a:cs typeface="+mn-cs"/>
              </a:rPr>
              <a:t>Understanding the principles of inclusive, safe, resilient, and sustainable urban development</a:t>
            </a:r>
          </a:p>
          <a:p>
            <a:pPr marL="171450" indent="-171450">
              <a:lnSpc>
                <a:spcPct val="100000"/>
              </a:lnSpc>
              <a:buFont typeface="Arial" panose="020B0604020202020204" pitchFamily="34" charset="0"/>
              <a:buChar char="•"/>
            </a:pPr>
            <a:r>
              <a:rPr lang="en-GB" sz="1100" b="0" dirty="0">
                <a:solidFill>
                  <a:srgbClr val="404040"/>
                </a:solidFill>
                <a:latin typeface="+mn-lt"/>
                <a:cs typeface="+mn-cs"/>
              </a:rPr>
              <a:t>Identifying challenges and solutions for sustainable urban planning and infrastructure</a:t>
            </a:r>
          </a:p>
          <a:p>
            <a:pPr marL="171450" indent="-171450">
              <a:lnSpc>
                <a:spcPct val="100000"/>
              </a:lnSpc>
              <a:buFont typeface="Arial" panose="020B0604020202020204" pitchFamily="34" charset="0"/>
              <a:buChar char="•"/>
            </a:pPr>
            <a:r>
              <a:rPr lang="en-GB" sz="1100" dirty="0">
                <a:latin typeface="+mn-lt"/>
                <a:cs typeface="+mn-cs"/>
              </a:rPr>
              <a:t>Field trip: Visit to a sustainable urban development project or a green building</a:t>
            </a:r>
          </a:p>
          <a:p>
            <a:pPr>
              <a:lnSpc>
                <a:spcPct val="100000"/>
              </a:lnSpc>
            </a:pPr>
            <a:endParaRPr lang="en-GB" sz="1100" dirty="0">
              <a:solidFill>
                <a:srgbClr val="354F92"/>
              </a:solidFill>
              <a:latin typeface="+mn-lt"/>
              <a:cs typeface="+mn-cs"/>
            </a:endParaRPr>
          </a:p>
          <a:p>
            <a:pPr>
              <a:lnSpc>
                <a:spcPct val="100000"/>
              </a:lnSpc>
            </a:pPr>
            <a:r>
              <a:rPr lang="en-GB" sz="1100" dirty="0">
                <a:solidFill>
                  <a:srgbClr val="354F92"/>
                </a:solidFill>
                <a:latin typeface="+mn-lt"/>
                <a:cs typeface="+mn-cs"/>
              </a:rPr>
              <a:t>Week 6: Module 6 - SDG15: Life on Land</a:t>
            </a:r>
          </a:p>
          <a:p>
            <a:pPr marL="171450" indent="-171450">
              <a:lnSpc>
                <a:spcPct val="100000"/>
              </a:lnSpc>
              <a:buFont typeface="Arial" panose="020B0604020202020204" pitchFamily="34" charset="0"/>
              <a:buChar char="•"/>
            </a:pPr>
            <a:r>
              <a:rPr lang="en-GB" sz="1100" b="0" dirty="0">
                <a:solidFill>
                  <a:srgbClr val="404040"/>
                </a:solidFill>
                <a:latin typeface="+mn-lt"/>
                <a:cs typeface="+mn-cs"/>
              </a:rPr>
              <a:t>Introduction to biodiversity and its significance for ecosystems and human well-being</a:t>
            </a:r>
          </a:p>
          <a:p>
            <a:pPr marL="171450" indent="-171450">
              <a:lnSpc>
                <a:spcPct val="100000"/>
              </a:lnSpc>
              <a:buFont typeface="Arial" panose="020B0604020202020204" pitchFamily="34" charset="0"/>
              <a:buChar char="•"/>
            </a:pPr>
            <a:r>
              <a:rPr lang="en-GB" sz="1100" b="0" dirty="0">
                <a:solidFill>
                  <a:srgbClr val="404040"/>
                </a:solidFill>
                <a:latin typeface="+mn-lt"/>
                <a:cs typeface="+mn-cs"/>
              </a:rPr>
              <a:t>Identifying threats to biodiversity and understanding the importance of conservation</a:t>
            </a:r>
          </a:p>
          <a:p>
            <a:pPr marL="171450" indent="-171450">
              <a:lnSpc>
                <a:spcPct val="100000"/>
              </a:lnSpc>
              <a:buFont typeface="Arial" panose="020B0604020202020204" pitchFamily="34" charset="0"/>
              <a:buChar char="•"/>
            </a:pPr>
            <a:r>
              <a:rPr lang="en-GB" sz="1100" b="0" dirty="0">
                <a:solidFill>
                  <a:srgbClr val="404040"/>
                </a:solidFill>
                <a:latin typeface="+mn-lt"/>
                <a:cs typeface="+mn-cs"/>
              </a:rPr>
              <a:t>Exploring community-led actions for biodiversity protection and restoration</a:t>
            </a:r>
          </a:p>
          <a:p>
            <a:pPr marL="171450" indent="-171450">
              <a:lnSpc>
                <a:spcPct val="100000"/>
              </a:lnSpc>
              <a:buFont typeface="Arial" panose="020B0604020202020204" pitchFamily="34" charset="0"/>
              <a:buChar char="•"/>
            </a:pPr>
            <a:r>
              <a:rPr lang="en-GB" sz="1100" dirty="0">
                <a:latin typeface="+mn-lt"/>
                <a:cs typeface="+mn-cs"/>
              </a:rPr>
              <a:t>Guest speaker session: conservationist or ecologist sharing local biodiversity conservation efforts</a:t>
            </a:r>
          </a:p>
          <a:p>
            <a:pPr>
              <a:lnSpc>
                <a:spcPct val="100000"/>
              </a:lnSpc>
            </a:pPr>
            <a:endParaRPr lang="en-GB" sz="1100" b="0" dirty="0">
              <a:solidFill>
                <a:srgbClr val="404040"/>
              </a:solidFill>
              <a:latin typeface="+mn-lt"/>
              <a:cs typeface="+mn-cs"/>
            </a:endParaRPr>
          </a:p>
          <a:p>
            <a:pPr>
              <a:lnSpc>
                <a:spcPct val="100000"/>
              </a:lnSpc>
            </a:pPr>
            <a:r>
              <a:rPr lang="en-GB" sz="1100" b="0" dirty="0">
                <a:solidFill>
                  <a:srgbClr val="404040"/>
                </a:solidFill>
                <a:latin typeface="+mn-lt"/>
                <a:cs typeface="+mn-cs"/>
              </a:rPr>
              <a:t>Note: The timetable can be adjusted based on the specific needs of the learners and the availability of guest speakers or field trip opportunities in the community</a:t>
            </a:r>
          </a:p>
          <a:p>
            <a:pPr>
              <a:lnSpc>
                <a:spcPct val="100000"/>
              </a:lnSpc>
            </a:pPr>
            <a:endParaRPr lang="en-GB" sz="1100" b="0" dirty="0">
              <a:solidFill>
                <a:srgbClr val="404040"/>
              </a:solidFill>
              <a:latin typeface="+mn-lt"/>
              <a:cs typeface="+mn-cs"/>
            </a:endParaRPr>
          </a:p>
          <a:p>
            <a:pPr>
              <a:lnSpc>
                <a:spcPct val="100000"/>
              </a:lnSpc>
            </a:pPr>
            <a:r>
              <a:rPr lang="en-GB" sz="1800" dirty="0">
                <a:latin typeface="+mn-lt"/>
                <a:cs typeface="+mn-cs"/>
              </a:rPr>
              <a:t>FINAL CELEBRATION   - why not mark the end of the programme with a celebration ?</a:t>
            </a:r>
          </a:p>
          <a:p>
            <a:pPr>
              <a:lnSpc>
                <a:spcPct val="100000"/>
              </a:lnSpc>
            </a:pPr>
            <a:r>
              <a:rPr lang="en-GB" sz="1100" b="0" dirty="0">
                <a:solidFill>
                  <a:srgbClr val="404040"/>
                </a:solidFill>
                <a:latin typeface="+mn-lt"/>
                <a:cs typeface="+mn-cs"/>
              </a:rPr>
              <a:t>Perhaps organise a  Nature Walk and Tree Planting event, invite local media</a:t>
            </a:r>
          </a:p>
          <a:p>
            <a:pPr>
              <a:lnSpc>
                <a:spcPct val="100000"/>
              </a:lnSpc>
            </a:pPr>
            <a:r>
              <a:rPr lang="en-GB" sz="1100" b="0" dirty="0">
                <a:solidFill>
                  <a:srgbClr val="404040"/>
                </a:solidFill>
                <a:latin typeface="+mn-lt"/>
                <a:cs typeface="+mn-cs"/>
              </a:rPr>
              <a:t>Organise a nature walk in a local park or nature reserve, emphasizing the importance of biodiversity and ecosystem conservation. Encourage participate to bring a dish made with sustainable and locally sourced ingredients. Encourage everyone to explore plant-based or vegetarian options, as well as seasonal produce. This celebration promotes sustainable food choices and allows participants to share and enjoy an eco-friendly meal together. As a culminating activity, engage in a tree planting session, where participants can actively contribute to reforestation efforts. This celebration connects participants with nature, fosters a sense of environmental stewardship, and leaves a lasting impact on the local ecosystem.</a:t>
            </a:r>
          </a:p>
          <a:p>
            <a:pPr>
              <a:lnSpc>
                <a:spcPct val="100000"/>
              </a:lnSpc>
            </a:pPr>
            <a:endParaRPr lang="en-US" sz="1100" b="0" dirty="0">
              <a:solidFill>
                <a:srgbClr val="404040"/>
              </a:solidFill>
              <a:latin typeface="+mn-lt"/>
              <a:cs typeface="+mn-cs"/>
            </a:endParaRPr>
          </a:p>
        </p:txBody>
      </p:sp>
      <p:pic>
        <p:nvPicPr>
          <p:cNvPr id="5" name="Picture Placeholder 15" descr="Calendar dates">
            <a:extLst>
              <a:ext uri="{FF2B5EF4-FFF2-40B4-BE49-F238E27FC236}">
                <a16:creationId xmlns:a16="http://schemas.microsoft.com/office/drawing/2014/main" id="{6C4EB1FC-AC1E-96A1-9D20-4EBBCEED5B1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851" b="36627"/>
          <a:stretch/>
        </p:blipFill>
        <p:spPr>
          <a:xfrm>
            <a:off x="0" y="0"/>
            <a:ext cx="7559675" cy="2844000"/>
          </a:xfrm>
        </p:spPr>
      </p:pic>
    </p:spTree>
    <p:extLst>
      <p:ext uri="{BB962C8B-B14F-4D97-AF65-F5344CB8AC3E}">
        <p14:creationId xmlns:p14="http://schemas.microsoft.com/office/powerpoint/2010/main" val="49695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C8E5EBD-7ACA-5142-B824-41255ACC3AD0}"/>
              </a:ext>
            </a:extLst>
          </p:cNvPr>
          <p:cNvSpPr>
            <a:spLocks noGrp="1"/>
          </p:cNvSpPr>
          <p:nvPr>
            <p:ph type="body" sz="quarter" idx="15"/>
          </p:nvPr>
        </p:nvSpPr>
        <p:spPr/>
        <p:txBody>
          <a:bodyPr/>
          <a:lstStyle/>
          <a:p>
            <a:r>
              <a:rPr lang="en-US" b="0" dirty="0" err="1"/>
              <a:t>www.</a:t>
            </a:r>
            <a:r>
              <a:rPr lang="en-US" dirty="0" err="1"/>
              <a:t>climatechampions</a:t>
            </a:r>
            <a:r>
              <a:rPr lang="en-US" b="0" dirty="0" err="1"/>
              <a:t>.eu</a:t>
            </a:r>
            <a:endParaRPr lang="en-US" b="0" dirty="0"/>
          </a:p>
        </p:txBody>
      </p:sp>
      <p:sp>
        <p:nvSpPr>
          <p:cNvPr id="8" name="Text Placeholder 7">
            <a:extLst>
              <a:ext uri="{FF2B5EF4-FFF2-40B4-BE49-F238E27FC236}">
                <a16:creationId xmlns:a16="http://schemas.microsoft.com/office/drawing/2014/main" id="{0683D353-1CAC-7A49-A7A2-92E3FBE7A55A}"/>
              </a:ext>
            </a:extLst>
          </p:cNvPr>
          <p:cNvSpPr>
            <a:spLocks noGrp="1"/>
          </p:cNvSpPr>
          <p:nvPr>
            <p:ph type="body" sz="quarter" idx="13"/>
          </p:nvPr>
        </p:nvSpPr>
        <p:spPr>
          <a:prstGeom prst="rect">
            <a:avLst/>
          </a:prstGeom>
        </p:spPr>
        <p:txBody>
          <a:bodyPr/>
          <a:lstStyle/>
          <a:p>
            <a:r>
              <a:rPr lang="en-US" dirty="0"/>
              <a:t>FOLLOW OUR JOURNEY</a:t>
            </a:r>
          </a:p>
          <a:p>
            <a:endParaRPr lang="en-US" dirty="0"/>
          </a:p>
          <a:p>
            <a:r>
              <a:rPr lang="en-US" dirty="0"/>
              <a:t>THANK YOU</a:t>
            </a:r>
          </a:p>
        </p:txBody>
      </p:sp>
      <p:grpSp>
        <p:nvGrpSpPr>
          <p:cNvPr id="14" name="Graphic 3">
            <a:extLst>
              <a:ext uri="{FF2B5EF4-FFF2-40B4-BE49-F238E27FC236}">
                <a16:creationId xmlns:a16="http://schemas.microsoft.com/office/drawing/2014/main" id="{6655FFE1-4B55-A94D-9335-305E417A6C69}"/>
              </a:ext>
            </a:extLst>
          </p:cNvPr>
          <p:cNvGrpSpPr/>
          <p:nvPr/>
        </p:nvGrpSpPr>
        <p:grpSpPr>
          <a:xfrm>
            <a:off x="6118737" y="9277069"/>
            <a:ext cx="280634" cy="280634"/>
            <a:chOff x="1950027" y="2499889"/>
            <a:chExt cx="850463" cy="850463"/>
          </a:xfrm>
        </p:grpSpPr>
        <p:sp>
          <p:nvSpPr>
            <p:cNvPr id="15" name="Freeform 14">
              <a:extLst>
                <a:ext uri="{FF2B5EF4-FFF2-40B4-BE49-F238E27FC236}">
                  <a16:creationId xmlns:a16="http://schemas.microsoft.com/office/drawing/2014/main" id="{B0A79935-E87D-8249-9A9B-ADFDE02EF1B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6" name="Graphic 3">
              <a:extLst>
                <a:ext uri="{FF2B5EF4-FFF2-40B4-BE49-F238E27FC236}">
                  <a16:creationId xmlns:a16="http://schemas.microsoft.com/office/drawing/2014/main" id="{12120928-CC1E-894A-B932-5E466806FC6F}"/>
                </a:ext>
              </a:extLst>
            </p:cNvPr>
            <p:cNvGrpSpPr/>
            <p:nvPr/>
          </p:nvGrpSpPr>
          <p:grpSpPr>
            <a:xfrm>
              <a:off x="2107521" y="2657382"/>
              <a:ext cx="535476" cy="535477"/>
              <a:chOff x="2107521" y="2657382"/>
              <a:chExt cx="535476" cy="535477"/>
            </a:xfrm>
            <a:solidFill>
              <a:srgbClr val="FFFFFF"/>
            </a:solidFill>
          </p:grpSpPr>
          <p:sp>
            <p:nvSpPr>
              <p:cNvPr id="17" name="Freeform 16">
                <a:extLst>
                  <a:ext uri="{FF2B5EF4-FFF2-40B4-BE49-F238E27FC236}">
                    <a16:creationId xmlns:a16="http://schemas.microsoft.com/office/drawing/2014/main" id="{A071255F-18FD-1545-AD01-865B7140F5A0}"/>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8F9F2A48-47CA-E84C-9AA0-FF764411D59F}"/>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79768179-DCA1-7544-95D2-71186F877F08}"/>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20" name="Graphic 3">
            <a:extLst>
              <a:ext uri="{FF2B5EF4-FFF2-40B4-BE49-F238E27FC236}">
                <a16:creationId xmlns:a16="http://schemas.microsoft.com/office/drawing/2014/main" id="{DD84D2E2-E37C-8547-A474-DD8391AB8269}"/>
              </a:ext>
            </a:extLst>
          </p:cNvPr>
          <p:cNvGrpSpPr/>
          <p:nvPr/>
        </p:nvGrpSpPr>
        <p:grpSpPr>
          <a:xfrm>
            <a:off x="5426506" y="9277069"/>
            <a:ext cx="280634" cy="280634"/>
            <a:chOff x="-147782" y="2499889"/>
            <a:chExt cx="850463" cy="850463"/>
          </a:xfrm>
        </p:grpSpPr>
        <p:sp>
          <p:nvSpPr>
            <p:cNvPr id="21" name="Freeform 20">
              <a:extLst>
                <a:ext uri="{FF2B5EF4-FFF2-40B4-BE49-F238E27FC236}">
                  <a16:creationId xmlns:a16="http://schemas.microsoft.com/office/drawing/2014/main" id="{D623606C-8152-A749-88E2-B5730B96C4D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2" name="Freeform 21">
              <a:extLst>
                <a:ext uri="{FF2B5EF4-FFF2-40B4-BE49-F238E27FC236}">
                  <a16:creationId xmlns:a16="http://schemas.microsoft.com/office/drawing/2014/main" id="{7655820C-573A-FA4B-A950-E02E983E7BB2}"/>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3" name="Graphic 3">
            <a:extLst>
              <a:ext uri="{FF2B5EF4-FFF2-40B4-BE49-F238E27FC236}">
                <a16:creationId xmlns:a16="http://schemas.microsoft.com/office/drawing/2014/main" id="{A2476545-66DF-1A4E-8F6E-772B0D8C3484}"/>
              </a:ext>
            </a:extLst>
          </p:cNvPr>
          <p:cNvGrpSpPr/>
          <p:nvPr/>
        </p:nvGrpSpPr>
        <p:grpSpPr>
          <a:xfrm>
            <a:off x="6464645" y="9277069"/>
            <a:ext cx="280634" cy="280634"/>
            <a:chOff x="2998302" y="2499889"/>
            <a:chExt cx="850463" cy="850463"/>
          </a:xfrm>
        </p:grpSpPr>
        <p:sp>
          <p:nvSpPr>
            <p:cNvPr id="24" name="Freeform 23">
              <a:extLst>
                <a:ext uri="{FF2B5EF4-FFF2-40B4-BE49-F238E27FC236}">
                  <a16:creationId xmlns:a16="http://schemas.microsoft.com/office/drawing/2014/main" id="{CCBC304B-9D40-E140-8AF6-D3A385E6F200}"/>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7F8DCB40-E078-6749-AE0F-B87186ACE4C2}"/>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26" name="Graphic 3">
            <a:extLst>
              <a:ext uri="{FF2B5EF4-FFF2-40B4-BE49-F238E27FC236}">
                <a16:creationId xmlns:a16="http://schemas.microsoft.com/office/drawing/2014/main" id="{EE9FE6B7-574E-BA43-9AC7-6FF593D5AB6E}"/>
              </a:ext>
            </a:extLst>
          </p:cNvPr>
          <p:cNvGrpSpPr/>
          <p:nvPr/>
        </p:nvGrpSpPr>
        <p:grpSpPr>
          <a:xfrm>
            <a:off x="5080599" y="9277069"/>
            <a:ext cx="280634" cy="280842"/>
            <a:chOff x="-1196056" y="2499889"/>
            <a:chExt cx="850463" cy="851093"/>
          </a:xfrm>
        </p:grpSpPr>
        <p:sp>
          <p:nvSpPr>
            <p:cNvPr id="28" name="Freeform 27">
              <a:extLst>
                <a:ext uri="{FF2B5EF4-FFF2-40B4-BE49-F238E27FC236}">
                  <a16:creationId xmlns:a16="http://schemas.microsoft.com/office/drawing/2014/main" id="{D0E73F42-2990-074E-BDDB-C57AEA8264D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71CB2147-4B9A-4748-BE8E-C8018DF23F89}"/>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DB36F6A5-0683-9542-AB4A-A712838733EF}"/>
              </a:ext>
            </a:extLst>
          </p:cNvPr>
          <p:cNvGrpSpPr/>
          <p:nvPr/>
        </p:nvGrpSpPr>
        <p:grpSpPr>
          <a:xfrm>
            <a:off x="5772622" y="9277069"/>
            <a:ext cx="280634" cy="280634"/>
            <a:chOff x="5339337" y="8702010"/>
            <a:chExt cx="280634" cy="280634"/>
          </a:xfrm>
          <a:solidFill>
            <a:srgbClr val="12B4CB"/>
          </a:solidFill>
        </p:grpSpPr>
        <p:sp>
          <p:nvSpPr>
            <p:cNvPr id="31" name="Freeform 30">
              <a:extLst>
                <a:ext uri="{FF2B5EF4-FFF2-40B4-BE49-F238E27FC236}">
                  <a16:creationId xmlns:a16="http://schemas.microsoft.com/office/drawing/2014/main" id="{65C113C3-2706-C94D-A10C-79C3C75C4E79}"/>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32" name="Graphic 31" descr="World with solid fill">
              <a:extLst>
                <a:ext uri="{FF2B5EF4-FFF2-40B4-BE49-F238E27FC236}">
                  <a16:creationId xmlns:a16="http://schemas.microsoft.com/office/drawing/2014/main" id="{AAA33D17-BCDD-8240-A0E3-4205B70C1F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6616" y="8719289"/>
              <a:ext cx="246077" cy="246077"/>
            </a:xfrm>
            <a:prstGeom prst="rect">
              <a:avLst/>
            </a:prstGeom>
          </p:spPr>
        </p:pic>
      </p:grpSp>
      <p:grpSp>
        <p:nvGrpSpPr>
          <p:cNvPr id="36" name="Group 35">
            <a:extLst>
              <a:ext uri="{FF2B5EF4-FFF2-40B4-BE49-F238E27FC236}">
                <a16:creationId xmlns:a16="http://schemas.microsoft.com/office/drawing/2014/main" id="{9593F5BB-D04D-7744-B9BC-4AEFA1922142}"/>
              </a:ext>
            </a:extLst>
          </p:cNvPr>
          <p:cNvGrpSpPr/>
          <p:nvPr/>
        </p:nvGrpSpPr>
        <p:grpSpPr>
          <a:xfrm>
            <a:off x="457896" y="6136548"/>
            <a:ext cx="4705438" cy="2867812"/>
            <a:chOff x="1950803" y="3053151"/>
            <a:chExt cx="5608871" cy="3418425"/>
          </a:xfrm>
        </p:grpSpPr>
        <p:pic>
          <p:nvPicPr>
            <p:cNvPr id="37" name="Picture 36">
              <a:extLst>
                <a:ext uri="{FF2B5EF4-FFF2-40B4-BE49-F238E27FC236}">
                  <a16:creationId xmlns:a16="http://schemas.microsoft.com/office/drawing/2014/main" id="{E0E9161E-301E-E94D-AC89-72EEA4DF98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50803" y="3053151"/>
              <a:ext cx="5608871" cy="3418425"/>
            </a:xfrm>
            <a:prstGeom prst="rect">
              <a:avLst/>
            </a:prstGeom>
          </p:spPr>
        </p:pic>
        <p:sp>
          <p:nvSpPr>
            <p:cNvPr id="38" name="Rectangle 37">
              <a:extLst>
                <a:ext uri="{FF2B5EF4-FFF2-40B4-BE49-F238E27FC236}">
                  <a16:creationId xmlns:a16="http://schemas.microsoft.com/office/drawing/2014/main" id="{66AC613F-6CE3-A942-AD13-64C3B885CC67}"/>
                </a:ext>
              </a:extLst>
            </p:cNvPr>
            <p:cNvSpPr/>
            <p:nvPr/>
          </p:nvSpPr>
          <p:spPr>
            <a:xfrm>
              <a:off x="2801073" y="3350555"/>
              <a:ext cx="3981692" cy="2523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323" name="Text Placeholder 7">
            <a:extLst>
              <a:ext uri="{FF2B5EF4-FFF2-40B4-BE49-F238E27FC236}">
                <a16:creationId xmlns:a16="http://schemas.microsoft.com/office/drawing/2014/main" id="{60EF6026-6CFF-9A49-8438-F3531F8838EB}"/>
              </a:ext>
            </a:extLst>
          </p:cNvPr>
          <p:cNvSpPr txBox="1">
            <a:spLocks/>
          </p:cNvSpPr>
          <p:nvPr/>
        </p:nvSpPr>
        <p:spPr>
          <a:xfrm>
            <a:off x="4868788" y="8523290"/>
            <a:ext cx="2023493" cy="708318"/>
          </a:xfrm>
          <a:prstGeom prst="rect">
            <a:avLst/>
          </a:prstGeom>
        </p:spPr>
        <p:txBody>
          <a:bodyPr>
            <a:noAutofit/>
          </a:bodyPr>
          <a:lstStyle>
            <a:lvl1pPr marL="0" indent="0" algn="ctr" defTabSz="755934" rtl="0" eaLnBrk="1" latinLnBrk="0" hangingPunct="1">
              <a:lnSpc>
                <a:spcPct val="90000"/>
              </a:lnSpc>
              <a:spcBef>
                <a:spcPts val="827"/>
              </a:spcBef>
              <a:buFont typeface="Arial" panose="020B0604020202020204" pitchFamily="34" charset="0"/>
              <a:buNone/>
              <a:defRPr sz="2400" b="1" i="0" kern="1200">
                <a:solidFill>
                  <a:srgbClr val="EB7339"/>
                </a:solidFill>
                <a:latin typeface="Calibri" panose="020F0502020204030204" pitchFamily="34" charset="0"/>
                <a:ea typeface="+mn-ea"/>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r"/>
            <a:r>
              <a:rPr lang="en-US" sz="1800" dirty="0">
                <a:solidFill>
                  <a:srgbClr val="354F92"/>
                </a:solidFill>
              </a:rPr>
              <a:t>FOLLOW OUR JOURNEY</a:t>
            </a:r>
          </a:p>
        </p:txBody>
      </p:sp>
      <p:pic>
        <p:nvPicPr>
          <p:cNvPr id="3" name="Picture 2">
            <a:extLst>
              <a:ext uri="{FF2B5EF4-FFF2-40B4-BE49-F238E27FC236}">
                <a16:creationId xmlns:a16="http://schemas.microsoft.com/office/drawing/2014/main" id="{5F0EA3E9-AEB3-1F5C-76E0-0559778EDA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1211" y="6386048"/>
            <a:ext cx="3340758" cy="2116593"/>
          </a:xfrm>
          <a:prstGeom prst="rect">
            <a:avLst/>
          </a:prstGeom>
        </p:spPr>
      </p:pic>
    </p:spTree>
    <p:extLst>
      <p:ext uri="{BB962C8B-B14F-4D97-AF65-F5344CB8AC3E}">
        <p14:creationId xmlns:p14="http://schemas.microsoft.com/office/powerpoint/2010/main" val="23695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3</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01</a:t>
            </a:r>
          </a:p>
        </p:txBody>
      </p:sp>
      <p:grpSp>
        <p:nvGrpSpPr>
          <p:cNvPr id="16" name="Graphic 2">
            <a:extLst>
              <a:ext uri="{FF2B5EF4-FFF2-40B4-BE49-F238E27FC236}">
                <a16:creationId xmlns:a16="http://schemas.microsoft.com/office/drawing/2014/main" id="{CD88B36D-B88D-494D-BFDD-1AD375999C58}"/>
              </a:ext>
            </a:extLst>
          </p:cNvPr>
          <p:cNvGrpSpPr/>
          <p:nvPr/>
        </p:nvGrpSpPr>
        <p:grpSpPr>
          <a:xfrm rot="16200000">
            <a:off x="-1111459" y="7124474"/>
            <a:ext cx="3833889" cy="1673865"/>
            <a:chOff x="3357879" y="5072538"/>
            <a:chExt cx="593407" cy="259080"/>
          </a:xfrm>
          <a:solidFill>
            <a:srgbClr val="EB7339"/>
          </a:solidFill>
        </p:grpSpPr>
        <p:sp>
          <p:nvSpPr>
            <p:cNvPr id="17" name="Freeform 16">
              <a:extLst>
                <a:ext uri="{FF2B5EF4-FFF2-40B4-BE49-F238E27FC236}">
                  <a16:creationId xmlns:a16="http://schemas.microsoft.com/office/drawing/2014/main" id="{68AEDB80-D38B-7348-9EB1-ADDA52DBCD06}"/>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94BC9577-5CF9-6249-A55E-FC4759151C0D}"/>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E87938C-BD2E-2B49-B2BA-F4E9631DE17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8" name="Picture Placeholder 7" descr="Yellow flowers in flower field">
            <a:extLst>
              <a:ext uri="{FF2B5EF4-FFF2-40B4-BE49-F238E27FC236}">
                <a16:creationId xmlns:a16="http://schemas.microsoft.com/office/drawing/2014/main" id="{79952759-00CF-666F-ABA3-1074A1987A9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4686" r="24686"/>
          <a:stretch>
            <a:fillRect/>
          </a:stretch>
        </p:blipFill>
        <p:spPr/>
      </p:pic>
      <p:sp>
        <p:nvSpPr>
          <p:cNvPr id="22" name="Rectangle 21">
            <a:extLst>
              <a:ext uri="{FF2B5EF4-FFF2-40B4-BE49-F238E27FC236}">
                <a16:creationId xmlns:a16="http://schemas.microsoft.com/office/drawing/2014/main" id="{24D48005-A64B-9F43-9A96-FDF7A1F2D4AE}"/>
              </a:ext>
            </a:extLst>
          </p:cNvPr>
          <p:cNvSpPr/>
          <p:nvPr/>
        </p:nvSpPr>
        <p:spPr>
          <a:xfrm>
            <a:off x="2641231" y="4177059"/>
            <a:ext cx="3238435" cy="751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3" name="TextBox 22">
            <a:extLst>
              <a:ext uri="{FF2B5EF4-FFF2-40B4-BE49-F238E27FC236}">
                <a16:creationId xmlns:a16="http://schemas.microsoft.com/office/drawing/2014/main" id="{C7B65C23-FF2D-944D-8263-BBF5F2E60AFD}"/>
              </a:ext>
            </a:extLst>
          </p:cNvPr>
          <p:cNvSpPr txBox="1"/>
          <p:nvPr/>
        </p:nvSpPr>
        <p:spPr>
          <a:xfrm>
            <a:off x="2829247" y="4320374"/>
            <a:ext cx="2921190" cy="523220"/>
          </a:xfrm>
          <a:prstGeom prst="rect">
            <a:avLst/>
          </a:prstGeom>
          <a:noFill/>
        </p:spPr>
        <p:txBody>
          <a:bodyPr wrap="square" rtlCol="0">
            <a:spAutoFit/>
          </a:bodyPr>
          <a:lstStyle/>
          <a:p>
            <a:pPr algn="ctr"/>
            <a:r>
              <a:rPr lang="en-US" sz="2800" b="1" spc="324" dirty="0">
                <a:solidFill>
                  <a:srgbClr val="EB7339"/>
                </a:solidFill>
                <a:latin typeface="Calibri" panose="020F0502020204030204" pitchFamily="34" charset="0"/>
                <a:cs typeface="Calibri" panose="020F0502020204030204" pitchFamily="34" charset="0"/>
              </a:rPr>
              <a:t>WELCOME</a:t>
            </a:r>
          </a:p>
        </p:txBody>
      </p:sp>
    </p:spTree>
    <p:extLst>
      <p:ext uri="{BB962C8B-B14F-4D97-AF65-F5344CB8AC3E}">
        <p14:creationId xmlns:p14="http://schemas.microsoft.com/office/powerpoint/2010/main" val="178107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aphic 2">
            <a:extLst>
              <a:ext uri="{FF2B5EF4-FFF2-40B4-BE49-F238E27FC236}">
                <a16:creationId xmlns:a16="http://schemas.microsoft.com/office/drawing/2014/main" id="{F71E7D2C-7505-104E-817C-0E14A7D9D5DD}"/>
              </a:ext>
            </a:extLst>
          </p:cNvPr>
          <p:cNvGrpSpPr/>
          <p:nvPr/>
        </p:nvGrpSpPr>
        <p:grpSpPr>
          <a:xfrm rot="16200000">
            <a:off x="-1080012" y="4508973"/>
            <a:ext cx="3833889" cy="1673865"/>
            <a:chOff x="3357879" y="5072538"/>
            <a:chExt cx="593407" cy="259080"/>
          </a:xfrm>
          <a:solidFill>
            <a:srgbClr val="EB7339"/>
          </a:solidFill>
        </p:grpSpPr>
        <p:sp>
          <p:nvSpPr>
            <p:cNvPr id="9" name="Freeform 8">
              <a:extLst>
                <a:ext uri="{FF2B5EF4-FFF2-40B4-BE49-F238E27FC236}">
                  <a16:creationId xmlns:a16="http://schemas.microsoft.com/office/drawing/2014/main" id="{E4BDF6F7-5FBA-864E-88DC-776E9E4D5E82}"/>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22299736-B7D4-D946-A19E-9C0D7963A8C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C998517B-F44A-CD4A-AAC2-9AC20803DF87}"/>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14" name="Picture Placeholder 13">
            <a:extLst>
              <a:ext uri="{FF2B5EF4-FFF2-40B4-BE49-F238E27FC236}">
                <a16:creationId xmlns:a16="http://schemas.microsoft.com/office/drawing/2014/main" id="{59DDE4F6-68FD-D147-A16F-113D3D1C44B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514" r="27514"/>
          <a:stretch>
            <a:fillRect/>
          </a:stretch>
        </p:blipFill>
        <p:spPr/>
      </p:pic>
      <p:sp>
        <p:nvSpPr>
          <p:cNvPr id="17" name="Rectangle 16">
            <a:extLst>
              <a:ext uri="{FF2B5EF4-FFF2-40B4-BE49-F238E27FC236}">
                <a16:creationId xmlns:a16="http://schemas.microsoft.com/office/drawing/2014/main" id="{DF1F4CF2-BBB2-284E-9EC4-DAAEACE8E87D}"/>
              </a:ext>
            </a:extLst>
          </p:cNvPr>
          <p:cNvSpPr/>
          <p:nvPr/>
        </p:nvSpPr>
        <p:spPr>
          <a:xfrm>
            <a:off x="1708418" y="2454689"/>
            <a:ext cx="4407902" cy="645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8" name="TextBox 17">
            <a:extLst>
              <a:ext uri="{FF2B5EF4-FFF2-40B4-BE49-F238E27FC236}">
                <a16:creationId xmlns:a16="http://schemas.microsoft.com/office/drawing/2014/main" id="{FBBA15EE-0E2C-CE44-B56A-F510F73685AC}"/>
              </a:ext>
            </a:extLst>
          </p:cNvPr>
          <p:cNvSpPr txBox="1"/>
          <p:nvPr/>
        </p:nvSpPr>
        <p:spPr>
          <a:xfrm>
            <a:off x="1869151" y="2556920"/>
            <a:ext cx="4092852" cy="523220"/>
          </a:xfrm>
          <a:prstGeom prst="rect">
            <a:avLst/>
          </a:prstGeom>
          <a:noFill/>
        </p:spPr>
        <p:txBody>
          <a:bodyPr wrap="none" rtlCol="0">
            <a:spAutoFit/>
          </a:bodyPr>
          <a:lstStyle/>
          <a:p>
            <a:r>
              <a:rPr lang="en-US" sz="2800" b="1" spc="324" dirty="0">
                <a:solidFill>
                  <a:srgbClr val="EB7339"/>
                </a:solidFill>
                <a:latin typeface="Calibri" panose="020F0502020204030204" pitchFamily="34" charset="0"/>
                <a:cs typeface="Calibri" panose="020F0502020204030204" pitchFamily="34" charset="0"/>
              </a:rPr>
              <a:t>ABOUT OUR PROJECT</a:t>
            </a:r>
          </a:p>
        </p:txBody>
      </p:sp>
      <p:sp>
        <p:nvSpPr>
          <p:cNvPr id="19" name="Slide Number Placeholder 2">
            <a:extLst>
              <a:ext uri="{FF2B5EF4-FFF2-40B4-BE49-F238E27FC236}">
                <a16:creationId xmlns:a16="http://schemas.microsoft.com/office/drawing/2014/main" id="{1E68F71F-4217-C542-BAE3-CF0F6D16D1D7}"/>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4</a:t>
            </a:fld>
            <a:endParaRPr lang="en-US" dirty="0"/>
          </a:p>
        </p:txBody>
      </p:sp>
      <p:sp>
        <p:nvSpPr>
          <p:cNvPr id="3" name="Text Placeholder 2">
            <a:extLst>
              <a:ext uri="{FF2B5EF4-FFF2-40B4-BE49-F238E27FC236}">
                <a16:creationId xmlns:a16="http://schemas.microsoft.com/office/drawing/2014/main" id="{3000A3BC-3482-12D5-4D09-3375300F2326}"/>
              </a:ext>
            </a:extLst>
          </p:cNvPr>
          <p:cNvSpPr>
            <a:spLocks noGrp="1"/>
          </p:cNvSpPr>
          <p:nvPr>
            <p:ph type="body" sz="quarter" idx="15"/>
          </p:nvPr>
        </p:nvSpPr>
        <p:spPr>
          <a:xfrm>
            <a:off x="1251553" y="7543987"/>
            <a:ext cx="3210379" cy="1412835"/>
          </a:xfrm>
        </p:spPr>
        <p:txBody>
          <a:bodyPr/>
          <a:lstStyle/>
          <a:p>
            <a:pPr>
              <a:lnSpc>
                <a:spcPct val="100000"/>
              </a:lnSpc>
            </a:pPr>
            <a:r>
              <a:rPr lang="en-IE" kern="800" dirty="0"/>
              <a:t>The Climate Champions project provides members of the local community the knowledge and confidence to become empowered as community champions, contributing to the 2030 Agenda for Sustainable Development and impacting 6 of the 17 Sustainable Development Goals (SDGs).</a:t>
            </a:r>
          </a:p>
          <a:p>
            <a:pPr>
              <a:lnSpc>
                <a:spcPct val="100000"/>
              </a:lnSpc>
            </a:pPr>
            <a:endParaRPr lang="en-IE" kern="800" dirty="0"/>
          </a:p>
          <a:p>
            <a:pPr>
              <a:lnSpc>
                <a:spcPct val="100000"/>
              </a:lnSpc>
            </a:pPr>
            <a:r>
              <a:rPr lang="en-IE" kern="800" dirty="0"/>
              <a:t>The project offers a new field of learning that focuses on social inclusion, our unique approach empowers individuals to become effective advocates for sustainability and uncover innovative solutions to tackle environmental challenges. </a:t>
            </a:r>
          </a:p>
        </p:txBody>
      </p:sp>
    </p:spTree>
    <p:extLst>
      <p:ext uri="{BB962C8B-B14F-4D97-AF65-F5344CB8AC3E}">
        <p14:creationId xmlns:p14="http://schemas.microsoft.com/office/powerpoint/2010/main" val="247250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prstGeom prst="rect">
            <a:avLst/>
          </a:prstGeom>
        </p:spPr>
        <p:txBody>
          <a:bodyPr/>
          <a:lstStyle/>
          <a:p>
            <a:r>
              <a:rPr lang="en-US" dirty="0"/>
              <a:t>1.0 Preface – What motivate the Climate Champions project and who will benefit?</a:t>
            </a:r>
          </a:p>
        </p:txBody>
      </p:sp>
      <p:sp>
        <p:nvSpPr>
          <p:cNvPr id="6" name="Text Placeholder 5">
            <a:extLst>
              <a:ext uri="{FF2B5EF4-FFF2-40B4-BE49-F238E27FC236}">
                <a16:creationId xmlns:a16="http://schemas.microsoft.com/office/drawing/2014/main" id="{8B5A1D1A-D238-6D4D-8FCB-439E9F78ADF3}"/>
              </a:ext>
            </a:extLst>
          </p:cNvPr>
          <p:cNvSpPr>
            <a:spLocks noGrp="1"/>
          </p:cNvSpPr>
          <p:nvPr>
            <p:ph type="body" sz="quarter" idx="16"/>
          </p:nvPr>
        </p:nvSpPr>
        <p:spPr>
          <a:prstGeom prst="rect">
            <a:avLst/>
          </a:prstGeom>
        </p:spPr>
        <p:txBody>
          <a:bodyPr>
            <a:normAutofit/>
          </a:bodyPr>
          <a:lstStyle/>
          <a:p>
            <a:r>
              <a:rPr lang="en-GB" sz="1600" b="1" dirty="0">
                <a:solidFill>
                  <a:srgbClr val="EB7339"/>
                </a:solidFill>
              </a:rPr>
              <a:t>Our Motivation</a:t>
            </a:r>
          </a:p>
          <a:p>
            <a:r>
              <a:rPr lang="en-GB" dirty="0"/>
              <a:t>Communities everywhere are vulnerable to climate change and reductions in biodiversity.</a:t>
            </a:r>
          </a:p>
          <a:p>
            <a:r>
              <a:rPr lang="en-GB" dirty="0"/>
              <a:t>While youth are growing up in a climate activist world with heightened environmental awareness, adults feel powerless to effect any meaningful change because of the sheer size and scale of the climate change and environmental impact issues and a lack of skills as to where to start.</a:t>
            </a:r>
          </a:p>
          <a:p>
            <a:r>
              <a:rPr lang="en-GB" dirty="0"/>
              <a:t>While climate change education is emerging in formal education, it is hard to find, and access is lacking in the provision of training in local community settings. Biodiversity content is harder to find in formal and informal learning settings. There is no one-size-fits-all solution. Changes must arise from a community-</a:t>
            </a:r>
            <a:r>
              <a:rPr lang="en-GB" dirty="0" err="1"/>
              <a:t>centered</a:t>
            </a:r>
            <a:r>
              <a:rPr lang="en-GB" dirty="0"/>
              <a:t> process of learning how to live sustainably and regeneratively in a particular locality with its ecological and cultural uniqueness.</a:t>
            </a:r>
          </a:p>
          <a:p>
            <a:r>
              <a:rPr lang="en-GB" dirty="0"/>
              <a:t>The Climate Champions project provides communities with inclusive, driven means by which adults are educated as community champions and by so doing contribute to the 2030 Agenda for Sustainable Development and 6 of it 17 Sustainable Development Goals (SDGs). Climate Champions meets the needs of our partnership in several following ways:</a:t>
            </a:r>
          </a:p>
          <a:p>
            <a:pPr marL="171450" indent="-171450">
              <a:buFontTx/>
              <a:buChar char="-"/>
            </a:pPr>
            <a:r>
              <a:rPr lang="en-GB" dirty="0"/>
              <a:t>It opens a new field of learning with a very tangible social inclusion intent and reach</a:t>
            </a:r>
          </a:p>
          <a:p>
            <a:pPr marL="171450" indent="-171450">
              <a:buFontTx/>
              <a:buChar char="-"/>
            </a:pPr>
            <a:r>
              <a:rPr lang="en-GB" dirty="0"/>
              <a:t>Uncovers transferrable learning solutions to empower community biodiversity and climate change champions.</a:t>
            </a:r>
          </a:p>
          <a:p>
            <a:r>
              <a:rPr lang="en-GB" dirty="0"/>
              <a:t>At the same time a new training product will enhance their educational reach &amp; allow them to apply their environmental learning at a strategic level to a community setting. Some partners will be able to expand from their youth and schools’ educational programmes and transfer this knowledge to the adult population.</a:t>
            </a:r>
          </a:p>
          <a:p>
            <a:endParaRPr lang="en-GB" dirty="0"/>
          </a:p>
          <a:p>
            <a:endParaRPr lang="en-GB" dirty="0"/>
          </a:p>
          <a:p>
            <a:endParaRPr lang="en-GB" dirty="0"/>
          </a:p>
          <a:p>
            <a:r>
              <a:rPr lang="en-GB" sz="1600" b="1" dirty="0">
                <a:solidFill>
                  <a:srgbClr val="EB7339"/>
                </a:solidFill>
              </a:rPr>
              <a:t>Who Will Benefit?</a:t>
            </a:r>
          </a:p>
          <a:p>
            <a:r>
              <a:rPr lang="en-GB" b="1" i="1" dirty="0"/>
              <a:t>Education Bodies</a:t>
            </a:r>
          </a:p>
          <a:p>
            <a:r>
              <a:rPr lang="en-GB" dirty="0"/>
              <a:t>will incorporate Climate Champions resources as part of their adult education offering. They recognise the value of training environmental champions but lack the pedagogical strategies to teach it to others. Our open source resources respond comprehensively in a practical, cost effective manner. </a:t>
            </a:r>
          </a:p>
          <a:p>
            <a:endParaRPr lang="en-GB" dirty="0"/>
          </a:p>
          <a:p>
            <a:r>
              <a:rPr lang="en-GB" b="1" i="1" dirty="0"/>
              <a:t>Adult Learners</a:t>
            </a:r>
          </a:p>
          <a:p>
            <a:r>
              <a:rPr lang="en-GB" dirty="0"/>
              <a:t>particularly those not currently involved in the community, to be motivated to increase their civic, personal, and interpersonal, and digital capacity in respect of biodiversity and climate change. They typically live in areas with no access to specialist education provision and form part of a minority community. Climate Champions will address and solve environmental and biodiversity challenges through empowering people at local, micro, community level across Europe through easy to use, education empowerment. </a:t>
            </a:r>
          </a:p>
          <a:p>
            <a:r>
              <a:rPr lang="en-GB" b="1" i="1" dirty="0"/>
              <a:t>Not For Profit Volunteers From Cause And Community Organisations</a:t>
            </a:r>
          </a:p>
          <a:p>
            <a:r>
              <a:rPr lang="en-GB" dirty="0"/>
              <a:t>will have a channel through which they can become BCC Champions, uniquely positioned in their local communities to promote positive change, galvanize others and create social impact. They will learn from transferrable examples. Social scientists tell us that people are more likely to feel motivated to act when they are not starting from scratch, and when they feel like there is already movement toward a goal. </a:t>
            </a:r>
          </a:p>
          <a:p>
            <a:endParaRPr lang="en-GB" dirty="0"/>
          </a:p>
          <a:p>
            <a:r>
              <a:rPr lang="en-GB" b="1" i="1" dirty="0"/>
              <a:t>Biodiversity &amp; Climate Action Advocates, NGOs, networks, regional skills authorities               </a:t>
            </a:r>
            <a:r>
              <a:rPr lang="en-GB" dirty="0"/>
              <a:t>who wish to promote holistic approaches to working with communities, focusing on changing mindsets and promoting local solutions to biodiversity and climate action challenges.</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5</a:t>
            </a:fld>
            <a:endParaRPr lang="en-US" dirty="0"/>
          </a:p>
        </p:txBody>
      </p:sp>
    </p:spTree>
    <p:extLst>
      <p:ext uri="{BB962C8B-B14F-4D97-AF65-F5344CB8AC3E}">
        <p14:creationId xmlns:p14="http://schemas.microsoft.com/office/powerpoint/2010/main" val="411863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768CD91-E4E1-CF48-902A-0AF6DFDED717}"/>
              </a:ext>
            </a:extLst>
          </p:cNvPr>
          <p:cNvSpPr>
            <a:spLocks noGrp="1"/>
          </p:cNvSpPr>
          <p:nvPr>
            <p:ph type="body" sz="quarter" idx="13"/>
          </p:nvPr>
        </p:nvSpPr>
        <p:spPr>
          <a:xfrm>
            <a:off x="792163" y="789346"/>
            <a:ext cx="6110661" cy="661249"/>
          </a:xfrm>
          <a:prstGeom prst="rect">
            <a:avLst/>
          </a:prstGeom>
        </p:spPr>
        <p:txBody>
          <a:bodyPr/>
          <a:lstStyle/>
          <a:p>
            <a:r>
              <a:rPr lang="en-US" dirty="0"/>
              <a:t>Meet the team – Who is involved?</a:t>
            </a:r>
          </a:p>
        </p:txBody>
      </p:sp>
      <p:sp>
        <p:nvSpPr>
          <p:cNvPr id="4" name="Slide Number Placeholder 3">
            <a:extLst>
              <a:ext uri="{FF2B5EF4-FFF2-40B4-BE49-F238E27FC236}">
                <a16:creationId xmlns:a16="http://schemas.microsoft.com/office/drawing/2014/main" id="{544D1592-9420-5E44-881F-ABECC95B70BA}"/>
              </a:ext>
            </a:extLst>
          </p:cNvPr>
          <p:cNvSpPr>
            <a:spLocks noGrp="1"/>
          </p:cNvSpPr>
          <p:nvPr>
            <p:ph type="sldNum" sz="quarter" idx="4"/>
          </p:nvPr>
        </p:nvSpPr>
        <p:spPr>
          <a:xfrm>
            <a:off x="7152842" y="10280747"/>
            <a:ext cx="300672" cy="266594"/>
          </a:xfrm>
          <a:prstGeom prst="rect">
            <a:avLst/>
          </a:prstGeom>
        </p:spPr>
        <p:txBody>
          <a:bodyPr/>
          <a:lstStyle/>
          <a:p>
            <a:fld id="{48F63A3B-78C7-47BE-AE5E-E10140E04643}" type="slidenum">
              <a:rPr lang="en-US" smtClean="0"/>
              <a:t>6</a:t>
            </a:fld>
            <a:endParaRPr lang="en-US" dirty="0"/>
          </a:p>
        </p:txBody>
      </p:sp>
      <p:pic>
        <p:nvPicPr>
          <p:cNvPr id="10" name="Picture 9">
            <a:extLst>
              <a:ext uri="{FF2B5EF4-FFF2-40B4-BE49-F238E27FC236}">
                <a16:creationId xmlns:a16="http://schemas.microsoft.com/office/drawing/2014/main" id="{F48B7564-247F-299B-45BA-946AC4178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95" y="4301299"/>
            <a:ext cx="1418657" cy="851434"/>
          </a:xfrm>
          <a:prstGeom prst="rect">
            <a:avLst/>
          </a:prstGeom>
        </p:spPr>
      </p:pic>
      <p:pic>
        <p:nvPicPr>
          <p:cNvPr id="12" name="Picture 11">
            <a:extLst>
              <a:ext uri="{FF2B5EF4-FFF2-40B4-BE49-F238E27FC236}">
                <a16:creationId xmlns:a16="http://schemas.microsoft.com/office/drawing/2014/main" id="{BD8F3F02-DD48-E9C6-0D1C-F11A7E107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19" y="3294048"/>
            <a:ext cx="1621706" cy="389542"/>
          </a:xfrm>
          <a:prstGeom prst="rect">
            <a:avLst/>
          </a:prstGeom>
        </p:spPr>
      </p:pic>
      <p:pic>
        <p:nvPicPr>
          <p:cNvPr id="14" name="Picture 13">
            <a:extLst>
              <a:ext uri="{FF2B5EF4-FFF2-40B4-BE49-F238E27FC236}">
                <a16:creationId xmlns:a16="http://schemas.microsoft.com/office/drawing/2014/main" id="{2D719889-9819-F918-D026-693A5E3BC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252" y="1746321"/>
            <a:ext cx="1069748" cy="1069748"/>
          </a:xfrm>
          <a:prstGeom prst="rect">
            <a:avLst/>
          </a:prstGeom>
        </p:spPr>
      </p:pic>
      <p:sp>
        <p:nvSpPr>
          <p:cNvPr id="2" name="TextBox 1">
            <a:extLst>
              <a:ext uri="{FF2B5EF4-FFF2-40B4-BE49-F238E27FC236}">
                <a16:creationId xmlns:a16="http://schemas.microsoft.com/office/drawing/2014/main" id="{C42574DD-5D4A-CAE9-5864-34F7F84496BC}"/>
              </a:ext>
            </a:extLst>
          </p:cNvPr>
          <p:cNvSpPr txBox="1"/>
          <p:nvPr/>
        </p:nvSpPr>
        <p:spPr>
          <a:xfrm>
            <a:off x="2312894" y="1715975"/>
            <a:ext cx="4589930" cy="1292662"/>
          </a:xfrm>
          <a:prstGeom prst="rect">
            <a:avLst/>
          </a:prstGeom>
          <a:noFill/>
        </p:spPr>
        <p:txBody>
          <a:bodyPr wrap="square" rtlCol="0">
            <a:spAutoFit/>
          </a:bodyPr>
          <a:lstStyle/>
          <a:p>
            <a:r>
              <a:rPr lang="en-US" sz="1200" b="1" dirty="0"/>
              <a:t>Roscommon Leader Partnership (RLP) – Ireland a</a:t>
            </a:r>
            <a:r>
              <a:rPr lang="en-GB" sz="1200" dirty="0"/>
              <a:t>re a progressive local and rural development agency of voluntary, community and statutory bodies. They seek to champion needs responsive, local yet outward looking development initiatives which focus on improving the quality of life in Co. Roscommon for all.</a:t>
            </a:r>
            <a:endParaRPr lang="en-US" sz="1200" dirty="0"/>
          </a:p>
          <a:p>
            <a:endParaRPr lang="en-US" b="1" dirty="0"/>
          </a:p>
        </p:txBody>
      </p:sp>
      <p:sp>
        <p:nvSpPr>
          <p:cNvPr id="3" name="TextBox 2">
            <a:extLst>
              <a:ext uri="{FF2B5EF4-FFF2-40B4-BE49-F238E27FC236}">
                <a16:creationId xmlns:a16="http://schemas.microsoft.com/office/drawing/2014/main" id="{788CF27D-40F2-9C51-2E7A-E4420462DA4D}"/>
              </a:ext>
            </a:extLst>
          </p:cNvPr>
          <p:cNvSpPr txBox="1"/>
          <p:nvPr/>
        </p:nvSpPr>
        <p:spPr>
          <a:xfrm>
            <a:off x="2312894" y="3008637"/>
            <a:ext cx="4375176" cy="1292662"/>
          </a:xfrm>
          <a:prstGeom prst="rect">
            <a:avLst/>
          </a:prstGeom>
          <a:noFill/>
        </p:spPr>
        <p:txBody>
          <a:bodyPr wrap="square" rtlCol="0">
            <a:spAutoFit/>
          </a:bodyPr>
          <a:lstStyle/>
          <a:p>
            <a:r>
              <a:rPr lang="en-US" sz="1200" b="1" dirty="0"/>
              <a:t>Momentum, Ireland  </a:t>
            </a:r>
            <a:r>
              <a:rPr lang="en-US" sz="1200" dirty="0"/>
              <a:t>is an award-winning Irish educator focused on developing progressive learning programmes (course curriculum and content development) and platforms for education, with a special focus on sustainability, community regeneration, innovation, and marketing. </a:t>
            </a:r>
          </a:p>
          <a:p>
            <a:endParaRPr lang="en-IE" dirty="0"/>
          </a:p>
        </p:txBody>
      </p:sp>
      <p:sp>
        <p:nvSpPr>
          <p:cNvPr id="7" name="TextBox 6">
            <a:extLst>
              <a:ext uri="{FF2B5EF4-FFF2-40B4-BE49-F238E27FC236}">
                <a16:creationId xmlns:a16="http://schemas.microsoft.com/office/drawing/2014/main" id="{52BE9BA6-4ABC-2DA1-963C-E8596D6DC8C8}"/>
              </a:ext>
            </a:extLst>
          </p:cNvPr>
          <p:cNvSpPr txBox="1"/>
          <p:nvPr/>
        </p:nvSpPr>
        <p:spPr>
          <a:xfrm>
            <a:off x="2312894" y="4301299"/>
            <a:ext cx="4589930" cy="1107996"/>
          </a:xfrm>
          <a:prstGeom prst="rect">
            <a:avLst/>
          </a:prstGeom>
          <a:noFill/>
        </p:spPr>
        <p:txBody>
          <a:bodyPr wrap="square" rtlCol="0">
            <a:spAutoFit/>
          </a:bodyPr>
          <a:lstStyle/>
          <a:p>
            <a:r>
              <a:rPr lang="en-US" sz="1200" b="1" dirty="0"/>
              <a:t>Anatoliki – Greece is a</a:t>
            </a:r>
            <a:r>
              <a:rPr lang="en-GB" sz="1200" dirty="0"/>
              <a:t> Local Government Development Organisation in the Region of Central Macedonia committed to the sustainable development of the wider area of Thessaloniki, in the sectors of adult education, environment, energy, human resources and innovation. </a:t>
            </a:r>
          </a:p>
          <a:p>
            <a:endParaRPr lang="en-IE" dirty="0"/>
          </a:p>
        </p:txBody>
      </p:sp>
      <p:sp>
        <p:nvSpPr>
          <p:cNvPr id="11" name="Text Placeholder 5">
            <a:extLst>
              <a:ext uri="{FF2B5EF4-FFF2-40B4-BE49-F238E27FC236}">
                <a16:creationId xmlns:a16="http://schemas.microsoft.com/office/drawing/2014/main" id="{2B5C44B6-3BB5-633F-1402-04831F57FA86}"/>
              </a:ext>
            </a:extLst>
          </p:cNvPr>
          <p:cNvSpPr txBox="1">
            <a:spLocks/>
          </p:cNvSpPr>
          <p:nvPr/>
        </p:nvSpPr>
        <p:spPr>
          <a:xfrm>
            <a:off x="8208801" y="2020145"/>
            <a:ext cx="5895975" cy="7839856"/>
          </a:xfrm>
          <a:prstGeom prst="rect">
            <a:avLst/>
          </a:prstGeom>
        </p:spPr>
        <p:txBody>
          <a:bodyPr numCol="2" spcCol="216000">
            <a:normAutofit/>
          </a:bodyPr>
          <a:lstStyle>
            <a:lvl1pPr marL="0" indent="0" algn="just" defTabSz="755934" rtl="0" eaLnBrk="1" latinLnBrk="0" hangingPunct="1">
              <a:lnSpc>
                <a:spcPts val="1220"/>
              </a:lnSpc>
              <a:spcBef>
                <a:spcPts val="827"/>
              </a:spcBef>
              <a:buFont typeface="Arial" panose="020B0604020202020204" pitchFamily="34" charset="0"/>
              <a:buNone/>
              <a:defRPr sz="1100" kern="1200">
                <a:solidFill>
                  <a:srgbClr val="404040"/>
                </a:solidFill>
                <a:latin typeface="+mn-lt"/>
                <a:ea typeface="+mn-ea"/>
                <a:cs typeface="+mn-cs"/>
              </a:defRPr>
            </a:lvl1pPr>
            <a:lvl2pPr marL="377967"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2pPr>
            <a:lvl3pPr marL="755934"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3pPr>
            <a:lvl4pPr marL="1133901"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4pPr>
            <a:lvl5pPr marL="1511869" indent="0" algn="just" defTabSz="755934" rtl="0" eaLnBrk="1" latinLnBrk="0" hangingPunct="1">
              <a:lnSpc>
                <a:spcPts val="1220"/>
              </a:lnSpc>
              <a:spcBef>
                <a:spcPts val="413"/>
              </a:spcBef>
              <a:buFont typeface="Arial" panose="020B0604020202020204" pitchFamily="34" charset="0"/>
              <a:buNone/>
              <a:defRPr sz="1100" kern="1200">
                <a:solidFill>
                  <a:srgbClr val="404040"/>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p:txBody>
      </p:sp>
      <p:pic>
        <p:nvPicPr>
          <p:cNvPr id="13" name="Picture 12">
            <a:extLst>
              <a:ext uri="{FF2B5EF4-FFF2-40B4-BE49-F238E27FC236}">
                <a16:creationId xmlns:a16="http://schemas.microsoft.com/office/drawing/2014/main" id="{4DC7EE09-164A-D70E-EB8E-F09A2C22B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468" y="5910720"/>
            <a:ext cx="1204448" cy="561613"/>
          </a:xfrm>
          <a:prstGeom prst="rect">
            <a:avLst/>
          </a:prstGeom>
        </p:spPr>
      </p:pic>
      <p:pic>
        <p:nvPicPr>
          <p:cNvPr id="15" name="Picture 14">
            <a:extLst>
              <a:ext uri="{FF2B5EF4-FFF2-40B4-BE49-F238E27FC236}">
                <a16:creationId xmlns:a16="http://schemas.microsoft.com/office/drawing/2014/main" id="{D263855C-0431-605A-3217-7082812D4E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468" y="8664685"/>
            <a:ext cx="1295316" cy="561613"/>
          </a:xfrm>
          <a:prstGeom prst="rect">
            <a:avLst/>
          </a:prstGeom>
        </p:spPr>
      </p:pic>
      <p:pic>
        <p:nvPicPr>
          <p:cNvPr id="16" name="Picture 15">
            <a:extLst>
              <a:ext uri="{FF2B5EF4-FFF2-40B4-BE49-F238E27FC236}">
                <a16:creationId xmlns:a16="http://schemas.microsoft.com/office/drawing/2014/main" id="{E5E66BA7-FF1C-B299-5F3C-9133034EB9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464" y="7272497"/>
            <a:ext cx="1069749" cy="659678"/>
          </a:xfrm>
          <a:prstGeom prst="rect">
            <a:avLst/>
          </a:prstGeom>
        </p:spPr>
      </p:pic>
      <p:sp>
        <p:nvSpPr>
          <p:cNvPr id="17" name="TextBox 16">
            <a:extLst>
              <a:ext uri="{FF2B5EF4-FFF2-40B4-BE49-F238E27FC236}">
                <a16:creationId xmlns:a16="http://schemas.microsoft.com/office/drawing/2014/main" id="{344E6184-FE62-7A5A-A302-8D9A7925A045}"/>
              </a:ext>
            </a:extLst>
          </p:cNvPr>
          <p:cNvSpPr txBox="1"/>
          <p:nvPr/>
        </p:nvSpPr>
        <p:spPr>
          <a:xfrm>
            <a:off x="2388460" y="5521753"/>
            <a:ext cx="4514364" cy="1384995"/>
          </a:xfrm>
          <a:prstGeom prst="rect">
            <a:avLst/>
          </a:prstGeom>
          <a:noFill/>
        </p:spPr>
        <p:txBody>
          <a:bodyPr wrap="square" rtlCol="0">
            <a:spAutoFit/>
          </a:bodyPr>
          <a:lstStyle/>
          <a:p>
            <a:r>
              <a:rPr lang="en-US" sz="1200" b="1" dirty="0"/>
              <a:t>Euro Perspectives Foundation – Bulgaria F</a:t>
            </a:r>
            <a:r>
              <a:rPr lang="en-GB" sz="1200" dirty="0" err="1"/>
              <a:t>ocuses</a:t>
            </a:r>
            <a:r>
              <a:rPr lang="en-GB" sz="1200" dirty="0"/>
              <a:t> on unlocking Climate Protection and Energy Efficiency policies at the regional level while also empowering and equipping local communities and voluntary groups to become catalysts for climate action in their own communities. Through their Territorial Cooperation with regional stakeholders in the EU, EPF works towards fostering endogenous capacities and creating a sustainable future.</a:t>
            </a:r>
            <a:endParaRPr lang="en-US" sz="1200" b="1" dirty="0"/>
          </a:p>
        </p:txBody>
      </p:sp>
      <p:sp>
        <p:nvSpPr>
          <p:cNvPr id="18" name="TextBox 17">
            <a:extLst>
              <a:ext uri="{FF2B5EF4-FFF2-40B4-BE49-F238E27FC236}">
                <a16:creationId xmlns:a16="http://schemas.microsoft.com/office/drawing/2014/main" id="{F3CB810A-E1F8-11A2-E547-B781C757506B}"/>
              </a:ext>
            </a:extLst>
          </p:cNvPr>
          <p:cNvSpPr txBox="1"/>
          <p:nvPr/>
        </p:nvSpPr>
        <p:spPr>
          <a:xfrm>
            <a:off x="2479328" y="7135906"/>
            <a:ext cx="4423496" cy="1477328"/>
          </a:xfrm>
          <a:prstGeom prst="rect">
            <a:avLst/>
          </a:prstGeom>
          <a:noFill/>
        </p:spPr>
        <p:txBody>
          <a:bodyPr wrap="square" rtlCol="0">
            <a:spAutoFit/>
          </a:bodyPr>
          <a:lstStyle/>
          <a:p>
            <a:r>
              <a:rPr lang="en-US" sz="1200" b="1" dirty="0"/>
              <a:t>ADC Moura – Portugal </a:t>
            </a:r>
            <a:r>
              <a:rPr lang="en-US" sz="1200" dirty="0"/>
              <a:t>is d</a:t>
            </a:r>
            <a:r>
              <a:rPr lang="en-GB" sz="1200" dirty="0" err="1"/>
              <a:t>edicated</a:t>
            </a:r>
            <a:r>
              <a:rPr lang="en-GB" sz="1200" dirty="0"/>
              <a:t> to supporting and promoting the sustainable development of the municipality of Moura and other areas within the </a:t>
            </a:r>
            <a:r>
              <a:rPr lang="en-GB" sz="1200" dirty="0" err="1"/>
              <a:t>Alentejo</a:t>
            </a:r>
            <a:r>
              <a:rPr lang="en-GB" sz="1200" dirty="0"/>
              <a:t> region. With a focus on various priority areas including Training and Qualification, Environmental Education, Community Animation and Citizenship, ADC Moura works towards fostering positive change and growth in the region.</a:t>
            </a:r>
            <a:endParaRPr lang="en-US" sz="1200" dirty="0"/>
          </a:p>
          <a:p>
            <a:endParaRPr lang="en-IE" dirty="0"/>
          </a:p>
        </p:txBody>
      </p:sp>
      <p:sp>
        <p:nvSpPr>
          <p:cNvPr id="19" name="TextBox 18">
            <a:extLst>
              <a:ext uri="{FF2B5EF4-FFF2-40B4-BE49-F238E27FC236}">
                <a16:creationId xmlns:a16="http://schemas.microsoft.com/office/drawing/2014/main" id="{CB0AF9D7-F757-89A1-C713-78B610FBABC2}"/>
              </a:ext>
            </a:extLst>
          </p:cNvPr>
          <p:cNvSpPr txBox="1"/>
          <p:nvPr/>
        </p:nvSpPr>
        <p:spPr>
          <a:xfrm>
            <a:off x="2479328" y="8664685"/>
            <a:ext cx="4423496" cy="461665"/>
          </a:xfrm>
          <a:prstGeom prst="rect">
            <a:avLst/>
          </a:prstGeom>
          <a:noFill/>
        </p:spPr>
        <p:txBody>
          <a:bodyPr wrap="square" rtlCol="0">
            <a:spAutoFit/>
          </a:bodyPr>
          <a:lstStyle/>
          <a:p>
            <a:r>
              <a:rPr lang="en-US" sz="1200" b="1" dirty="0"/>
              <a:t>European E-Learning Institute – Denmark is </a:t>
            </a:r>
            <a:r>
              <a:rPr lang="en-GB" sz="1200" dirty="0"/>
              <a:t>is a leading provider of eLearning and blended learning solutions in Europe. </a:t>
            </a:r>
            <a:endParaRPr lang="en-US" sz="1200" b="1" dirty="0"/>
          </a:p>
        </p:txBody>
      </p:sp>
    </p:spTree>
    <p:extLst>
      <p:ext uri="{BB962C8B-B14F-4D97-AF65-F5344CB8AC3E}">
        <p14:creationId xmlns:p14="http://schemas.microsoft.com/office/powerpoint/2010/main" val="113480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0C1D71E-E555-9B4B-8184-6F68DA01B51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1106" r="31106"/>
          <a:stretch>
            <a:fillRect/>
          </a:stretch>
        </p:blipFill>
        <p:spPr/>
      </p:pic>
      <p:sp>
        <p:nvSpPr>
          <p:cNvPr id="13" name="TextBox 12">
            <a:extLst>
              <a:ext uri="{FF2B5EF4-FFF2-40B4-BE49-F238E27FC236}">
                <a16:creationId xmlns:a16="http://schemas.microsoft.com/office/drawing/2014/main" id="{B3A8401C-738A-4999-9692-58167CDC079B}"/>
              </a:ext>
            </a:extLst>
          </p:cNvPr>
          <p:cNvSpPr txBox="1"/>
          <p:nvPr/>
        </p:nvSpPr>
        <p:spPr>
          <a:xfrm>
            <a:off x="682345" y="7121257"/>
            <a:ext cx="2170373" cy="38292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r"/>
            <a:r>
              <a:rPr lang="en-US" sz="1079" dirty="0">
                <a:solidFill>
                  <a:srgbClr val="011E3B"/>
                </a:solidFill>
                <a:latin typeface="Poppins" pitchFamily="2" charset="77"/>
                <a:cs typeface="Poppins" pitchFamily="2" charset="77"/>
              </a:rPr>
              <a:t>Click to type</a:t>
            </a:r>
          </a:p>
        </p:txBody>
      </p:sp>
      <p:sp>
        <p:nvSpPr>
          <p:cNvPr id="7" name="Slide Number Placeholder 6">
            <a:extLst>
              <a:ext uri="{FF2B5EF4-FFF2-40B4-BE49-F238E27FC236}">
                <a16:creationId xmlns:a16="http://schemas.microsoft.com/office/drawing/2014/main" id="{60646D7E-8EA9-A34A-A1EB-3401F41A4B3F}"/>
              </a:ext>
            </a:extLst>
          </p:cNvPr>
          <p:cNvSpPr>
            <a:spLocks noGrp="1"/>
          </p:cNvSpPr>
          <p:nvPr>
            <p:ph type="sldNum" sz="quarter" idx="4"/>
          </p:nvPr>
        </p:nvSpPr>
        <p:spPr>
          <a:prstGeom prst="rect">
            <a:avLst/>
          </a:prstGeom>
        </p:spPr>
        <p:txBody>
          <a:bodyPr/>
          <a:lstStyle/>
          <a:p>
            <a:fld id="{48F63A3B-78C7-47BE-AE5E-E10140E04643}" type="slidenum">
              <a:rPr lang="en-US" smtClean="0"/>
              <a:t>7</a:t>
            </a:fld>
            <a:endParaRPr lang="en-US" dirty="0"/>
          </a:p>
        </p:txBody>
      </p:sp>
      <p:sp>
        <p:nvSpPr>
          <p:cNvPr id="6" name="Text Placeholder 5">
            <a:extLst>
              <a:ext uri="{FF2B5EF4-FFF2-40B4-BE49-F238E27FC236}">
                <a16:creationId xmlns:a16="http://schemas.microsoft.com/office/drawing/2014/main" id="{CE6D19B4-CD33-8540-A5E5-2B1BECD2AF2C}"/>
              </a:ext>
            </a:extLst>
          </p:cNvPr>
          <p:cNvSpPr>
            <a:spLocks noGrp="1"/>
          </p:cNvSpPr>
          <p:nvPr>
            <p:ph type="body" sz="quarter" idx="14"/>
          </p:nvPr>
        </p:nvSpPr>
        <p:spPr/>
        <p:txBody>
          <a:bodyPr/>
          <a:lstStyle/>
          <a:p>
            <a:r>
              <a:rPr lang="en-US" dirty="0"/>
              <a:t>02</a:t>
            </a:r>
          </a:p>
        </p:txBody>
      </p:sp>
      <p:grpSp>
        <p:nvGrpSpPr>
          <p:cNvPr id="16" name="Graphic 2">
            <a:extLst>
              <a:ext uri="{FF2B5EF4-FFF2-40B4-BE49-F238E27FC236}">
                <a16:creationId xmlns:a16="http://schemas.microsoft.com/office/drawing/2014/main" id="{CD88B36D-B88D-494D-BFDD-1AD375999C58}"/>
              </a:ext>
            </a:extLst>
          </p:cNvPr>
          <p:cNvGrpSpPr/>
          <p:nvPr/>
        </p:nvGrpSpPr>
        <p:grpSpPr>
          <a:xfrm rot="16200000">
            <a:off x="-1111459" y="7124474"/>
            <a:ext cx="3833889" cy="1673865"/>
            <a:chOff x="3357879" y="5072538"/>
            <a:chExt cx="593407" cy="259080"/>
          </a:xfrm>
          <a:solidFill>
            <a:srgbClr val="EB7339"/>
          </a:solidFill>
        </p:grpSpPr>
        <p:sp>
          <p:nvSpPr>
            <p:cNvPr id="17" name="Freeform 16">
              <a:extLst>
                <a:ext uri="{FF2B5EF4-FFF2-40B4-BE49-F238E27FC236}">
                  <a16:creationId xmlns:a16="http://schemas.microsoft.com/office/drawing/2014/main" id="{68AEDB80-D38B-7348-9EB1-ADDA52DBCD06}"/>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94BC9577-5CF9-6249-A55E-FC4759151C0D}"/>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E87938C-BD2E-2B49-B2BA-F4E9631DE17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2" name="Rectangle 21">
            <a:extLst>
              <a:ext uri="{FF2B5EF4-FFF2-40B4-BE49-F238E27FC236}">
                <a16:creationId xmlns:a16="http://schemas.microsoft.com/office/drawing/2014/main" id="{24D48005-A64B-9F43-9A96-FDF7A1F2D4AE}"/>
              </a:ext>
            </a:extLst>
          </p:cNvPr>
          <p:cNvSpPr/>
          <p:nvPr/>
        </p:nvSpPr>
        <p:spPr>
          <a:xfrm>
            <a:off x="2641231" y="4177059"/>
            <a:ext cx="3238435" cy="1199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3" name="TextBox 22">
            <a:extLst>
              <a:ext uri="{FF2B5EF4-FFF2-40B4-BE49-F238E27FC236}">
                <a16:creationId xmlns:a16="http://schemas.microsoft.com/office/drawing/2014/main" id="{C7B65C23-FF2D-944D-8263-BBF5F2E60AFD}"/>
              </a:ext>
            </a:extLst>
          </p:cNvPr>
          <p:cNvSpPr txBox="1"/>
          <p:nvPr/>
        </p:nvSpPr>
        <p:spPr>
          <a:xfrm>
            <a:off x="2829247" y="4294974"/>
            <a:ext cx="2921190" cy="954107"/>
          </a:xfrm>
          <a:prstGeom prst="rect">
            <a:avLst/>
          </a:prstGeom>
          <a:noFill/>
        </p:spPr>
        <p:txBody>
          <a:bodyPr wrap="square" rtlCol="0">
            <a:spAutoFit/>
          </a:bodyPr>
          <a:lstStyle/>
          <a:p>
            <a:pPr algn="ctr"/>
            <a:r>
              <a:rPr lang="en-US" sz="2800" b="1" spc="324" dirty="0">
                <a:solidFill>
                  <a:srgbClr val="EB7339"/>
                </a:solidFill>
                <a:latin typeface="Calibri" panose="020F0502020204030204" pitchFamily="34" charset="0"/>
                <a:cs typeface="Calibri" panose="020F0502020204030204" pitchFamily="34" charset="0"/>
              </a:rPr>
              <a:t>ABOUT THE CURRICULUM</a:t>
            </a:r>
          </a:p>
        </p:txBody>
      </p:sp>
    </p:spTree>
    <p:extLst>
      <p:ext uri="{BB962C8B-B14F-4D97-AF65-F5344CB8AC3E}">
        <p14:creationId xmlns:p14="http://schemas.microsoft.com/office/powerpoint/2010/main" val="78210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77BFA80-A318-6F4F-8F0F-0779B87571DC}"/>
              </a:ext>
            </a:extLst>
          </p:cNvPr>
          <p:cNvSpPr>
            <a:spLocks noGrp="1"/>
          </p:cNvSpPr>
          <p:nvPr>
            <p:ph type="body" sz="quarter" idx="13"/>
          </p:nvPr>
        </p:nvSpPr>
        <p:spPr>
          <a:xfrm>
            <a:off x="831815" y="4637588"/>
            <a:ext cx="5895907" cy="708318"/>
          </a:xfrm>
          <a:prstGeom prst="rect">
            <a:avLst/>
          </a:prstGeom>
        </p:spPr>
        <p:txBody>
          <a:bodyPr/>
          <a:lstStyle/>
          <a:p>
            <a:r>
              <a:rPr lang="en-IE" dirty="0"/>
              <a:t>2.0 About the Project Curriculum and OERs</a:t>
            </a:r>
            <a:endParaRPr lang="en-US" dirty="0"/>
          </a:p>
        </p:txBody>
      </p:sp>
      <p:sp>
        <p:nvSpPr>
          <p:cNvPr id="5" name="Text Placeholder 4">
            <a:extLst>
              <a:ext uri="{FF2B5EF4-FFF2-40B4-BE49-F238E27FC236}">
                <a16:creationId xmlns:a16="http://schemas.microsoft.com/office/drawing/2014/main" id="{2A5785DB-28BB-F445-99DE-D8B25C2035C5}"/>
              </a:ext>
            </a:extLst>
          </p:cNvPr>
          <p:cNvSpPr>
            <a:spLocks noGrp="1"/>
          </p:cNvSpPr>
          <p:nvPr>
            <p:ph type="body" sz="quarter" idx="16"/>
          </p:nvPr>
        </p:nvSpPr>
        <p:spPr>
          <a:xfrm>
            <a:off x="831815" y="5368783"/>
            <a:ext cx="5895975" cy="4388322"/>
          </a:xfrm>
          <a:prstGeom prst="rect">
            <a:avLst/>
          </a:prstGeom>
        </p:spPr>
        <p:txBody>
          <a:bodyPr/>
          <a:lstStyle/>
          <a:p>
            <a:r>
              <a:rPr lang="en-US" dirty="0"/>
              <a:t>Climate Champions is an Erasmus+ Strategic Partnership project which focuses on the empowering of Climate Champions in local communities in Europe. It consists of a set of open educational resources created for teachers, trainers, and local communities, published online, and free to download. It promotes the need for change at any level, to try and make a better world and better future.</a:t>
            </a:r>
          </a:p>
          <a:p>
            <a:endParaRPr lang="en-US" dirty="0"/>
          </a:p>
          <a:p>
            <a:r>
              <a:rPr lang="en-US" dirty="0"/>
              <a:t>The Climate Champions Open Education Resources constitute our new training model, designed to educate adults as community champions and by doing so contribute to the 2030 Agenda for Sustainable Development. A new way of learning with a very tangible social inclusion intent and reach. </a:t>
            </a:r>
          </a:p>
          <a:p>
            <a:endParaRPr lang="en-US" dirty="0"/>
          </a:p>
          <a:p>
            <a:r>
              <a:rPr lang="en-US" dirty="0"/>
              <a:t>Climate Champions will contribute to your professional development as Adult Educators/ Trainers, by increasing your pedagogic skills in relation to Climate Change and Climate Champions for local communities. </a:t>
            </a:r>
          </a:p>
          <a:p>
            <a:endParaRPr lang="en-US" dirty="0"/>
          </a:p>
          <a:p>
            <a:r>
              <a:rPr lang="en-US" dirty="0"/>
              <a:t>The OERs, a set of multimedia resources (PowerPoint, documents, worksheets, videos and interactive quizzes etc.), is organised into 6 Modules directly contributing to 6 of the 17 Sustainable Development Goals (SDGs) which are an urgent call for action by all countries. </a:t>
            </a:r>
          </a:p>
          <a:p>
            <a:r>
              <a:rPr lang="en-US" dirty="0"/>
              <a:t>As educators, we need respond to the needs of communities and adults interested in promoting biodiversity.  Across Europe there is a lack of awareness, understanding and practical information available for adult educators and those who wish to be active within the fight against climate change. </a:t>
            </a:r>
          </a:p>
          <a:p>
            <a:r>
              <a:rPr lang="en-US" dirty="0"/>
              <a:t>Our course responds to these needs though our free, open access materials, created in a user-friendly manner will help you to teach key subjects in a compelling way.</a:t>
            </a:r>
          </a:p>
        </p:txBody>
      </p:sp>
      <p:sp>
        <p:nvSpPr>
          <p:cNvPr id="15" name="Slide Number Placeholder 2">
            <a:extLst>
              <a:ext uri="{FF2B5EF4-FFF2-40B4-BE49-F238E27FC236}">
                <a16:creationId xmlns:a16="http://schemas.microsoft.com/office/drawing/2014/main" id="{CF867EF2-DE68-EF49-905B-2FFF0662F383}"/>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8</a:t>
            </a:fld>
            <a:endParaRPr lang="en-US" dirty="0"/>
          </a:p>
        </p:txBody>
      </p:sp>
      <p:pic>
        <p:nvPicPr>
          <p:cNvPr id="7" name="Picture Placeholder 6" descr="Woman holding tablet, presenting to seated audience">
            <a:extLst>
              <a:ext uri="{FF2B5EF4-FFF2-40B4-BE49-F238E27FC236}">
                <a16:creationId xmlns:a16="http://schemas.microsoft.com/office/drawing/2014/main" id="{290D95E6-BBA3-030E-B2F5-1E9E648073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468" b="6468"/>
          <a:stretch>
            <a:fillRect/>
          </a:stretch>
        </p:blipFill>
        <p:spPr/>
      </p:pic>
    </p:spTree>
    <p:extLst>
      <p:ext uri="{BB962C8B-B14F-4D97-AF65-F5344CB8AC3E}">
        <p14:creationId xmlns:p14="http://schemas.microsoft.com/office/powerpoint/2010/main" val="104598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15D3EDA8-C636-BE44-8F90-E853B638510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3996" r="43996"/>
          <a:stretch>
            <a:fillRect/>
          </a:stretch>
        </p:blipFill>
        <p:spPr/>
      </p:pic>
      <p:sp>
        <p:nvSpPr>
          <p:cNvPr id="6" name="Text Placeholder 5">
            <a:extLst>
              <a:ext uri="{FF2B5EF4-FFF2-40B4-BE49-F238E27FC236}">
                <a16:creationId xmlns:a16="http://schemas.microsoft.com/office/drawing/2014/main" id="{F8D9A9F9-D5E9-0D47-A2D4-CE3E8E7DD4AE}"/>
              </a:ext>
            </a:extLst>
          </p:cNvPr>
          <p:cNvSpPr>
            <a:spLocks noGrp="1"/>
          </p:cNvSpPr>
          <p:nvPr>
            <p:ph type="body" sz="quarter" idx="16"/>
          </p:nvPr>
        </p:nvSpPr>
        <p:spPr>
          <a:xfrm>
            <a:off x="3843703" y="2028825"/>
            <a:ext cx="3238434" cy="7879361"/>
          </a:xfrm>
          <a:prstGeom prst="rect">
            <a:avLst/>
          </a:prstGeom>
        </p:spPr>
        <p:txBody>
          <a:bodyPr>
            <a:normAutofit/>
          </a:bodyPr>
          <a:lstStyle/>
          <a:p>
            <a:r>
              <a:rPr lang="en-GB" b="1" dirty="0"/>
              <a:t>The course has been developed in two formats: </a:t>
            </a:r>
          </a:p>
          <a:p>
            <a:pPr marL="228600" indent="-228600">
              <a:buFont typeface="+mj-lt"/>
              <a:buAutoNum type="arabicPeriod"/>
            </a:pPr>
            <a:r>
              <a:rPr lang="en-GB" dirty="0"/>
              <a:t>These  OERs and  classroom course will allow adult educators to improve their biodiversity &amp; climate action training in communities. We have worked hard to provide educators with high quality materials for both teaching &amp; assessment, to facilitate the integration of the resources into their adult education programmes.</a:t>
            </a:r>
          </a:p>
          <a:p>
            <a:pPr marL="228600" indent="-228600">
              <a:buFont typeface="+mj-lt"/>
              <a:buAutoNum type="arabicPeriod"/>
            </a:pPr>
            <a:r>
              <a:rPr lang="en-GB" dirty="0"/>
              <a:t>For those unable to attend educators led training, we have developed an online course </a:t>
            </a:r>
            <a:r>
              <a:rPr lang="fr-FR" dirty="0">
                <a:hlinkClick r:id="rId3"/>
              </a:rPr>
              <a:t>Online Course EN - </a:t>
            </a:r>
            <a:r>
              <a:rPr lang="fr-FR" dirty="0" err="1">
                <a:hlinkClick r:id="rId3"/>
              </a:rPr>
              <a:t>Climate</a:t>
            </a:r>
            <a:r>
              <a:rPr lang="fr-FR" dirty="0">
                <a:hlinkClick r:id="rId3"/>
              </a:rPr>
              <a:t> Champion (</a:t>
            </a:r>
            <a:r>
              <a:rPr lang="fr-FR" dirty="0" err="1">
                <a:hlinkClick r:id="rId3"/>
              </a:rPr>
              <a:t>climatechampions.how</a:t>
            </a:r>
            <a:r>
              <a:rPr lang="fr-FR" dirty="0">
                <a:hlinkClick r:id="rId3"/>
              </a:rPr>
              <a:t>)</a:t>
            </a:r>
            <a:r>
              <a:rPr lang="fr-FR" dirty="0"/>
              <a:t> </a:t>
            </a:r>
            <a:r>
              <a:rPr lang="en-GB" dirty="0"/>
              <a:t>to lead learners through the foundations of biodiversity &amp; climate change, and in the way of identifying their strengths &amp; areas of opportunity in their communities.</a:t>
            </a:r>
          </a:p>
          <a:p>
            <a:endParaRPr lang="en-GB" dirty="0"/>
          </a:p>
          <a:p>
            <a:r>
              <a:rPr lang="en-GB" b="1" dirty="0"/>
              <a:t>The Climate Champion partners are very grateful for ERASMUS+ funding to allow us to make an impact.  It is important that we share that ambition with you. We are striving for..</a:t>
            </a:r>
          </a:p>
          <a:p>
            <a:endParaRPr lang="en-GB" b="1" dirty="0"/>
          </a:p>
          <a:p>
            <a:r>
              <a:rPr lang="en-GB" b="1" dirty="0"/>
              <a:t> Short Term Impact</a:t>
            </a:r>
          </a:p>
          <a:p>
            <a:r>
              <a:rPr lang="en-GB" dirty="0"/>
              <a:t>Provide 300 Educators, VET Trainers and policymakers with rigorously researched, up-to-date knowledge on the Sustainable Development Goals (SDGs) and climate change, giving them the materials for both online and classroom teaching and empowering communities to become Climate Champions.</a:t>
            </a:r>
          </a:p>
          <a:p>
            <a:endParaRPr lang="en-GB" dirty="0"/>
          </a:p>
          <a:p>
            <a:r>
              <a:rPr lang="en-GB" b="1" dirty="0"/>
              <a:t>Long Term Impact</a:t>
            </a:r>
          </a:p>
          <a:p>
            <a:r>
              <a:rPr lang="en-GB" dirty="0"/>
              <a:t>To increase knowledge of Biodiversity and Climate Change, gain an understanding of the implications of climate change at many levels with the focus on communities. Enabling Adult learners, who may not be involved in the community to be motivated and empowered to increase their civic, personal &amp; interpersonal, and digital knowhow in respect of Biodiversity, and to empower learners with skills to become Climate action &amp; Biodiversity changemakers in their own community.</a:t>
            </a:r>
          </a:p>
        </p:txBody>
      </p:sp>
      <p:sp>
        <p:nvSpPr>
          <p:cNvPr id="10" name="Rectangle 9">
            <a:extLst>
              <a:ext uri="{FF2B5EF4-FFF2-40B4-BE49-F238E27FC236}">
                <a16:creationId xmlns:a16="http://schemas.microsoft.com/office/drawing/2014/main" id="{F94F9493-CC0E-7B4C-A6B1-7C819716785B}"/>
              </a:ext>
            </a:extLst>
          </p:cNvPr>
          <p:cNvSpPr/>
          <p:nvPr/>
        </p:nvSpPr>
        <p:spPr>
          <a:xfrm>
            <a:off x="1892722" y="754612"/>
            <a:ext cx="3238435" cy="1097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TextBox 10">
            <a:extLst>
              <a:ext uri="{FF2B5EF4-FFF2-40B4-BE49-F238E27FC236}">
                <a16:creationId xmlns:a16="http://schemas.microsoft.com/office/drawing/2014/main" id="{3B7246C3-ED4F-2547-AD8C-CD8E93618A51}"/>
              </a:ext>
            </a:extLst>
          </p:cNvPr>
          <p:cNvSpPr txBox="1"/>
          <p:nvPr/>
        </p:nvSpPr>
        <p:spPr>
          <a:xfrm>
            <a:off x="2080738" y="834427"/>
            <a:ext cx="5327340" cy="954107"/>
          </a:xfrm>
          <a:prstGeom prst="rect">
            <a:avLst/>
          </a:prstGeom>
          <a:noFill/>
        </p:spPr>
        <p:txBody>
          <a:bodyPr wrap="square" rtlCol="0">
            <a:spAutoFit/>
          </a:bodyPr>
          <a:lstStyle/>
          <a:p>
            <a:r>
              <a:rPr lang="en-US" sz="2800" b="1" spc="324" dirty="0">
                <a:solidFill>
                  <a:srgbClr val="EB7339"/>
                </a:solidFill>
                <a:latin typeface="Calibri" panose="020F0502020204030204" pitchFamily="34" charset="0"/>
                <a:cs typeface="Calibri" panose="020F0502020204030204" pitchFamily="34" charset="0"/>
              </a:rPr>
              <a:t>Our ambition for Climate Champions OERs</a:t>
            </a:r>
          </a:p>
        </p:txBody>
      </p:sp>
      <p:sp>
        <p:nvSpPr>
          <p:cNvPr id="14" name="Slide Number Placeholder 2">
            <a:extLst>
              <a:ext uri="{FF2B5EF4-FFF2-40B4-BE49-F238E27FC236}">
                <a16:creationId xmlns:a16="http://schemas.microsoft.com/office/drawing/2014/main" id="{45A2EE1E-44B9-1247-8EC7-B9D11B9F32DF}"/>
              </a:ext>
            </a:extLst>
          </p:cNvPr>
          <p:cNvSpPr>
            <a:spLocks noGrp="1"/>
          </p:cNvSpPr>
          <p:nvPr>
            <p:ph type="sldNum" sz="quarter" idx="4"/>
          </p:nvPr>
        </p:nvSpPr>
        <p:spPr>
          <a:xfrm>
            <a:off x="7107406" y="10263708"/>
            <a:ext cx="300672" cy="266594"/>
          </a:xfrm>
        </p:spPr>
        <p:txBody>
          <a:bodyPr/>
          <a:lstStyle/>
          <a:p>
            <a:fld id="{CB2079F2-58AF-ED44-82D7-E04B2F6FD686}" type="slidenum">
              <a:rPr lang="en-US" smtClean="0"/>
              <a:pPr/>
              <a:t>9</a:t>
            </a:fld>
            <a:endParaRPr lang="en-US" dirty="0"/>
          </a:p>
        </p:txBody>
      </p:sp>
    </p:spTree>
    <p:extLst>
      <p:ext uri="{BB962C8B-B14F-4D97-AF65-F5344CB8AC3E}">
        <p14:creationId xmlns:p14="http://schemas.microsoft.com/office/powerpoint/2010/main" val="344767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3764</TotalTime>
  <Words>4932</Words>
  <Application>Microsoft Office PowerPoint</Application>
  <PresentationFormat>Custom</PresentationFormat>
  <Paragraphs>406</Paragraphs>
  <Slides>23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Montserrat</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Orla Casey</cp:lastModifiedBy>
  <cp:revision>292</cp:revision>
  <cp:lastPrinted>2023-06-10T10:54:47Z</cp:lastPrinted>
  <dcterms:created xsi:type="dcterms:W3CDTF">2018-08-04T19:06:08Z</dcterms:created>
  <dcterms:modified xsi:type="dcterms:W3CDTF">2023-06-10T10:55:25Z</dcterms:modified>
</cp:coreProperties>
</file>