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7D_4E0A09A3.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9"/>
  </p:notesMasterIdLst>
  <p:handoutMasterIdLst>
    <p:handoutMasterId r:id="rId40"/>
  </p:handoutMasterIdLst>
  <p:sldIdLst>
    <p:sldId id="256" r:id="rId2"/>
    <p:sldId id="259" r:id="rId3"/>
    <p:sldId id="385" r:id="rId4"/>
    <p:sldId id="362" r:id="rId5"/>
    <p:sldId id="370" r:id="rId6"/>
    <p:sldId id="372" r:id="rId7"/>
    <p:sldId id="270" r:id="rId8"/>
    <p:sldId id="374" r:id="rId9"/>
    <p:sldId id="373" r:id="rId10"/>
    <p:sldId id="375" r:id="rId11"/>
    <p:sldId id="376" r:id="rId12"/>
    <p:sldId id="377" r:id="rId13"/>
    <p:sldId id="378" r:id="rId14"/>
    <p:sldId id="382" r:id="rId15"/>
    <p:sldId id="383" r:id="rId16"/>
    <p:sldId id="384" r:id="rId17"/>
    <p:sldId id="379" r:id="rId18"/>
    <p:sldId id="380" r:id="rId19"/>
    <p:sldId id="381" r:id="rId20"/>
    <p:sldId id="386" r:id="rId21"/>
    <p:sldId id="387" r:id="rId22"/>
    <p:sldId id="388" r:id="rId23"/>
    <p:sldId id="389" r:id="rId24"/>
    <p:sldId id="390" r:id="rId25"/>
    <p:sldId id="391" r:id="rId26"/>
    <p:sldId id="392" r:id="rId27"/>
    <p:sldId id="393" r:id="rId28"/>
    <p:sldId id="394" r:id="rId29"/>
    <p:sldId id="395" r:id="rId30"/>
    <p:sldId id="396" r:id="rId31"/>
    <p:sldId id="397" r:id="rId32"/>
    <p:sldId id="398" r:id="rId33"/>
    <p:sldId id="399" r:id="rId34"/>
    <p:sldId id="400" r:id="rId35"/>
    <p:sldId id="402" r:id="rId36"/>
    <p:sldId id="401" r:id="rId37"/>
    <p:sldId id="358" r:id="rId38"/>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339"/>
    <a:srgbClr val="354F92"/>
    <a:srgbClr val="404040"/>
    <a:srgbClr val="ECECEC"/>
    <a:srgbClr val="EE5650"/>
    <a:srgbClr val="F2F2F2"/>
    <a:srgbClr val="FEBE38"/>
    <a:srgbClr val="B2DDC9"/>
    <a:srgbClr val="011E3B"/>
    <a:srgbClr val="052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1C14F-AE78-464C-9FD7-363B897215A3}" v="98" dt="2023-07-07T10:23:55.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92" autoAdjust="0"/>
    <p:restoredTop sz="95082"/>
  </p:normalViewPr>
  <p:slideViewPr>
    <p:cSldViewPr snapToGrid="0">
      <p:cViewPr>
        <p:scale>
          <a:sx n="53" d="100"/>
          <a:sy n="53" d="100"/>
        </p:scale>
        <p:origin x="2012" y="-968"/>
      </p:cViewPr>
      <p:guideLst/>
    </p:cSldViewPr>
  </p:slideViewPr>
  <p:notesTextViewPr>
    <p:cViewPr>
      <p:scale>
        <a:sx n="1" d="1"/>
        <a:sy n="1" d="1"/>
      </p:scale>
      <p:origin x="0" y="0"/>
    </p:cViewPr>
  </p:notesTextViewPr>
  <p:sorterViewPr>
    <p:cViewPr>
      <p:scale>
        <a:sx n="74" d="100"/>
        <a:sy n="74" d="100"/>
      </p:scale>
      <p:origin x="0" y="-3084"/>
    </p:cViewPr>
  </p:sorterViewPr>
  <p:notesViewPr>
    <p:cSldViewPr snapToGrid="0">
      <p:cViewPr varScale="1">
        <p:scale>
          <a:sx n="71" d="100"/>
          <a:sy n="71" d="100"/>
        </p:scale>
        <p:origin x="35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ie Melia" userId="PL6+ZwU1G8M6P8tXbEzsKsPMSPdetLJGv39eU+o5G/g=" providerId="None" clId="Web-{1641C14F-AE78-464C-9FD7-363B897215A3}"/>
    <pc:docChg chg="modSld">
      <pc:chgData name="Albie Melia" userId="PL6+ZwU1G8M6P8tXbEzsKsPMSPdetLJGv39eU+o5G/g=" providerId="None" clId="Web-{1641C14F-AE78-464C-9FD7-363B897215A3}" dt="2023-07-07T10:23:55.579" v="74"/>
      <pc:docMkLst>
        <pc:docMk/>
      </pc:docMkLst>
      <pc:sldChg chg="modSp">
        <pc:chgData name="Albie Melia" userId="PL6+ZwU1G8M6P8tXbEzsKsPMSPdetLJGv39eU+o5G/g=" providerId="None" clId="Web-{1641C14F-AE78-464C-9FD7-363B897215A3}" dt="2023-07-07T10:04:27.713" v="3" actId="20577"/>
        <pc:sldMkLst>
          <pc:docMk/>
          <pc:sldMk cId="4118639007" sldId="362"/>
        </pc:sldMkLst>
        <pc:spChg chg="mod">
          <ac:chgData name="Albie Melia" userId="PL6+ZwU1G8M6P8tXbEzsKsPMSPdetLJGv39eU+o5G/g=" providerId="None" clId="Web-{1641C14F-AE78-464C-9FD7-363B897215A3}" dt="2023-07-07T10:04:27.713" v="3" actId="20577"/>
          <ac:spMkLst>
            <pc:docMk/>
            <pc:sldMk cId="4118639007" sldId="362"/>
            <ac:spMk id="5" creationId="{F768CD91-E4E1-CF48-902A-0AF6DFDED717}"/>
          </ac:spMkLst>
        </pc:spChg>
      </pc:sldChg>
      <pc:sldChg chg="delSp">
        <pc:chgData name="Albie Melia" userId="PL6+ZwU1G8M6P8tXbEzsKsPMSPdetLJGv39eU+o5G/g=" providerId="None" clId="Web-{1641C14F-AE78-464C-9FD7-363B897215A3}" dt="2023-07-07T10:04:43.511" v="5"/>
        <pc:sldMkLst>
          <pc:docMk/>
          <pc:sldMk cId="782106318" sldId="370"/>
        </pc:sldMkLst>
        <pc:spChg chg="del">
          <ac:chgData name="Albie Melia" userId="PL6+ZwU1G8M6P8tXbEzsKsPMSPdetLJGv39eU+o5G/g=" providerId="None" clId="Web-{1641C14F-AE78-464C-9FD7-363B897215A3}" dt="2023-07-07T10:04:43.511" v="5"/>
          <ac:spMkLst>
            <pc:docMk/>
            <pc:sldMk cId="782106318" sldId="370"/>
            <ac:spMk id="13" creationId="{B3A8401C-738A-4999-9692-58167CDC079B}"/>
          </ac:spMkLst>
        </pc:spChg>
      </pc:sldChg>
      <pc:sldChg chg="modSp">
        <pc:chgData name="Albie Melia" userId="PL6+ZwU1G8M6P8tXbEzsKsPMSPdetLJGv39eU+o5G/g=" providerId="None" clId="Web-{1641C14F-AE78-464C-9FD7-363B897215A3}" dt="2023-07-07T10:05:17.420" v="8" actId="20577"/>
        <pc:sldMkLst>
          <pc:docMk/>
          <pc:sldMk cId="1186931444" sldId="373"/>
        </pc:sldMkLst>
        <pc:spChg chg="mod">
          <ac:chgData name="Albie Melia" userId="PL6+ZwU1G8M6P8tXbEzsKsPMSPdetLJGv39eU+o5G/g=" providerId="None" clId="Web-{1641C14F-AE78-464C-9FD7-363B897215A3}" dt="2023-07-07T10:05:17.420" v="8" actId="20577"/>
          <ac:spMkLst>
            <pc:docMk/>
            <pc:sldMk cId="1186931444" sldId="373"/>
            <ac:spMk id="9" creationId="{379A839C-0FFA-C3C0-C298-42D91320E8B4}"/>
          </ac:spMkLst>
        </pc:spChg>
      </pc:sldChg>
      <pc:sldChg chg="modSp">
        <pc:chgData name="Albie Melia" userId="PL6+ZwU1G8M6P8tXbEzsKsPMSPdetLJGv39eU+o5G/g=" providerId="None" clId="Web-{1641C14F-AE78-464C-9FD7-363B897215A3}" dt="2023-07-07T10:04:56.621" v="6" actId="20577"/>
        <pc:sldMkLst>
          <pc:docMk/>
          <pc:sldMk cId="3422867831" sldId="374"/>
        </pc:sldMkLst>
        <pc:spChg chg="mod">
          <ac:chgData name="Albie Melia" userId="PL6+ZwU1G8M6P8tXbEzsKsPMSPdetLJGv39eU+o5G/g=" providerId="None" clId="Web-{1641C14F-AE78-464C-9FD7-363B897215A3}" dt="2023-07-07T10:04:56.621" v="6" actId="20577"/>
          <ac:spMkLst>
            <pc:docMk/>
            <pc:sldMk cId="3422867831" sldId="374"/>
            <ac:spMk id="19" creationId="{3E3DC06B-9906-AFC7-F43D-F63D2DFE2997}"/>
          </ac:spMkLst>
        </pc:spChg>
      </pc:sldChg>
      <pc:sldChg chg="modSp">
        <pc:chgData name="Albie Melia" userId="PL6+ZwU1G8M6P8tXbEzsKsPMSPdetLJGv39eU+o5G/g=" providerId="None" clId="Web-{1641C14F-AE78-464C-9FD7-363B897215A3}" dt="2023-07-07T10:05:21.264" v="9" actId="20577"/>
        <pc:sldMkLst>
          <pc:docMk/>
          <pc:sldMk cId="1164146309" sldId="376"/>
        </pc:sldMkLst>
        <pc:spChg chg="mod">
          <ac:chgData name="Albie Melia" userId="PL6+ZwU1G8M6P8tXbEzsKsPMSPdetLJGv39eU+o5G/g=" providerId="None" clId="Web-{1641C14F-AE78-464C-9FD7-363B897215A3}" dt="2023-07-07T10:05:21.264" v="9" actId="20577"/>
          <ac:spMkLst>
            <pc:docMk/>
            <pc:sldMk cId="1164146309" sldId="376"/>
            <ac:spMk id="25" creationId="{EF7FFD97-A287-741C-27AB-3D3C5CEBAD54}"/>
          </ac:spMkLst>
        </pc:spChg>
      </pc:sldChg>
      <pc:sldChg chg="modSp">
        <pc:chgData name="Albie Melia" userId="PL6+ZwU1G8M6P8tXbEzsKsPMSPdetLJGv39eU+o5G/g=" providerId="None" clId="Web-{1641C14F-AE78-464C-9FD7-363B897215A3}" dt="2023-07-07T10:06:24.159" v="13" actId="20577"/>
        <pc:sldMkLst>
          <pc:docMk/>
          <pc:sldMk cId="906090741" sldId="377"/>
        </pc:sldMkLst>
        <pc:spChg chg="mod">
          <ac:chgData name="Albie Melia" userId="PL6+ZwU1G8M6P8tXbEzsKsPMSPdetLJGv39eU+o5G/g=" providerId="None" clId="Web-{1641C14F-AE78-464C-9FD7-363B897215A3}" dt="2023-07-07T10:05:31.983" v="10" actId="20577"/>
          <ac:spMkLst>
            <pc:docMk/>
            <pc:sldMk cId="906090741" sldId="377"/>
            <ac:spMk id="22" creationId="{63876922-0FB9-6C3F-E217-510B4D70B07B}"/>
          </ac:spMkLst>
        </pc:spChg>
        <pc:spChg chg="mod">
          <ac:chgData name="Albie Melia" userId="PL6+ZwU1G8M6P8tXbEzsKsPMSPdetLJGv39eU+o5G/g=" providerId="None" clId="Web-{1641C14F-AE78-464C-9FD7-363B897215A3}" dt="2023-07-07T10:06:24.159" v="13" actId="20577"/>
          <ac:spMkLst>
            <pc:docMk/>
            <pc:sldMk cId="906090741" sldId="377"/>
            <ac:spMk id="219" creationId="{BC4FEC46-1E4A-416A-A632-507076E1AEF9}"/>
          </ac:spMkLst>
        </pc:spChg>
      </pc:sldChg>
      <pc:sldChg chg="modSp">
        <pc:chgData name="Albie Melia" userId="PL6+ZwU1G8M6P8tXbEzsKsPMSPdetLJGv39eU+o5G/g=" providerId="None" clId="Web-{1641C14F-AE78-464C-9FD7-363B897215A3}" dt="2023-07-07T10:06:55.193" v="15" actId="20577"/>
        <pc:sldMkLst>
          <pc:docMk/>
          <pc:sldMk cId="2017713004" sldId="378"/>
        </pc:sldMkLst>
        <pc:spChg chg="mod">
          <ac:chgData name="Albie Melia" userId="PL6+ZwU1G8M6P8tXbEzsKsPMSPdetLJGv39eU+o5G/g=" providerId="None" clId="Web-{1641C14F-AE78-464C-9FD7-363B897215A3}" dt="2023-07-07T10:06:55.193" v="15" actId="20577"/>
          <ac:spMkLst>
            <pc:docMk/>
            <pc:sldMk cId="2017713004" sldId="378"/>
            <ac:spMk id="6" creationId="{19E00621-014F-2CA5-0DE2-4D1FFE86CFD0}"/>
          </ac:spMkLst>
        </pc:spChg>
      </pc:sldChg>
      <pc:sldChg chg="modSp">
        <pc:chgData name="Albie Melia" userId="PL6+ZwU1G8M6P8tXbEzsKsPMSPdetLJGv39eU+o5G/g=" providerId="None" clId="Web-{1641C14F-AE78-464C-9FD7-363B897215A3}" dt="2023-07-07T10:08:40.481" v="46" actId="20577"/>
        <pc:sldMkLst>
          <pc:docMk/>
          <pc:sldMk cId="110849193" sldId="384"/>
        </pc:sldMkLst>
        <pc:spChg chg="mod">
          <ac:chgData name="Albie Melia" userId="PL6+ZwU1G8M6P8tXbEzsKsPMSPdetLJGv39eU+o5G/g=" providerId="None" clId="Web-{1641C14F-AE78-464C-9FD7-363B897215A3}" dt="2023-07-07T10:08:40.481" v="46" actId="20577"/>
          <ac:spMkLst>
            <pc:docMk/>
            <pc:sldMk cId="110849193" sldId="384"/>
            <ac:spMk id="29" creationId="{537CAD24-DDC4-5A82-E66C-FA9A9327A89B}"/>
          </ac:spMkLst>
        </pc:spChg>
      </pc:sldChg>
      <pc:sldChg chg="delSp">
        <pc:chgData name="Albie Melia" userId="PL6+ZwU1G8M6P8tXbEzsKsPMSPdetLJGv39eU+o5G/g=" providerId="None" clId="Web-{1641C14F-AE78-464C-9FD7-363B897215A3}" dt="2023-07-07T10:04:34.604" v="4"/>
        <pc:sldMkLst>
          <pc:docMk/>
          <pc:sldMk cId="2585189584" sldId="385"/>
        </pc:sldMkLst>
        <pc:spChg chg="del">
          <ac:chgData name="Albie Melia" userId="PL6+ZwU1G8M6P8tXbEzsKsPMSPdetLJGv39eU+o5G/g=" providerId="None" clId="Web-{1641C14F-AE78-464C-9FD7-363B897215A3}" dt="2023-07-07T10:04:34.604" v="4"/>
          <ac:spMkLst>
            <pc:docMk/>
            <pc:sldMk cId="2585189584" sldId="385"/>
            <ac:spMk id="13" creationId="{B3A8401C-738A-4999-9692-58167CDC079B}"/>
          </ac:spMkLst>
        </pc:spChg>
      </pc:sldChg>
      <pc:sldChg chg="modSp">
        <pc:chgData name="Albie Melia" userId="PL6+ZwU1G8M6P8tXbEzsKsPMSPdetLJGv39eU+o5G/g=" providerId="None" clId="Web-{1641C14F-AE78-464C-9FD7-363B897215A3}" dt="2023-07-07T10:08:46.716" v="48" actId="20577"/>
        <pc:sldMkLst>
          <pc:docMk/>
          <pc:sldMk cId="2651056499" sldId="390"/>
        </pc:sldMkLst>
        <pc:spChg chg="mod">
          <ac:chgData name="Albie Melia" userId="PL6+ZwU1G8M6P8tXbEzsKsPMSPdetLJGv39eU+o5G/g=" providerId="None" clId="Web-{1641C14F-AE78-464C-9FD7-363B897215A3}" dt="2023-07-07T10:08:46.716" v="48" actId="20577"/>
          <ac:spMkLst>
            <pc:docMk/>
            <pc:sldMk cId="2651056499" sldId="390"/>
            <ac:spMk id="6" creationId="{8B5A1D1A-D238-6D4D-8FCB-439E9F78ADF3}"/>
          </ac:spMkLst>
        </pc:spChg>
      </pc:sldChg>
      <pc:sldChg chg="modSp">
        <pc:chgData name="Albie Melia" userId="PL6+ZwU1G8M6P8tXbEzsKsPMSPdetLJGv39eU+o5G/g=" providerId="None" clId="Web-{1641C14F-AE78-464C-9FD7-363B897215A3}" dt="2023-07-07T10:10:12.660" v="54" actId="20577"/>
        <pc:sldMkLst>
          <pc:docMk/>
          <pc:sldMk cId="3730534616" sldId="392"/>
        </pc:sldMkLst>
        <pc:spChg chg="mod">
          <ac:chgData name="Albie Melia" userId="PL6+ZwU1G8M6P8tXbEzsKsPMSPdetLJGv39eU+o5G/g=" providerId="None" clId="Web-{1641C14F-AE78-464C-9FD7-363B897215A3}" dt="2023-07-07T10:10:12.660" v="54" actId="20577"/>
          <ac:spMkLst>
            <pc:docMk/>
            <pc:sldMk cId="3730534616" sldId="392"/>
            <ac:spMk id="6" creationId="{8B5A1D1A-D238-6D4D-8FCB-439E9F78ADF3}"/>
          </ac:spMkLst>
        </pc:spChg>
      </pc:sldChg>
      <pc:sldChg chg="modSp">
        <pc:chgData name="Albie Melia" userId="PL6+ZwU1G8M6P8tXbEzsKsPMSPdetLJGv39eU+o5G/g=" providerId="None" clId="Web-{1641C14F-AE78-464C-9FD7-363B897215A3}" dt="2023-07-07T10:23:31.234" v="73" actId="20577"/>
        <pc:sldMkLst>
          <pc:docMk/>
          <pc:sldMk cId="2538603641" sldId="395"/>
        </pc:sldMkLst>
        <pc:spChg chg="mod">
          <ac:chgData name="Albie Melia" userId="PL6+ZwU1G8M6P8tXbEzsKsPMSPdetLJGv39eU+o5G/g=" providerId="None" clId="Web-{1641C14F-AE78-464C-9FD7-363B897215A3}" dt="2023-07-07T10:22:22.807" v="68" actId="20577"/>
          <ac:spMkLst>
            <pc:docMk/>
            <pc:sldMk cId="2538603641" sldId="395"/>
            <ac:spMk id="6" creationId="{8B5A1D1A-D238-6D4D-8FCB-439E9F78ADF3}"/>
          </ac:spMkLst>
        </pc:spChg>
        <pc:spChg chg="mod">
          <ac:chgData name="Albie Melia" userId="PL6+ZwU1G8M6P8tXbEzsKsPMSPdetLJGv39eU+o5G/g=" providerId="None" clId="Web-{1641C14F-AE78-464C-9FD7-363B897215A3}" dt="2023-07-07T10:23:31.234" v="73" actId="20577"/>
          <ac:spMkLst>
            <pc:docMk/>
            <pc:sldMk cId="2538603641" sldId="395"/>
            <ac:spMk id="21" creationId="{979CC4C1-AAA6-3748-4286-6DF6BF9DA2D0}"/>
          </ac:spMkLst>
        </pc:spChg>
        <pc:spChg chg="mod">
          <ac:chgData name="Albie Melia" userId="PL6+ZwU1G8M6P8tXbEzsKsPMSPdetLJGv39eU+o5G/g=" providerId="None" clId="Web-{1641C14F-AE78-464C-9FD7-363B897215A3}" dt="2023-07-07T10:23:30.953" v="72" actId="20577"/>
          <ac:spMkLst>
            <pc:docMk/>
            <pc:sldMk cId="2538603641" sldId="395"/>
            <ac:spMk id="23" creationId="{38A10C59-0A5D-77B5-E4D9-15C0C28DCD7C}"/>
          </ac:spMkLst>
        </pc:spChg>
      </pc:sldChg>
      <pc:sldChg chg="modSp">
        <pc:chgData name="Albie Melia" userId="PL6+ZwU1G8M6P8tXbEzsKsPMSPdetLJGv39eU+o5G/g=" providerId="None" clId="Web-{1641C14F-AE78-464C-9FD7-363B897215A3}" dt="2023-07-07T10:23:55.579" v="74"/>
        <pc:sldMkLst>
          <pc:docMk/>
          <pc:sldMk cId="4238986968" sldId="401"/>
        </pc:sldMkLst>
        <pc:spChg chg="mod">
          <ac:chgData name="Albie Melia" userId="PL6+ZwU1G8M6P8tXbEzsKsPMSPdetLJGv39eU+o5G/g=" providerId="None" clId="Web-{1641C14F-AE78-464C-9FD7-363B897215A3}" dt="2023-07-07T10:23:55.579" v="74"/>
          <ac:spMkLst>
            <pc:docMk/>
            <pc:sldMk cId="4238986968" sldId="401"/>
            <ac:spMk id="6" creationId="{8B5A1D1A-D238-6D4D-8FCB-439E9F78ADF3}"/>
          </ac:spMkLst>
        </pc:spChg>
      </pc:sldChg>
    </pc:docChg>
  </pc:docChgLst>
</pc:chgInfo>
</file>

<file path=ppt/comments/modernComment_17D_4E0A09A3.xml><?xml version="1.0" encoding="utf-8"?>
<p188:cmLst xmlns:a="http://schemas.openxmlformats.org/drawingml/2006/main" xmlns:r="http://schemas.openxmlformats.org/officeDocument/2006/relationships" xmlns:p188="http://schemas.microsoft.com/office/powerpoint/2018/8/main">
  <p188:cm id="{AAD1E6FB-BBCF-48AF-B7BB-04763F7FE383}" authorId="{3A646A2A-5463-31BB-24B8-887E45DDAF69}" created="2023-05-17T05:24:16.427">
    <ac:txMkLst xmlns:ac="http://schemas.microsoft.com/office/drawing/2013/main/command">
      <pc:docMk xmlns:pc="http://schemas.microsoft.com/office/powerpoint/2013/main/command"/>
      <pc:sldMk xmlns:pc="http://schemas.microsoft.com/office/powerpoint/2013/main/command" cId="1309280675" sldId="381"/>
      <ac:spMk id="29" creationId="{537CAD24-DDC4-5A82-E66C-FA9A9327A89B}"/>
      <ac:txMk cp="0" len="42">
        <ac:context len="1110" hash="956023137"/>
      </ac:txMk>
    </ac:txMkLst>
    <p188:pos x="2977286" y="218703"/>
    <p188:txBody>
      <a:bodyPr/>
      <a:lstStyle/>
      <a:p>
        <a:r>
          <a:rPr lang="en-IE"/>
          <a:t>Need to bring in a pic or something from Annex 2 about this example.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A08C5F-085A-CBE3-E443-74B261B8C7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6B18F3-843D-CA4E-8386-2101F918E6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ECBF80-1F2C-AF44-838C-AEDACC6C2D20}" type="datetimeFigureOut">
              <a:rPr lang="en-US" smtClean="0"/>
              <a:t>7/7/2023</a:t>
            </a:fld>
            <a:endParaRPr lang="en-US"/>
          </a:p>
        </p:txBody>
      </p:sp>
      <p:sp>
        <p:nvSpPr>
          <p:cNvPr id="4" name="Footer Placeholder 3">
            <a:extLst>
              <a:ext uri="{FF2B5EF4-FFF2-40B4-BE49-F238E27FC236}">
                <a16:creationId xmlns:a16="http://schemas.microsoft.com/office/drawing/2014/main" id="{FAB32015-26A6-3F01-DEC8-B99ED4C5E1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6A02B8-D6C1-0C26-96A0-71440B94E6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C7C538-CCFC-5546-B464-715F130F903C}" type="slidenum">
              <a:rPr lang="en-US" smtClean="0"/>
              <a:t>‹#›</a:t>
            </a:fld>
            <a:endParaRPr lang="en-US"/>
          </a:p>
        </p:txBody>
      </p:sp>
    </p:spTree>
    <p:extLst>
      <p:ext uri="{BB962C8B-B14F-4D97-AF65-F5344CB8AC3E}">
        <p14:creationId xmlns:p14="http://schemas.microsoft.com/office/powerpoint/2010/main" val="3574995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07/07/2023</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r>
              <a:rPr lang="en-IE" dirty="0"/>
              <a:t>Change to our cover</a:t>
            </a:r>
          </a:p>
        </p:txBody>
      </p:sp>
      <p:sp>
        <p:nvSpPr>
          <p:cNvPr id="4" name="Slide Number Placeholder 3"/>
          <p:cNvSpPr>
            <a:spLocks noGrp="1"/>
          </p:cNvSpPr>
          <p:nvPr>
            <p:ph type="sldNum" sz="quarter" idx="5"/>
          </p:nvPr>
        </p:nvSpPr>
        <p:spPr/>
        <p:txBody>
          <a:bodyPr/>
          <a:lstStyle/>
          <a:p>
            <a:fld id="{B00B7772-C904-45C6-B074-7143637CB8A9}" type="slidenum">
              <a:rPr lang="en-IE" smtClean="0"/>
              <a:t>1</a:t>
            </a:fld>
            <a:endParaRPr lang="en-IE"/>
          </a:p>
        </p:txBody>
      </p:sp>
    </p:spTree>
    <p:extLst>
      <p:ext uri="{BB962C8B-B14F-4D97-AF65-F5344CB8AC3E}">
        <p14:creationId xmlns:p14="http://schemas.microsoft.com/office/powerpoint/2010/main" val="286015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26</a:t>
            </a:fld>
            <a:endParaRPr lang="en-IE"/>
          </a:p>
        </p:txBody>
      </p:sp>
    </p:spTree>
    <p:extLst>
      <p:ext uri="{BB962C8B-B14F-4D97-AF65-F5344CB8AC3E}">
        <p14:creationId xmlns:p14="http://schemas.microsoft.com/office/powerpoint/2010/main" val="316822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29</a:t>
            </a:fld>
            <a:endParaRPr lang="en-IE"/>
          </a:p>
        </p:txBody>
      </p:sp>
    </p:spTree>
    <p:extLst>
      <p:ext uri="{BB962C8B-B14F-4D97-AF65-F5344CB8AC3E}">
        <p14:creationId xmlns:p14="http://schemas.microsoft.com/office/powerpoint/2010/main" val="1507495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31</a:t>
            </a:fld>
            <a:endParaRPr lang="en-IE"/>
          </a:p>
        </p:txBody>
      </p:sp>
    </p:spTree>
    <p:extLst>
      <p:ext uri="{BB962C8B-B14F-4D97-AF65-F5344CB8AC3E}">
        <p14:creationId xmlns:p14="http://schemas.microsoft.com/office/powerpoint/2010/main" val="377048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33</a:t>
            </a:fld>
            <a:endParaRPr lang="en-IE"/>
          </a:p>
        </p:txBody>
      </p:sp>
    </p:spTree>
    <p:extLst>
      <p:ext uri="{BB962C8B-B14F-4D97-AF65-F5344CB8AC3E}">
        <p14:creationId xmlns:p14="http://schemas.microsoft.com/office/powerpoint/2010/main" val="4055537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35</a:t>
            </a:fld>
            <a:endParaRPr lang="en-IE"/>
          </a:p>
        </p:txBody>
      </p:sp>
    </p:spTree>
    <p:extLst>
      <p:ext uri="{BB962C8B-B14F-4D97-AF65-F5344CB8AC3E}">
        <p14:creationId xmlns:p14="http://schemas.microsoft.com/office/powerpoint/2010/main" val="1589652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36</a:t>
            </a:fld>
            <a:endParaRPr lang="en-IE"/>
          </a:p>
        </p:txBody>
      </p:sp>
    </p:spTree>
    <p:extLst>
      <p:ext uri="{BB962C8B-B14F-4D97-AF65-F5344CB8AC3E}">
        <p14:creationId xmlns:p14="http://schemas.microsoft.com/office/powerpoint/2010/main" val="2941880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00B7772-C904-45C6-B074-7143637CB8A9}" type="slidenum">
              <a:rPr lang="en-IE" smtClean="0"/>
              <a:t>37</a:t>
            </a:fld>
            <a:endParaRPr lang="en-IE"/>
          </a:p>
        </p:txBody>
      </p:sp>
    </p:spTree>
    <p:extLst>
      <p:ext uri="{BB962C8B-B14F-4D97-AF65-F5344CB8AC3E}">
        <p14:creationId xmlns:p14="http://schemas.microsoft.com/office/powerpoint/2010/main" val="69203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r>
              <a:rPr lang="en-IE" dirty="0"/>
              <a:t>Keep</a:t>
            </a:r>
          </a:p>
        </p:txBody>
      </p:sp>
      <p:sp>
        <p:nvSpPr>
          <p:cNvPr id="4" name="Slide Number Placeholder 3"/>
          <p:cNvSpPr>
            <a:spLocks noGrp="1"/>
          </p:cNvSpPr>
          <p:nvPr>
            <p:ph type="sldNum" sz="quarter" idx="5"/>
          </p:nvPr>
        </p:nvSpPr>
        <p:spPr/>
        <p:txBody>
          <a:bodyPr/>
          <a:lstStyle/>
          <a:p>
            <a:fld id="{B00B7772-C904-45C6-B074-7143637CB8A9}" type="slidenum">
              <a:rPr lang="en-IE" smtClean="0"/>
              <a:t>2</a:t>
            </a:fld>
            <a:endParaRPr lang="en-IE"/>
          </a:p>
        </p:txBody>
      </p:sp>
    </p:spTree>
    <p:extLst>
      <p:ext uri="{BB962C8B-B14F-4D97-AF65-F5344CB8AC3E}">
        <p14:creationId xmlns:p14="http://schemas.microsoft.com/office/powerpoint/2010/main" val="67867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6</a:t>
            </a:fld>
            <a:endParaRPr lang="en-IE"/>
          </a:p>
        </p:txBody>
      </p:sp>
    </p:spTree>
    <p:extLst>
      <p:ext uri="{BB962C8B-B14F-4D97-AF65-F5344CB8AC3E}">
        <p14:creationId xmlns:p14="http://schemas.microsoft.com/office/powerpoint/2010/main" val="147597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Quotation slide 2</a:t>
            </a:r>
          </a:p>
        </p:txBody>
      </p:sp>
      <p:sp>
        <p:nvSpPr>
          <p:cNvPr id="4" name="Slide Number Placeholder 3"/>
          <p:cNvSpPr>
            <a:spLocks noGrp="1"/>
          </p:cNvSpPr>
          <p:nvPr>
            <p:ph type="sldNum" sz="quarter" idx="5"/>
          </p:nvPr>
        </p:nvSpPr>
        <p:spPr/>
        <p:txBody>
          <a:bodyPr/>
          <a:lstStyle/>
          <a:p>
            <a:fld id="{B00B7772-C904-45C6-B074-7143637CB8A9}" type="slidenum">
              <a:rPr lang="en-IE" smtClean="0"/>
              <a:t>7</a:t>
            </a:fld>
            <a:endParaRPr lang="en-IE"/>
          </a:p>
        </p:txBody>
      </p:sp>
    </p:spTree>
    <p:extLst>
      <p:ext uri="{BB962C8B-B14F-4D97-AF65-F5344CB8AC3E}">
        <p14:creationId xmlns:p14="http://schemas.microsoft.com/office/powerpoint/2010/main" val="218572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12</a:t>
            </a:fld>
            <a:endParaRPr lang="en-IE"/>
          </a:p>
        </p:txBody>
      </p:sp>
    </p:spTree>
    <p:extLst>
      <p:ext uri="{BB962C8B-B14F-4D97-AF65-F5344CB8AC3E}">
        <p14:creationId xmlns:p14="http://schemas.microsoft.com/office/powerpoint/2010/main" val="266016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15</a:t>
            </a:fld>
            <a:endParaRPr lang="en-IE"/>
          </a:p>
        </p:txBody>
      </p:sp>
    </p:spTree>
    <p:extLst>
      <p:ext uri="{BB962C8B-B14F-4D97-AF65-F5344CB8AC3E}">
        <p14:creationId xmlns:p14="http://schemas.microsoft.com/office/powerpoint/2010/main" val="45737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18</a:t>
            </a:fld>
            <a:endParaRPr lang="en-IE"/>
          </a:p>
        </p:txBody>
      </p:sp>
    </p:spTree>
    <p:extLst>
      <p:ext uri="{BB962C8B-B14F-4D97-AF65-F5344CB8AC3E}">
        <p14:creationId xmlns:p14="http://schemas.microsoft.com/office/powerpoint/2010/main" val="224475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21</a:t>
            </a:fld>
            <a:endParaRPr lang="en-IE"/>
          </a:p>
        </p:txBody>
      </p:sp>
    </p:spTree>
    <p:extLst>
      <p:ext uri="{BB962C8B-B14F-4D97-AF65-F5344CB8AC3E}">
        <p14:creationId xmlns:p14="http://schemas.microsoft.com/office/powerpoint/2010/main" val="126730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B7772-C904-45C6-B074-7143637CB8A9}" type="slidenum">
              <a:rPr lang="en-IE" smtClean="0"/>
              <a:t>24</a:t>
            </a:fld>
            <a:endParaRPr lang="en-IE"/>
          </a:p>
        </p:txBody>
      </p:sp>
    </p:spTree>
    <p:extLst>
      <p:ext uri="{BB962C8B-B14F-4D97-AF65-F5344CB8AC3E}">
        <p14:creationId xmlns:p14="http://schemas.microsoft.com/office/powerpoint/2010/main" val="19540358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6A301-67BB-C349-8FFA-0088C00B11EA}"/>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5504587" y="9831121"/>
            <a:ext cx="1632901" cy="374967"/>
          </a:xfrm>
          <a:prstGeom prst="rect">
            <a:avLst/>
          </a:prstGeom>
          <a:ln>
            <a:noFill/>
          </a:ln>
          <a:extLst>
            <a:ext uri="{53640926-AAD7-44D8-BBD7-CCE9431645EC}">
              <a14:shadowObscured xmlns:a14="http://schemas.microsoft.com/office/drawing/2010/main"/>
            </a:ext>
          </a:extLst>
        </p:spPr>
      </p:pic>
      <p:sp>
        <p:nvSpPr>
          <p:cNvPr id="7" name="Picture Placeholder 6">
            <a:extLst>
              <a:ext uri="{FF2B5EF4-FFF2-40B4-BE49-F238E27FC236}">
                <a16:creationId xmlns:a16="http://schemas.microsoft.com/office/drawing/2014/main" id="{417A3FC7-20EC-8431-1F52-D6A5D352074B}"/>
              </a:ext>
            </a:extLst>
          </p:cNvPr>
          <p:cNvSpPr>
            <a:spLocks noGrp="1"/>
          </p:cNvSpPr>
          <p:nvPr>
            <p:ph type="pic" sz="quarter" idx="10"/>
          </p:nvPr>
        </p:nvSpPr>
        <p:spPr>
          <a:xfrm>
            <a:off x="-1" y="2476502"/>
            <a:ext cx="7559675" cy="6351587"/>
          </a:xfrm>
          <a:custGeom>
            <a:avLst/>
            <a:gdLst>
              <a:gd name="connsiteX0" fmla="*/ 0 w 7559675"/>
              <a:gd name="connsiteY0" fmla="*/ 0 h 6351587"/>
              <a:gd name="connsiteX1" fmla="*/ 7559675 w 7559675"/>
              <a:gd name="connsiteY1" fmla="*/ 0 h 6351587"/>
              <a:gd name="connsiteX2" fmla="*/ 7544825 w 7559675"/>
              <a:gd name="connsiteY2" fmla="*/ 6351587 h 6351587"/>
              <a:gd name="connsiteX3" fmla="*/ 4139739 w 7559675"/>
              <a:gd name="connsiteY3" fmla="*/ 6351587 h 6351587"/>
              <a:gd name="connsiteX4" fmla="*/ 4139739 w 7559675"/>
              <a:gd name="connsiteY4" fmla="*/ 4598623 h 6351587"/>
              <a:gd name="connsiteX5" fmla="*/ 1 w 7559675"/>
              <a:gd name="connsiteY5" fmla="*/ 4598623 h 6351587"/>
              <a:gd name="connsiteX6" fmla="*/ 1 w 7559675"/>
              <a:gd name="connsiteY6" fmla="*/ 6102329 h 6351587"/>
              <a:gd name="connsiteX7" fmla="*/ 0 w 7559675"/>
              <a:gd name="connsiteY7" fmla="*/ 6102329 h 635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6351587">
                <a:moveTo>
                  <a:pt x="0" y="0"/>
                </a:moveTo>
                <a:lnTo>
                  <a:pt x="7559675" y="0"/>
                </a:lnTo>
                <a:lnTo>
                  <a:pt x="7544825" y="6351587"/>
                </a:lnTo>
                <a:lnTo>
                  <a:pt x="4139739" y="6351587"/>
                </a:lnTo>
                <a:lnTo>
                  <a:pt x="4139739" y="4598623"/>
                </a:lnTo>
                <a:lnTo>
                  <a:pt x="1" y="4598623"/>
                </a:lnTo>
                <a:lnTo>
                  <a:pt x="1" y="6102329"/>
                </a:lnTo>
                <a:lnTo>
                  <a:pt x="0" y="6102329"/>
                </a:lnTo>
                <a:close/>
              </a:path>
            </a:pathLst>
          </a:custGeom>
          <a:solidFill>
            <a:schemeClr val="bg1">
              <a:lumMod val="75000"/>
            </a:schemeClr>
          </a:solidFill>
        </p:spPr>
        <p:txBody>
          <a:bodyPr wrap="square">
            <a:noAutofit/>
          </a:bodyPr>
          <a:lstStyle>
            <a:lvl1pPr marL="0" indent="0" algn="ctr">
              <a:buFontTx/>
              <a:buNone/>
              <a:defRPr sz="1727">
                <a:latin typeface="Montserrat" panose="00000500000000000000" pitchFamily="50" charset="0"/>
              </a:defRPr>
            </a:lvl1pPr>
          </a:lstStyle>
          <a:p>
            <a:endParaRPr lang="en-US" dirty="0"/>
          </a:p>
          <a:p>
            <a:r>
              <a:rPr lang="en-US" dirty="0"/>
              <a:t>Drag Your Image Here</a:t>
            </a:r>
          </a:p>
        </p:txBody>
      </p:sp>
      <p:sp>
        <p:nvSpPr>
          <p:cNvPr id="64" name="Rectangle 63">
            <a:extLst>
              <a:ext uri="{FF2B5EF4-FFF2-40B4-BE49-F238E27FC236}">
                <a16:creationId xmlns:a16="http://schemas.microsoft.com/office/drawing/2014/main" id="{01EF163A-B5E3-9846-85F1-EBD429D77F07}"/>
              </a:ext>
            </a:extLst>
          </p:cNvPr>
          <p:cNvSpPr/>
          <p:nvPr userDrawn="1"/>
        </p:nvSpPr>
        <p:spPr>
          <a:xfrm>
            <a:off x="0" y="7075123"/>
            <a:ext cx="4139738" cy="2755998"/>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62" name="Picture 61" descr="Logo, company name&#10;&#10;Description automatically generated">
            <a:extLst>
              <a:ext uri="{FF2B5EF4-FFF2-40B4-BE49-F238E27FC236}">
                <a16:creationId xmlns:a16="http://schemas.microsoft.com/office/drawing/2014/main" id="{4E5BFB51-2DCB-504A-85A6-88BFE2BFC5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12515" y="423242"/>
            <a:ext cx="2957756" cy="1778490"/>
          </a:xfrm>
          <a:prstGeom prst="rect">
            <a:avLst/>
          </a:prstGeom>
        </p:spPr>
      </p:pic>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ur Team x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D7E73B-882A-1F40-9D06-594EA1E40ED0}"/>
              </a:ext>
            </a:extLst>
          </p:cNvPr>
          <p:cNvSpPr/>
          <p:nvPr userDrawn="1"/>
        </p:nvSpPr>
        <p:spPr>
          <a:xfrm>
            <a:off x="0" y="0"/>
            <a:ext cx="1013246"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 Placeholder 32">
            <a:extLst>
              <a:ext uri="{FF2B5EF4-FFF2-40B4-BE49-F238E27FC236}">
                <a16:creationId xmlns:a16="http://schemas.microsoft.com/office/drawing/2014/main" id="{0F210584-3EBA-974E-AFB4-2313A0248EC3}"/>
              </a:ext>
            </a:extLst>
          </p:cNvPr>
          <p:cNvSpPr>
            <a:spLocks noGrp="1"/>
          </p:cNvSpPr>
          <p:nvPr>
            <p:ph type="body" sz="quarter" idx="13" hasCustomPrompt="1"/>
          </p:nvPr>
        </p:nvSpPr>
        <p:spPr>
          <a:xfrm rot="16200000">
            <a:off x="-651808" y="1656578"/>
            <a:ext cx="2551390" cy="778717"/>
          </a:xfrm>
          <a:prstGeom prst="rect">
            <a:avLst/>
          </a:prstGeom>
        </p:spPr>
        <p:txBody>
          <a:bodyPr>
            <a:noAutofit/>
          </a:bodyPr>
          <a:lstStyle>
            <a:lvl1pPr marL="0" indent="0" algn="r">
              <a:buNone/>
              <a:defRPr sz="24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66" name="Picture Placeholder 12">
            <a:extLst>
              <a:ext uri="{FF2B5EF4-FFF2-40B4-BE49-F238E27FC236}">
                <a16:creationId xmlns:a16="http://schemas.microsoft.com/office/drawing/2014/main" id="{C88B0DF3-C40D-974A-9072-7417D1BECE9B}"/>
              </a:ext>
            </a:extLst>
          </p:cNvPr>
          <p:cNvSpPr>
            <a:spLocks noGrp="1"/>
          </p:cNvSpPr>
          <p:nvPr>
            <p:ph type="pic" sz="quarter" idx="42"/>
          </p:nvPr>
        </p:nvSpPr>
        <p:spPr>
          <a:xfrm>
            <a:off x="1374371" y="4333781"/>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67" name="Text Placeholder 32">
            <a:extLst>
              <a:ext uri="{FF2B5EF4-FFF2-40B4-BE49-F238E27FC236}">
                <a16:creationId xmlns:a16="http://schemas.microsoft.com/office/drawing/2014/main" id="{CDDD72A8-8F21-824A-A48C-9B0E28CDE6E2}"/>
              </a:ext>
            </a:extLst>
          </p:cNvPr>
          <p:cNvSpPr>
            <a:spLocks noGrp="1"/>
          </p:cNvSpPr>
          <p:nvPr>
            <p:ph type="body" sz="quarter" idx="43" hasCustomPrompt="1"/>
          </p:nvPr>
        </p:nvSpPr>
        <p:spPr>
          <a:xfrm>
            <a:off x="1375164" y="3849758"/>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68" name="Text Placeholder 32">
            <a:extLst>
              <a:ext uri="{FF2B5EF4-FFF2-40B4-BE49-F238E27FC236}">
                <a16:creationId xmlns:a16="http://schemas.microsoft.com/office/drawing/2014/main" id="{58280E68-E468-5443-AB89-44457ED61870}"/>
              </a:ext>
            </a:extLst>
          </p:cNvPr>
          <p:cNvSpPr>
            <a:spLocks noGrp="1"/>
          </p:cNvSpPr>
          <p:nvPr>
            <p:ph type="body" sz="quarter" idx="44" hasCustomPrompt="1"/>
          </p:nvPr>
        </p:nvSpPr>
        <p:spPr>
          <a:xfrm>
            <a:off x="1366643" y="6111235"/>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71" name="Picture Placeholder 12">
            <a:extLst>
              <a:ext uri="{FF2B5EF4-FFF2-40B4-BE49-F238E27FC236}">
                <a16:creationId xmlns:a16="http://schemas.microsoft.com/office/drawing/2014/main" id="{25182742-888A-DD42-9C19-1CAFB34EE274}"/>
              </a:ext>
            </a:extLst>
          </p:cNvPr>
          <p:cNvSpPr>
            <a:spLocks noGrp="1"/>
          </p:cNvSpPr>
          <p:nvPr>
            <p:ph type="pic" sz="quarter" idx="46"/>
          </p:nvPr>
        </p:nvSpPr>
        <p:spPr>
          <a:xfrm>
            <a:off x="3370382" y="4333385"/>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2" name="Text Placeholder 32">
            <a:extLst>
              <a:ext uri="{FF2B5EF4-FFF2-40B4-BE49-F238E27FC236}">
                <a16:creationId xmlns:a16="http://schemas.microsoft.com/office/drawing/2014/main" id="{0C917940-FAC4-3E49-8DD4-A70796FF81BE}"/>
              </a:ext>
            </a:extLst>
          </p:cNvPr>
          <p:cNvSpPr>
            <a:spLocks noGrp="1"/>
          </p:cNvSpPr>
          <p:nvPr>
            <p:ph type="body" sz="quarter" idx="47" hasCustomPrompt="1"/>
          </p:nvPr>
        </p:nvSpPr>
        <p:spPr>
          <a:xfrm>
            <a:off x="3371175" y="3849362"/>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73" name="Text Placeholder 32">
            <a:extLst>
              <a:ext uri="{FF2B5EF4-FFF2-40B4-BE49-F238E27FC236}">
                <a16:creationId xmlns:a16="http://schemas.microsoft.com/office/drawing/2014/main" id="{C243A7B2-92DD-564A-B70E-0A90B0BD7C85}"/>
              </a:ext>
            </a:extLst>
          </p:cNvPr>
          <p:cNvSpPr>
            <a:spLocks noGrp="1"/>
          </p:cNvSpPr>
          <p:nvPr>
            <p:ph type="body" sz="quarter" idx="48" hasCustomPrompt="1"/>
          </p:nvPr>
        </p:nvSpPr>
        <p:spPr>
          <a:xfrm>
            <a:off x="3362654" y="6110839"/>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76" name="Picture Placeholder 12">
            <a:extLst>
              <a:ext uri="{FF2B5EF4-FFF2-40B4-BE49-F238E27FC236}">
                <a16:creationId xmlns:a16="http://schemas.microsoft.com/office/drawing/2014/main" id="{D8AE4481-2999-FB4C-8E70-7B7B0582EB36}"/>
              </a:ext>
            </a:extLst>
          </p:cNvPr>
          <p:cNvSpPr>
            <a:spLocks noGrp="1"/>
          </p:cNvSpPr>
          <p:nvPr>
            <p:ph type="pic" sz="quarter" idx="50"/>
          </p:nvPr>
        </p:nvSpPr>
        <p:spPr>
          <a:xfrm>
            <a:off x="5366393" y="4333385"/>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7" name="Text Placeholder 32">
            <a:extLst>
              <a:ext uri="{FF2B5EF4-FFF2-40B4-BE49-F238E27FC236}">
                <a16:creationId xmlns:a16="http://schemas.microsoft.com/office/drawing/2014/main" id="{15B602A0-95EA-DD4F-A9F4-4CB503963710}"/>
              </a:ext>
            </a:extLst>
          </p:cNvPr>
          <p:cNvSpPr>
            <a:spLocks noGrp="1"/>
          </p:cNvSpPr>
          <p:nvPr>
            <p:ph type="body" sz="quarter" idx="51" hasCustomPrompt="1"/>
          </p:nvPr>
        </p:nvSpPr>
        <p:spPr>
          <a:xfrm>
            <a:off x="5367186" y="3849362"/>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78" name="Text Placeholder 32">
            <a:extLst>
              <a:ext uri="{FF2B5EF4-FFF2-40B4-BE49-F238E27FC236}">
                <a16:creationId xmlns:a16="http://schemas.microsoft.com/office/drawing/2014/main" id="{B88E9E7F-117D-7348-BA95-20A2DE5247F2}"/>
              </a:ext>
            </a:extLst>
          </p:cNvPr>
          <p:cNvSpPr>
            <a:spLocks noGrp="1"/>
          </p:cNvSpPr>
          <p:nvPr>
            <p:ph type="body" sz="quarter" idx="52" hasCustomPrompt="1"/>
          </p:nvPr>
        </p:nvSpPr>
        <p:spPr>
          <a:xfrm>
            <a:off x="5358665" y="6110839"/>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0" name="Picture Placeholder 12">
            <a:extLst>
              <a:ext uri="{FF2B5EF4-FFF2-40B4-BE49-F238E27FC236}">
                <a16:creationId xmlns:a16="http://schemas.microsoft.com/office/drawing/2014/main" id="{5EC4127F-77E3-A543-9907-D76856723624}"/>
              </a:ext>
            </a:extLst>
          </p:cNvPr>
          <p:cNvSpPr>
            <a:spLocks noGrp="1"/>
          </p:cNvSpPr>
          <p:nvPr>
            <p:ph type="pic" sz="quarter" idx="58"/>
          </p:nvPr>
        </p:nvSpPr>
        <p:spPr>
          <a:xfrm>
            <a:off x="1327973" y="1330280"/>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1" name="Text Placeholder 32">
            <a:extLst>
              <a:ext uri="{FF2B5EF4-FFF2-40B4-BE49-F238E27FC236}">
                <a16:creationId xmlns:a16="http://schemas.microsoft.com/office/drawing/2014/main" id="{08E18E8B-E137-274B-B388-A308F3B01C25}"/>
              </a:ext>
            </a:extLst>
          </p:cNvPr>
          <p:cNvSpPr>
            <a:spLocks noGrp="1"/>
          </p:cNvSpPr>
          <p:nvPr>
            <p:ph type="body" sz="quarter" idx="59" hasCustomPrompt="1"/>
          </p:nvPr>
        </p:nvSpPr>
        <p:spPr>
          <a:xfrm>
            <a:off x="1328766" y="846257"/>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2" name="Text Placeholder 32">
            <a:extLst>
              <a:ext uri="{FF2B5EF4-FFF2-40B4-BE49-F238E27FC236}">
                <a16:creationId xmlns:a16="http://schemas.microsoft.com/office/drawing/2014/main" id="{5BCB3A0B-B5B8-E94F-B2E5-448F91C6E018}"/>
              </a:ext>
            </a:extLst>
          </p:cNvPr>
          <p:cNvSpPr>
            <a:spLocks noGrp="1"/>
          </p:cNvSpPr>
          <p:nvPr>
            <p:ph type="body" sz="quarter" idx="60" hasCustomPrompt="1"/>
          </p:nvPr>
        </p:nvSpPr>
        <p:spPr>
          <a:xfrm>
            <a:off x="1320245" y="3107734"/>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3" name="Picture Placeholder 12">
            <a:extLst>
              <a:ext uri="{FF2B5EF4-FFF2-40B4-BE49-F238E27FC236}">
                <a16:creationId xmlns:a16="http://schemas.microsoft.com/office/drawing/2014/main" id="{E8DBFCB7-FBC4-304D-BD51-19792B73A551}"/>
              </a:ext>
            </a:extLst>
          </p:cNvPr>
          <p:cNvSpPr>
            <a:spLocks noGrp="1"/>
          </p:cNvSpPr>
          <p:nvPr>
            <p:ph type="pic" sz="quarter" idx="61"/>
          </p:nvPr>
        </p:nvSpPr>
        <p:spPr>
          <a:xfrm>
            <a:off x="3323984" y="1329884"/>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4" name="Text Placeholder 32">
            <a:extLst>
              <a:ext uri="{FF2B5EF4-FFF2-40B4-BE49-F238E27FC236}">
                <a16:creationId xmlns:a16="http://schemas.microsoft.com/office/drawing/2014/main" id="{4146C2D5-E25B-9248-A513-68AEC9EC7C10}"/>
              </a:ext>
            </a:extLst>
          </p:cNvPr>
          <p:cNvSpPr>
            <a:spLocks noGrp="1"/>
          </p:cNvSpPr>
          <p:nvPr>
            <p:ph type="body" sz="quarter" idx="62" hasCustomPrompt="1"/>
          </p:nvPr>
        </p:nvSpPr>
        <p:spPr>
          <a:xfrm>
            <a:off x="3324777" y="845861"/>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5" name="Text Placeholder 32">
            <a:extLst>
              <a:ext uri="{FF2B5EF4-FFF2-40B4-BE49-F238E27FC236}">
                <a16:creationId xmlns:a16="http://schemas.microsoft.com/office/drawing/2014/main" id="{74128A00-D31E-E342-9CCD-74D7D36FED1A}"/>
              </a:ext>
            </a:extLst>
          </p:cNvPr>
          <p:cNvSpPr>
            <a:spLocks noGrp="1"/>
          </p:cNvSpPr>
          <p:nvPr>
            <p:ph type="body" sz="quarter" idx="63" hasCustomPrompt="1"/>
          </p:nvPr>
        </p:nvSpPr>
        <p:spPr>
          <a:xfrm>
            <a:off x="3316256" y="3107338"/>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6" name="Picture Placeholder 12">
            <a:extLst>
              <a:ext uri="{FF2B5EF4-FFF2-40B4-BE49-F238E27FC236}">
                <a16:creationId xmlns:a16="http://schemas.microsoft.com/office/drawing/2014/main" id="{DF046402-211E-564C-B310-E6CAF4FAA5A4}"/>
              </a:ext>
            </a:extLst>
          </p:cNvPr>
          <p:cNvSpPr>
            <a:spLocks noGrp="1"/>
          </p:cNvSpPr>
          <p:nvPr>
            <p:ph type="pic" sz="quarter" idx="64"/>
          </p:nvPr>
        </p:nvSpPr>
        <p:spPr>
          <a:xfrm>
            <a:off x="5319995" y="1329884"/>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7" name="Text Placeholder 32">
            <a:extLst>
              <a:ext uri="{FF2B5EF4-FFF2-40B4-BE49-F238E27FC236}">
                <a16:creationId xmlns:a16="http://schemas.microsoft.com/office/drawing/2014/main" id="{7C96422B-A40B-3F48-8E09-498024AE6F5B}"/>
              </a:ext>
            </a:extLst>
          </p:cNvPr>
          <p:cNvSpPr>
            <a:spLocks noGrp="1"/>
          </p:cNvSpPr>
          <p:nvPr>
            <p:ph type="body" sz="quarter" idx="65" hasCustomPrompt="1"/>
          </p:nvPr>
        </p:nvSpPr>
        <p:spPr>
          <a:xfrm>
            <a:off x="5320788" y="845861"/>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8" name="Text Placeholder 32">
            <a:extLst>
              <a:ext uri="{FF2B5EF4-FFF2-40B4-BE49-F238E27FC236}">
                <a16:creationId xmlns:a16="http://schemas.microsoft.com/office/drawing/2014/main" id="{965543B7-3E6D-7641-AA35-A1080C1FDA8A}"/>
              </a:ext>
            </a:extLst>
          </p:cNvPr>
          <p:cNvSpPr>
            <a:spLocks noGrp="1"/>
          </p:cNvSpPr>
          <p:nvPr>
            <p:ph type="body" sz="quarter" idx="66" hasCustomPrompt="1"/>
          </p:nvPr>
        </p:nvSpPr>
        <p:spPr>
          <a:xfrm>
            <a:off x="5312267" y="3107338"/>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9" name="Picture Placeholder 12">
            <a:extLst>
              <a:ext uri="{FF2B5EF4-FFF2-40B4-BE49-F238E27FC236}">
                <a16:creationId xmlns:a16="http://schemas.microsoft.com/office/drawing/2014/main" id="{7298396B-A9E2-474D-A11E-0537DC968FEB}"/>
              </a:ext>
            </a:extLst>
          </p:cNvPr>
          <p:cNvSpPr>
            <a:spLocks noGrp="1"/>
          </p:cNvSpPr>
          <p:nvPr>
            <p:ph type="pic" sz="quarter" idx="67"/>
          </p:nvPr>
        </p:nvSpPr>
        <p:spPr>
          <a:xfrm>
            <a:off x="1335701" y="7337282"/>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0" name="Text Placeholder 32">
            <a:extLst>
              <a:ext uri="{FF2B5EF4-FFF2-40B4-BE49-F238E27FC236}">
                <a16:creationId xmlns:a16="http://schemas.microsoft.com/office/drawing/2014/main" id="{36C90D77-614E-D44E-BBEE-D310003BABDC}"/>
              </a:ext>
            </a:extLst>
          </p:cNvPr>
          <p:cNvSpPr>
            <a:spLocks noGrp="1"/>
          </p:cNvSpPr>
          <p:nvPr>
            <p:ph type="body" sz="quarter" idx="68" hasCustomPrompt="1"/>
          </p:nvPr>
        </p:nvSpPr>
        <p:spPr>
          <a:xfrm>
            <a:off x="1336494" y="6853259"/>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1" name="Text Placeholder 32">
            <a:extLst>
              <a:ext uri="{FF2B5EF4-FFF2-40B4-BE49-F238E27FC236}">
                <a16:creationId xmlns:a16="http://schemas.microsoft.com/office/drawing/2014/main" id="{F174A7F4-743D-664F-AD81-51514E6D7FC2}"/>
              </a:ext>
            </a:extLst>
          </p:cNvPr>
          <p:cNvSpPr>
            <a:spLocks noGrp="1"/>
          </p:cNvSpPr>
          <p:nvPr>
            <p:ph type="body" sz="quarter" idx="69" hasCustomPrompt="1"/>
          </p:nvPr>
        </p:nvSpPr>
        <p:spPr>
          <a:xfrm>
            <a:off x="1327973" y="9114736"/>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102" name="Picture Placeholder 12">
            <a:extLst>
              <a:ext uri="{FF2B5EF4-FFF2-40B4-BE49-F238E27FC236}">
                <a16:creationId xmlns:a16="http://schemas.microsoft.com/office/drawing/2014/main" id="{3C0B0BA8-7A87-D041-B18F-FD67225E54EF}"/>
              </a:ext>
            </a:extLst>
          </p:cNvPr>
          <p:cNvSpPr>
            <a:spLocks noGrp="1"/>
          </p:cNvSpPr>
          <p:nvPr>
            <p:ph type="pic" sz="quarter" idx="70"/>
          </p:nvPr>
        </p:nvSpPr>
        <p:spPr>
          <a:xfrm>
            <a:off x="3331712" y="733688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3" name="Text Placeholder 32">
            <a:extLst>
              <a:ext uri="{FF2B5EF4-FFF2-40B4-BE49-F238E27FC236}">
                <a16:creationId xmlns:a16="http://schemas.microsoft.com/office/drawing/2014/main" id="{EAEB676E-329B-BD4F-8193-F00970F0538D}"/>
              </a:ext>
            </a:extLst>
          </p:cNvPr>
          <p:cNvSpPr>
            <a:spLocks noGrp="1"/>
          </p:cNvSpPr>
          <p:nvPr>
            <p:ph type="body" sz="quarter" idx="71" hasCustomPrompt="1"/>
          </p:nvPr>
        </p:nvSpPr>
        <p:spPr>
          <a:xfrm>
            <a:off x="3332505" y="6852863"/>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4" name="Text Placeholder 32">
            <a:extLst>
              <a:ext uri="{FF2B5EF4-FFF2-40B4-BE49-F238E27FC236}">
                <a16:creationId xmlns:a16="http://schemas.microsoft.com/office/drawing/2014/main" id="{D679931E-A043-2B4F-AAE3-9A499B66072B}"/>
              </a:ext>
            </a:extLst>
          </p:cNvPr>
          <p:cNvSpPr>
            <a:spLocks noGrp="1"/>
          </p:cNvSpPr>
          <p:nvPr>
            <p:ph type="body" sz="quarter" idx="72" hasCustomPrompt="1"/>
          </p:nvPr>
        </p:nvSpPr>
        <p:spPr>
          <a:xfrm>
            <a:off x="3323984" y="9114340"/>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105" name="Picture Placeholder 12">
            <a:extLst>
              <a:ext uri="{FF2B5EF4-FFF2-40B4-BE49-F238E27FC236}">
                <a16:creationId xmlns:a16="http://schemas.microsoft.com/office/drawing/2014/main" id="{6AB5F546-3B77-8246-9494-F125980736C1}"/>
              </a:ext>
            </a:extLst>
          </p:cNvPr>
          <p:cNvSpPr>
            <a:spLocks noGrp="1"/>
          </p:cNvSpPr>
          <p:nvPr>
            <p:ph type="pic" sz="quarter" idx="73"/>
          </p:nvPr>
        </p:nvSpPr>
        <p:spPr>
          <a:xfrm>
            <a:off x="5327723" y="733688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6" name="Text Placeholder 32">
            <a:extLst>
              <a:ext uri="{FF2B5EF4-FFF2-40B4-BE49-F238E27FC236}">
                <a16:creationId xmlns:a16="http://schemas.microsoft.com/office/drawing/2014/main" id="{B62BB907-0C39-8042-BFD7-DB7BE865247B}"/>
              </a:ext>
            </a:extLst>
          </p:cNvPr>
          <p:cNvSpPr>
            <a:spLocks noGrp="1"/>
          </p:cNvSpPr>
          <p:nvPr>
            <p:ph type="body" sz="quarter" idx="74" hasCustomPrompt="1"/>
          </p:nvPr>
        </p:nvSpPr>
        <p:spPr>
          <a:xfrm>
            <a:off x="5328516" y="6852863"/>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7" name="Text Placeholder 32">
            <a:extLst>
              <a:ext uri="{FF2B5EF4-FFF2-40B4-BE49-F238E27FC236}">
                <a16:creationId xmlns:a16="http://schemas.microsoft.com/office/drawing/2014/main" id="{83FA4A28-9B4F-6641-855F-218541FD20DC}"/>
              </a:ext>
            </a:extLst>
          </p:cNvPr>
          <p:cNvSpPr>
            <a:spLocks noGrp="1"/>
          </p:cNvSpPr>
          <p:nvPr>
            <p:ph type="body" sz="quarter" idx="75" hasCustomPrompt="1"/>
          </p:nvPr>
        </p:nvSpPr>
        <p:spPr>
          <a:xfrm>
            <a:off x="5319995" y="9114340"/>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34" name="Slide Number Placeholder 5">
            <a:extLst>
              <a:ext uri="{FF2B5EF4-FFF2-40B4-BE49-F238E27FC236}">
                <a16:creationId xmlns:a16="http://schemas.microsoft.com/office/drawing/2014/main" id="{140826C7-A2E1-394A-9F2D-247840A65B93}"/>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191683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30719DC3-C2D9-C94D-88D6-DBEE53DBC7BE}"/>
              </a:ext>
            </a:extLst>
          </p:cNvPr>
          <p:cNvSpPr/>
          <p:nvPr userDrawn="1"/>
        </p:nvSpPr>
        <p:spPr>
          <a:xfrm>
            <a:off x="-31447" y="0"/>
            <a:ext cx="7591122"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aphic 2">
            <a:extLst>
              <a:ext uri="{FF2B5EF4-FFF2-40B4-BE49-F238E27FC236}">
                <a16:creationId xmlns:a16="http://schemas.microsoft.com/office/drawing/2014/main" id="{EA93F0A0-22C8-604F-B2F0-A1BB678ED81B}"/>
              </a:ext>
            </a:extLst>
          </p:cNvPr>
          <p:cNvGrpSpPr/>
          <p:nvPr userDrawn="1"/>
        </p:nvGrpSpPr>
        <p:grpSpPr>
          <a:xfrm rot="16200000">
            <a:off x="-1111459" y="7124474"/>
            <a:ext cx="3833889" cy="1673865"/>
            <a:chOff x="3357879" y="5072538"/>
            <a:chExt cx="593407" cy="259080"/>
          </a:xfrm>
          <a:solidFill>
            <a:srgbClr val="EB7339"/>
          </a:solidFill>
        </p:grpSpPr>
        <p:sp>
          <p:nvSpPr>
            <p:cNvPr id="86" name="Freeform 85">
              <a:extLst>
                <a:ext uri="{FF2B5EF4-FFF2-40B4-BE49-F238E27FC236}">
                  <a16:creationId xmlns:a16="http://schemas.microsoft.com/office/drawing/2014/main" id="{CDFE8877-47F0-7449-B135-97FCBF31FD2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7" name="Freeform 86">
              <a:extLst>
                <a:ext uri="{FF2B5EF4-FFF2-40B4-BE49-F238E27FC236}">
                  <a16:creationId xmlns:a16="http://schemas.microsoft.com/office/drawing/2014/main" id="{FC03E3CD-48A8-4D4C-8534-7A3E67BEBC3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8" name="Freeform 87">
              <a:extLst>
                <a:ext uri="{FF2B5EF4-FFF2-40B4-BE49-F238E27FC236}">
                  <a16:creationId xmlns:a16="http://schemas.microsoft.com/office/drawing/2014/main" id="{80723D58-9DD4-4F4A-8773-802AF1DAA32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89" name="Graphic 2">
            <a:extLst>
              <a:ext uri="{FF2B5EF4-FFF2-40B4-BE49-F238E27FC236}">
                <a16:creationId xmlns:a16="http://schemas.microsoft.com/office/drawing/2014/main" id="{F769871B-A72B-1E47-A4E3-291EAF8B2F05}"/>
              </a:ext>
            </a:extLst>
          </p:cNvPr>
          <p:cNvGrpSpPr/>
          <p:nvPr userDrawn="1"/>
        </p:nvGrpSpPr>
        <p:grpSpPr>
          <a:xfrm rot="5400000">
            <a:off x="5340797" y="2244049"/>
            <a:ext cx="3833889" cy="1673865"/>
            <a:chOff x="3357879" y="5072538"/>
            <a:chExt cx="593407" cy="259080"/>
          </a:xfrm>
          <a:solidFill>
            <a:srgbClr val="EB7339"/>
          </a:solidFill>
        </p:grpSpPr>
        <p:sp>
          <p:nvSpPr>
            <p:cNvPr id="90" name="Freeform 89">
              <a:extLst>
                <a:ext uri="{FF2B5EF4-FFF2-40B4-BE49-F238E27FC236}">
                  <a16:creationId xmlns:a16="http://schemas.microsoft.com/office/drawing/2014/main" id="{BCB2449D-12E1-8F4D-B461-008AEF40B8F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1" name="Freeform 90">
              <a:extLst>
                <a:ext uri="{FF2B5EF4-FFF2-40B4-BE49-F238E27FC236}">
                  <a16:creationId xmlns:a16="http://schemas.microsoft.com/office/drawing/2014/main" id="{ED298CE3-9691-5841-8A3A-4D06AFD4088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2" name="Freeform 91">
              <a:extLst>
                <a:ext uri="{FF2B5EF4-FFF2-40B4-BE49-F238E27FC236}">
                  <a16:creationId xmlns:a16="http://schemas.microsoft.com/office/drawing/2014/main" id="{40CF65DF-8F48-C743-A7F3-B9451F35C8FC}"/>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3" name="Rectangle 92">
            <a:extLst>
              <a:ext uri="{FF2B5EF4-FFF2-40B4-BE49-F238E27FC236}">
                <a16:creationId xmlns:a16="http://schemas.microsoft.com/office/drawing/2014/main" id="{639F2B41-5741-5D45-B970-31CB64F555C5}"/>
              </a:ext>
            </a:extLst>
          </p:cNvPr>
          <p:cNvSpPr/>
          <p:nvPr userDrawn="1"/>
        </p:nvSpPr>
        <p:spPr>
          <a:xfrm>
            <a:off x="341542" y="431568"/>
            <a:ext cx="6845145" cy="982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5DC154D-7B81-D646-B3E9-21DBC9767B1F}"/>
              </a:ext>
            </a:extLst>
          </p:cNvPr>
          <p:cNvSpPr/>
          <p:nvPr userDrawn="1"/>
        </p:nvSpPr>
        <p:spPr>
          <a:xfrm>
            <a:off x="7575320" y="0"/>
            <a:ext cx="3288243" cy="108608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94CD3AE-0B6A-F342-B995-793657E8653B}"/>
              </a:ext>
            </a:extLst>
          </p:cNvPr>
          <p:cNvSpPr/>
          <p:nvPr userDrawn="1"/>
        </p:nvSpPr>
        <p:spPr>
          <a:xfrm>
            <a:off x="2454526" y="9994983"/>
            <a:ext cx="2626073" cy="696829"/>
          </a:xfrm>
          <a:prstGeom prst="rect">
            <a:avLst/>
          </a:prstGeom>
          <a:solidFill>
            <a:srgbClr val="EB733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74" name="Text Placeholder 32">
            <a:extLst>
              <a:ext uri="{FF2B5EF4-FFF2-40B4-BE49-F238E27FC236}">
                <a16:creationId xmlns:a16="http://schemas.microsoft.com/office/drawing/2014/main" id="{780F5C95-0D4F-104D-AA6A-3668C78F9725}"/>
              </a:ext>
            </a:extLst>
          </p:cNvPr>
          <p:cNvSpPr>
            <a:spLocks noGrp="1"/>
          </p:cNvSpPr>
          <p:nvPr>
            <p:ph type="body" sz="quarter" idx="15" hasCustomPrompt="1"/>
          </p:nvPr>
        </p:nvSpPr>
        <p:spPr>
          <a:xfrm>
            <a:off x="2454525" y="10059371"/>
            <a:ext cx="2626074" cy="412304"/>
          </a:xfrm>
          <a:prstGeom prst="rect">
            <a:avLst/>
          </a:prstGeom>
        </p:spPr>
        <p:txBody>
          <a:bodyPr anchor="t">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website</a:t>
            </a:r>
            <a:endParaRPr lang="en-US" dirty="0"/>
          </a:p>
        </p:txBody>
      </p:sp>
      <p:sp>
        <p:nvSpPr>
          <p:cNvPr id="82" name="Text Placeholder 32">
            <a:extLst>
              <a:ext uri="{FF2B5EF4-FFF2-40B4-BE49-F238E27FC236}">
                <a16:creationId xmlns:a16="http://schemas.microsoft.com/office/drawing/2014/main" id="{8858AD63-2A58-BA49-8332-5A0CD22B2858}"/>
              </a:ext>
            </a:extLst>
          </p:cNvPr>
          <p:cNvSpPr>
            <a:spLocks noGrp="1"/>
          </p:cNvSpPr>
          <p:nvPr>
            <p:ph type="body" sz="quarter" idx="13" hasCustomPrompt="1"/>
          </p:nvPr>
        </p:nvSpPr>
        <p:spPr>
          <a:xfrm>
            <a:off x="831882" y="2890452"/>
            <a:ext cx="5895907" cy="708318"/>
          </a:xfrm>
          <a:prstGeom prst="rect">
            <a:avLst/>
          </a:prstGeom>
        </p:spPr>
        <p:txBody>
          <a:bodyPr>
            <a:noAutofit/>
          </a:bodyPr>
          <a:lstStyle>
            <a:lvl1pPr marL="0" indent="0" algn="ctr">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
        <p:nvSpPr>
          <p:cNvPr id="83" name="Text Placeholder 3">
            <a:extLst>
              <a:ext uri="{FF2B5EF4-FFF2-40B4-BE49-F238E27FC236}">
                <a16:creationId xmlns:a16="http://schemas.microsoft.com/office/drawing/2014/main" id="{7C4554BF-1B31-7440-B9F3-A6B18F21FB89}"/>
              </a:ext>
            </a:extLst>
          </p:cNvPr>
          <p:cNvSpPr>
            <a:spLocks noGrp="1"/>
          </p:cNvSpPr>
          <p:nvPr>
            <p:ph type="body" sz="quarter" idx="19" hasCustomPrompt="1"/>
          </p:nvPr>
        </p:nvSpPr>
        <p:spPr>
          <a:xfrm>
            <a:off x="831882" y="4006954"/>
            <a:ext cx="5895975" cy="1626263"/>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pic>
        <p:nvPicPr>
          <p:cNvPr id="98" name="Picture 97">
            <a:extLst>
              <a:ext uri="{FF2B5EF4-FFF2-40B4-BE49-F238E27FC236}">
                <a16:creationId xmlns:a16="http://schemas.microsoft.com/office/drawing/2014/main" id="{354AC248-DB0A-5546-AD45-6033B0726A5F}"/>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895434" y="9188448"/>
            <a:ext cx="1632901" cy="374967"/>
          </a:xfrm>
          <a:prstGeom prst="rect">
            <a:avLst/>
          </a:prstGeom>
          <a:ln>
            <a:noFill/>
          </a:ln>
          <a:extLst>
            <a:ext uri="{53640926-AAD7-44D8-BBD7-CCE9431645EC}">
              <a14:shadowObscured xmlns:a14="http://schemas.microsoft.com/office/drawing/2010/main"/>
            </a:ext>
          </a:extLst>
        </p:spPr>
      </p:pic>
      <p:pic>
        <p:nvPicPr>
          <p:cNvPr id="69" name="Picture 68" descr="Logo, company name&#10;&#10;Description automatically generated">
            <a:extLst>
              <a:ext uri="{FF2B5EF4-FFF2-40B4-BE49-F238E27FC236}">
                <a16:creationId xmlns:a16="http://schemas.microsoft.com/office/drawing/2014/main" id="{4C5656B2-174B-8849-A1AF-95C37520B04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17042" y="586082"/>
            <a:ext cx="3055045" cy="1836990"/>
          </a:xfrm>
          <a:prstGeom prst="rect">
            <a:avLst/>
          </a:prstGeom>
        </p:spPr>
      </p:pic>
    </p:spTree>
    <p:extLst>
      <p:ext uri="{BB962C8B-B14F-4D97-AF65-F5344CB8AC3E}">
        <p14:creationId xmlns:p14="http://schemas.microsoft.com/office/powerpoint/2010/main" val="386539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674962" y="760761"/>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9" name="Text Placeholder 32">
            <a:extLst>
              <a:ext uri="{FF2B5EF4-FFF2-40B4-BE49-F238E27FC236}">
                <a16:creationId xmlns:a16="http://schemas.microsoft.com/office/drawing/2014/main" id="{EC429051-C5F8-0D47-9038-3DF683EF8E50}"/>
              </a:ext>
            </a:extLst>
          </p:cNvPr>
          <p:cNvSpPr>
            <a:spLocks noGrp="1"/>
          </p:cNvSpPr>
          <p:nvPr>
            <p:ph type="body" sz="quarter" idx="15" hasCustomPrompt="1"/>
          </p:nvPr>
        </p:nvSpPr>
        <p:spPr>
          <a:xfrm>
            <a:off x="1251554" y="7543987"/>
            <a:ext cx="2846816" cy="1412835"/>
          </a:xfrm>
          <a:prstGeom prst="rect">
            <a:avLst/>
          </a:prstGeom>
        </p:spPr>
        <p:txBody>
          <a:bodyPr anchor="t">
            <a:noAutofit/>
          </a:bodyPr>
          <a:lstStyle>
            <a:lvl1pPr marL="0" indent="0" algn="l">
              <a:lnSpc>
                <a:spcPct val="2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9" name="Slide Number Placeholder 5">
            <a:extLst>
              <a:ext uri="{FF2B5EF4-FFF2-40B4-BE49-F238E27FC236}">
                <a16:creationId xmlns:a16="http://schemas.microsoft.com/office/drawing/2014/main" id="{F067DAD9-FF9A-0841-9BA8-D83645800BE5}"/>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67015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83522" y="4572624"/>
            <a:ext cx="10699727" cy="1554478"/>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FDB06D86-4A15-0AEF-61F0-32EE623746FD}"/>
              </a:ext>
            </a:extLst>
          </p:cNvPr>
          <p:cNvSpPr/>
          <p:nvPr userDrawn="1"/>
        </p:nvSpPr>
        <p:spPr>
          <a:xfrm rot="5400000">
            <a:off x="-1823222" y="5353315"/>
            <a:ext cx="6388680" cy="562611"/>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34" name="Text Placeholder 32">
            <a:extLst>
              <a:ext uri="{FF2B5EF4-FFF2-40B4-BE49-F238E27FC236}">
                <a16:creationId xmlns:a16="http://schemas.microsoft.com/office/drawing/2014/main" id="{DCBCFD79-37C4-C041-975D-A1085C1C6226}"/>
              </a:ext>
            </a:extLst>
          </p:cNvPr>
          <p:cNvSpPr>
            <a:spLocks noGrp="1"/>
          </p:cNvSpPr>
          <p:nvPr userDrawn="1">
            <p:ph type="body" sz="quarter" idx="10" hasCustomPrompt="1"/>
          </p:nvPr>
        </p:nvSpPr>
        <p:spPr>
          <a:xfrm>
            <a:off x="3002914" y="999453"/>
            <a:ext cx="3870325" cy="1038225"/>
          </a:xfrm>
          <a:prstGeom prst="rect">
            <a:avLst/>
          </a:prstGeom>
        </p:spPr>
        <p:txBody>
          <a:bodyPr>
            <a:noAutofit/>
          </a:bodyPr>
          <a:lstStyle>
            <a:lvl1pPr marL="0" indent="0" algn="r">
              <a:lnSpc>
                <a:spcPts val="3240"/>
              </a:lnSpc>
              <a:spcBef>
                <a:spcPts val="0"/>
              </a:spcBef>
              <a:buNone/>
              <a:defRPr sz="32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1147407" y="252942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1761239" y="252942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0" name="Text Placeholder 32">
            <a:extLst>
              <a:ext uri="{FF2B5EF4-FFF2-40B4-BE49-F238E27FC236}">
                <a16:creationId xmlns:a16="http://schemas.microsoft.com/office/drawing/2014/main" id="{6DC14AA4-47F8-5F45-BF72-6FC2BA4DF847}"/>
              </a:ext>
            </a:extLst>
          </p:cNvPr>
          <p:cNvSpPr>
            <a:spLocks noGrp="1"/>
          </p:cNvSpPr>
          <p:nvPr>
            <p:ph type="body" sz="quarter" idx="13" hasCustomPrompt="1"/>
          </p:nvPr>
        </p:nvSpPr>
        <p:spPr>
          <a:xfrm>
            <a:off x="1147407" y="2995259"/>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20459ED2-50DE-254C-BE8E-77CEBBB68C29}"/>
              </a:ext>
            </a:extLst>
          </p:cNvPr>
          <p:cNvSpPr>
            <a:spLocks noGrp="1"/>
          </p:cNvSpPr>
          <p:nvPr>
            <p:ph type="body" sz="quarter" idx="14" hasCustomPrompt="1"/>
          </p:nvPr>
        </p:nvSpPr>
        <p:spPr>
          <a:xfrm>
            <a:off x="1761239" y="2995259"/>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2" name="Text Placeholder 32">
            <a:extLst>
              <a:ext uri="{FF2B5EF4-FFF2-40B4-BE49-F238E27FC236}">
                <a16:creationId xmlns:a16="http://schemas.microsoft.com/office/drawing/2014/main" id="{CDC02BB9-12DE-2D4C-BAF8-AD30424B1C0A}"/>
              </a:ext>
            </a:extLst>
          </p:cNvPr>
          <p:cNvSpPr>
            <a:spLocks noGrp="1"/>
          </p:cNvSpPr>
          <p:nvPr>
            <p:ph type="body" sz="quarter" idx="15" hasCustomPrompt="1"/>
          </p:nvPr>
        </p:nvSpPr>
        <p:spPr>
          <a:xfrm>
            <a:off x="1147407" y="3501167"/>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3" name="Text Placeholder 32">
            <a:extLst>
              <a:ext uri="{FF2B5EF4-FFF2-40B4-BE49-F238E27FC236}">
                <a16:creationId xmlns:a16="http://schemas.microsoft.com/office/drawing/2014/main" id="{2B068659-2C94-8F4A-BBD7-BD59768800C4}"/>
              </a:ext>
            </a:extLst>
          </p:cNvPr>
          <p:cNvSpPr>
            <a:spLocks noGrp="1"/>
          </p:cNvSpPr>
          <p:nvPr>
            <p:ph type="body" sz="quarter" idx="16" hasCustomPrompt="1"/>
          </p:nvPr>
        </p:nvSpPr>
        <p:spPr>
          <a:xfrm>
            <a:off x="1761239" y="3501167"/>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4" name="Text Placeholder 32">
            <a:extLst>
              <a:ext uri="{FF2B5EF4-FFF2-40B4-BE49-F238E27FC236}">
                <a16:creationId xmlns:a16="http://schemas.microsoft.com/office/drawing/2014/main" id="{1C01B8C1-F9C0-B742-B089-0BEBAA7335A2}"/>
              </a:ext>
            </a:extLst>
          </p:cNvPr>
          <p:cNvSpPr>
            <a:spLocks noGrp="1"/>
          </p:cNvSpPr>
          <p:nvPr>
            <p:ph type="body" sz="quarter" idx="17" hasCustomPrompt="1"/>
          </p:nvPr>
        </p:nvSpPr>
        <p:spPr>
          <a:xfrm>
            <a:off x="1147407" y="397751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45" name="Text Placeholder 32">
            <a:extLst>
              <a:ext uri="{FF2B5EF4-FFF2-40B4-BE49-F238E27FC236}">
                <a16:creationId xmlns:a16="http://schemas.microsoft.com/office/drawing/2014/main" id="{76D00B90-5CE9-3544-B2B3-206025680F21}"/>
              </a:ext>
            </a:extLst>
          </p:cNvPr>
          <p:cNvSpPr>
            <a:spLocks noGrp="1"/>
          </p:cNvSpPr>
          <p:nvPr>
            <p:ph type="body" sz="quarter" idx="18" hasCustomPrompt="1"/>
          </p:nvPr>
        </p:nvSpPr>
        <p:spPr>
          <a:xfrm>
            <a:off x="1761239" y="397751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6" name="Text Placeholder 32">
            <a:extLst>
              <a:ext uri="{FF2B5EF4-FFF2-40B4-BE49-F238E27FC236}">
                <a16:creationId xmlns:a16="http://schemas.microsoft.com/office/drawing/2014/main" id="{C51DAD9B-A4F5-1043-87D8-C7DCDE17E6A6}"/>
              </a:ext>
            </a:extLst>
          </p:cNvPr>
          <p:cNvSpPr>
            <a:spLocks noGrp="1"/>
          </p:cNvSpPr>
          <p:nvPr>
            <p:ph type="body" sz="quarter" idx="19" hasCustomPrompt="1"/>
          </p:nvPr>
        </p:nvSpPr>
        <p:spPr>
          <a:xfrm>
            <a:off x="1147407" y="4506104"/>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47" name="Text Placeholder 32">
            <a:extLst>
              <a:ext uri="{FF2B5EF4-FFF2-40B4-BE49-F238E27FC236}">
                <a16:creationId xmlns:a16="http://schemas.microsoft.com/office/drawing/2014/main" id="{4A4B8154-F04A-C74C-BFD8-21672C9428D2}"/>
              </a:ext>
            </a:extLst>
          </p:cNvPr>
          <p:cNvSpPr>
            <a:spLocks noGrp="1"/>
          </p:cNvSpPr>
          <p:nvPr>
            <p:ph type="body" sz="quarter" idx="20" hasCustomPrompt="1"/>
          </p:nvPr>
        </p:nvSpPr>
        <p:spPr>
          <a:xfrm>
            <a:off x="1761239" y="4506104"/>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8" name="Text Placeholder 32">
            <a:extLst>
              <a:ext uri="{FF2B5EF4-FFF2-40B4-BE49-F238E27FC236}">
                <a16:creationId xmlns:a16="http://schemas.microsoft.com/office/drawing/2014/main" id="{1C398E19-4029-E740-B391-BF7B78BADAF8}"/>
              </a:ext>
            </a:extLst>
          </p:cNvPr>
          <p:cNvSpPr>
            <a:spLocks noGrp="1"/>
          </p:cNvSpPr>
          <p:nvPr>
            <p:ph type="body" sz="quarter" idx="21" hasCustomPrompt="1"/>
          </p:nvPr>
        </p:nvSpPr>
        <p:spPr>
          <a:xfrm>
            <a:off x="1147407" y="4992960"/>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9" name="Text Placeholder 32">
            <a:extLst>
              <a:ext uri="{FF2B5EF4-FFF2-40B4-BE49-F238E27FC236}">
                <a16:creationId xmlns:a16="http://schemas.microsoft.com/office/drawing/2014/main" id="{FE1D1E02-2F97-2F4A-88ED-04989EC81F69}"/>
              </a:ext>
            </a:extLst>
          </p:cNvPr>
          <p:cNvSpPr>
            <a:spLocks noGrp="1"/>
          </p:cNvSpPr>
          <p:nvPr>
            <p:ph type="body" sz="quarter" idx="22" hasCustomPrompt="1"/>
          </p:nvPr>
        </p:nvSpPr>
        <p:spPr>
          <a:xfrm>
            <a:off x="1761239" y="4992960"/>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F8B748B5-7AB7-2A4A-A638-F31FC8CC8C4B}"/>
              </a:ext>
            </a:extLst>
          </p:cNvPr>
          <p:cNvSpPr>
            <a:spLocks noGrp="1"/>
          </p:cNvSpPr>
          <p:nvPr>
            <p:ph type="body" sz="quarter" idx="23" hasCustomPrompt="1"/>
          </p:nvPr>
        </p:nvSpPr>
        <p:spPr>
          <a:xfrm>
            <a:off x="1147407" y="547917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51" name="Text Placeholder 32">
            <a:extLst>
              <a:ext uri="{FF2B5EF4-FFF2-40B4-BE49-F238E27FC236}">
                <a16:creationId xmlns:a16="http://schemas.microsoft.com/office/drawing/2014/main" id="{06D3EC7B-FF1B-4846-A622-C0327F734039}"/>
              </a:ext>
            </a:extLst>
          </p:cNvPr>
          <p:cNvSpPr>
            <a:spLocks noGrp="1"/>
          </p:cNvSpPr>
          <p:nvPr>
            <p:ph type="body" sz="quarter" idx="24" hasCustomPrompt="1"/>
          </p:nvPr>
        </p:nvSpPr>
        <p:spPr>
          <a:xfrm>
            <a:off x="1761239" y="547917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2" name="Text Placeholder 32">
            <a:extLst>
              <a:ext uri="{FF2B5EF4-FFF2-40B4-BE49-F238E27FC236}">
                <a16:creationId xmlns:a16="http://schemas.microsoft.com/office/drawing/2014/main" id="{49BC3DFD-16E8-9E44-AF94-D00528A41DD5}"/>
              </a:ext>
            </a:extLst>
          </p:cNvPr>
          <p:cNvSpPr>
            <a:spLocks noGrp="1"/>
          </p:cNvSpPr>
          <p:nvPr>
            <p:ph type="body" sz="quarter" idx="25" hasCustomPrompt="1"/>
          </p:nvPr>
        </p:nvSpPr>
        <p:spPr>
          <a:xfrm>
            <a:off x="1147407" y="5966029"/>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3" name="Text Placeholder 32">
            <a:extLst>
              <a:ext uri="{FF2B5EF4-FFF2-40B4-BE49-F238E27FC236}">
                <a16:creationId xmlns:a16="http://schemas.microsoft.com/office/drawing/2014/main" id="{FDB16DCF-7F31-4248-9B4D-22CBEF0589C1}"/>
              </a:ext>
            </a:extLst>
          </p:cNvPr>
          <p:cNvSpPr>
            <a:spLocks noGrp="1"/>
          </p:cNvSpPr>
          <p:nvPr>
            <p:ph type="body" sz="quarter" idx="26" hasCustomPrompt="1"/>
          </p:nvPr>
        </p:nvSpPr>
        <p:spPr>
          <a:xfrm>
            <a:off x="1761239" y="5966029"/>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93" name="Slide Number Placeholder 5">
            <a:extLst>
              <a:ext uri="{FF2B5EF4-FFF2-40B4-BE49-F238E27FC236}">
                <a16:creationId xmlns:a16="http://schemas.microsoft.com/office/drawing/2014/main" id="{9DF9786A-7FEC-AF4C-A85D-48AE68BD85BC}"/>
              </a:ext>
            </a:extLst>
          </p:cNvPr>
          <p:cNvSpPr>
            <a:spLocks noGrp="1"/>
          </p:cNvSpPr>
          <p:nvPr userDrawn="1">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1" name="Text Placeholder 32">
            <a:extLst>
              <a:ext uri="{FF2B5EF4-FFF2-40B4-BE49-F238E27FC236}">
                <a16:creationId xmlns:a16="http://schemas.microsoft.com/office/drawing/2014/main" id="{DC1641ED-DBE7-F8FC-30E6-DEF2E72FE754}"/>
              </a:ext>
            </a:extLst>
          </p:cNvPr>
          <p:cNvSpPr>
            <a:spLocks noGrp="1"/>
          </p:cNvSpPr>
          <p:nvPr>
            <p:ph type="body" sz="quarter" idx="33" hasCustomPrompt="1"/>
          </p:nvPr>
        </p:nvSpPr>
        <p:spPr>
          <a:xfrm>
            <a:off x="1147407" y="6454013"/>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2" name="Text Placeholder 32">
            <a:extLst>
              <a:ext uri="{FF2B5EF4-FFF2-40B4-BE49-F238E27FC236}">
                <a16:creationId xmlns:a16="http://schemas.microsoft.com/office/drawing/2014/main" id="{5A3D844E-2A59-881A-EB60-5A70039B76FC}"/>
              </a:ext>
            </a:extLst>
          </p:cNvPr>
          <p:cNvSpPr>
            <a:spLocks noGrp="1"/>
          </p:cNvSpPr>
          <p:nvPr>
            <p:ph type="body" sz="quarter" idx="34" hasCustomPrompt="1"/>
          </p:nvPr>
        </p:nvSpPr>
        <p:spPr>
          <a:xfrm>
            <a:off x="1761239" y="6454013"/>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24" name="Text Placeholder 32">
            <a:extLst>
              <a:ext uri="{FF2B5EF4-FFF2-40B4-BE49-F238E27FC236}">
                <a16:creationId xmlns:a16="http://schemas.microsoft.com/office/drawing/2014/main" id="{501978B6-E0FA-B4DA-170B-A064114711A5}"/>
              </a:ext>
            </a:extLst>
          </p:cNvPr>
          <p:cNvSpPr>
            <a:spLocks noGrp="1"/>
          </p:cNvSpPr>
          <p:nvPr>
            <p:ph type="body" sz="quarter" idx="35" hasCustomPrompt="1"/>
          </p:nvPr>
        </p:nvSpPr>
        <p:spPr>
          <a:xfrm>
            <a:off x="1147407" y="6940226"/>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sp>
        <p:nvSpPr>
          <p:cNvPr id="25" name="Text Placeholder 32">
            <a:extLst>
              <a:ext uri="{FF2B5EF4-FFF2-40B4-BE49-F238E27FC236}">
                <a16:creationId xmlns:a16="http://schemas.microsoft.com/office/drawing/2014/main" id="{D40699C3-6EFB-9B94-CB78-8A68B0B60BCA}"/>
              </a:ext>
            </a:extLst>
          </p:cNvPr>
          <p:cNvSpPr>
            <a:spLocks noGrp="1"/>
          </p:cNvSpPr>
          <p:nvPr>
            <p:ph type="body" sz="quarter" idx="36" hasCustomPrompt="1"/>
          </p:nvPr>
        </p:nvSpPr>
        <p:spPr>
          <a:xfrm>
            <a:off x="1761239" y="6940226"/>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27" name="Text Placeholder 32">
            <a:extLst>
              <a:ext uri="{FF2B5EF4-FFF2-40B4-BE49-F238E27FC236}">
                <a16:creationId xmlns:a16="http://schemas.microsoft.com/office/drawing/2014/main" id="{DED70BBB-1E27-A3DD-0250-F4A5CF0AAFAD}"/>
              </a:ext>
            </a:extLst>
          </p:cNvPr>
          <p:cNvSpPr>
            <a:spLocks noGrp="1"/>
          </p:cNvSpPr>
          <p:nvPr>
            <p:ph type="body" sz="quarter" idx="37" hasCustomPrompt="1"/>
          </p:nvPr>
        </p:nvSpPr>
        <p:spPr>
          <a:xfrm>
            <a:off x="1147407" y="7427082"/>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11</a:t>
            </a:r>
            <a:endParaRPr lang="en-US" dirty="0"/>
          </a:p>
        </p:txBody>
      </p:sp>
      <p:sp>
        <p:nvSpPr>
          <p:cNvPr id="28" name="Text Placeholder 32">
            <a:extLst>
              <a:ext uri="{FF2B5EF4-FFF2-40B4-BE49-F238E27FC236}">
                <a16:creationId xmlns:a16="http://schemas.microsoft.com/office/drawing/2014/main" id="{C517ACF6-CB26-7271-74C0-A076896B9647}"/>
              </a:ext>
            </a:extLst>
          </p:cNvPr>
          <p:cNvSpPr>
            <a:spLocks noGrp="1"/>
          </p:cNvSpPr>
          <p:nvPr>
            <p:ph type="body" sz="quarter" idx="38" hasCustomPrompt="1"/>
          </p:nvPr>
        </p:nvSpPr>
        <p:spPr>
          <a:xfrm>
            <a:off x="1761239" y="7427082"/>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36" name="Text Placeholder 32">
            <a:extLst>
              <a:ext uri="{FF2B5EF4-FFF2-40B4-BE49-F238E27FC236}">
                <a16:creationId xmlns:a16="http://schemas.microsoft.com/office/drawing/2014/main" id="{FBBCF190-05C2-C6DF-2398-F0892BACF9A1}"/>
              </a:ext>
            </a:extLst>
          </p:cNvPr>
          <p:cNvSpPr>
            <a:spLocks noGrp="1"/>
          </p:cNvSpPr>
          <p:nvPr>
            <p:ph type="body" sz="quarter" idx="41" hasCustomPrompt="1"/>
          </p:nvPr>
        </p:nvSpPr>
        <p:spPr>
          <a:xfrm>
            <a:off x="1147407" y="7920941"/>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12</a:t>
            </a:r>
            <a:endParaRPr lang="en-US" dirty="0"/>
          </a:p>
        </p:txBody>
      </p:sp>
      <p:sp>
        <p:nvSpPr>
          <p:cNvPr id="37" name="Text Placeholder 32">
            <a:extLst>
              <a:ext uri="{FF2B5EF4-FFF2-40B4-BE49-F238E27FC236}">
                <a16:creationId xmlns:a16="http://schemas.microsoft.com/office/drawing/2014/main" id="{7A96F9FB-7544-D114-284F-8C8D17B95D46}"/>
              </a:ext>
            </a:extLst>
          </p:cNvPr>
          <p:cNvSpPr>
            <a:spLocks noGrp="1"/>
          </p:cNvSpPr>
          <p:nvPr>
            <p:ph type="body" sz="quarter" idx="42" hasCustomPrompt="1"/>
          </p:nvPr>
        </p:nvSpPr>
        <p:spPr>
          <a:xfrm>
            <a:off x="1761239" y="7920941"/>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grpSp>
        <p:nvGrpSpPr>
          <p:cNvPr id="71" name="Group 70">
            <a:extLst>
              <a:ext uri="{FF2B5EF4-FFF2-40B4-BE49-F238E27FC236}">
                <a16:creationId xmlns:a16="http://schemas.microsoft.com/office/drawing/2014/main" id="{AF9C09C9-7F94-CEAF-01D1-B2D2CC333A1D}"/>
              </a:ext>
            </a:extLst>
          </p:cNvPr>
          <p:cNvGrpSpPr/>
          <p:nvPr userDrawn="1"/>
        </p:nvGrpSpPr>
        <p:grpSpPr>
          <a:xfrm>
            <a:off x="1761237" y="2924025"/>
            <a:ext cx="4997133" cy="4917460"/>
            <a:chOff x="1172313" y="2399092"/>
            <a:chExt cx="5579894" cy="4917460"/>
          </a:xfrm>
        </p:grpSpPr>
        <p:cxnSp>
          <p:nvCxnSpPr>
            <p:cNvPr id="57" name="Straight Connector 56">
              <a:extLst>
                <a:ext uri="{FF2B5EF4-FFF2-40B4-BE49-F238E27FC236}">
                  <a16:creationId xmlns:a16="http://schemas.microsoft.com/office/drawing/2014/main" id="{3C1D74CB-DAEE-C978-13B3-60DDD688781B}"/>
                </a:ext>
              </a:extLst>
            </p:cNvPr>
            <p:cNvCxnSpPr>
              <a:cxnSpLocks/>
            </p:cNvCxnSpPr>
            <p:nvPr userDrawn="1"/>
          </p:nvCxnSpPr>
          <p:spPr>
            <a:xfrm>
              <a:off x="1172313" y="2399092"/>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762B34-3870-083E-7E4D-4645C47108D0}"/>
                </a:ext>
              </a:extLst>
            </p:cNvPr>
            <p:cNvCxnSpPr>
              <a:cxnSpLocks/>
            </p:cNvCxnSpPr>
            <p:nvPr userDrawn="1"/>
          </p:nvCxnSpPr>
          <p:spPr>
            <a:xfrm>
              <a:off x="1172313" y="2890838"/>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067B7EA-D258-D245-7A53-2EE577DB07D7}"/>
                </a:ext>
              </a:extLst>
            </p:cNvPr>
            <p:cNvCxnSpPr>
              <a:cxnSpLocks/>
            </p:cNvCxnSpPr>
            <p:nvPr userDrawn="1"/>
          </p:nvCxnSpPr>
          <p:spPr>
            <a:xfrm>
              <a:off x="1172313" y="3382584"/>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3AEDB02-3C56-C491-C799-B86EC50F10CC}"/>
                </a:ext>
              </a:extLst>
            </p:cNvPr>
            <p:cNvCxnSpPr>
              <a:cxnSpLocks/>
            </p:cNvCxnSpPr>
            <p:nvPr userDrawn="1"/>
          </p:nvCxnSpPr>
          <p:spPr>
            <a:xfrm>
              <a:off x="1172313" y="3874330"/>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35992FB-B7A8-316E-9E39-A26642DA5EF0}"/>
                </a:ext>
              </a:extLst>
            </p:cNvPr>
            <p:cNvCxnSpPr>
              <a:cxnSpLocks/>
            </p:cNvCxnSpPr>
            <p:nvPr userDrawn="1"/>
          </p:nvCxnSpPr>
          <p:spPr>
            <a:xfrm>
              <a:off x="1172313" y="4366076"/>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EB277FA-CF3E-07C4-CD90-FEB18160E69F}"/>
                </a:ext>
              </a:extLst>
            </p:cNvPr>
            <p:cNvCxnSpPr>
              <a:cxnSpLocks/>
            </p:cNvCxnSpPr>
            <p:nvPr userDrawn="1"/>
          </p:nvCxnSpPr>
          <p:spPr>
            <a:xfrm>
              <a:off x="1172313" y="4857822"/>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F48AB6-5454-36EC-FE50-31E936D96AE3}"/>
                </a:ext>
              </a:extLst>
            </p:cNvPr>
            <p:cNvCxnSpPr>
              <a:cxnSpLocks/>
            </p:cNvCxnSpPr>
            <p:nvPr userDrawn="1"/>
          </p:nvCxnSpPr>
          <p:spPr>
            <a:xfrm>
              <a:off x="1172313" y="5349568"/>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2041FC9-2139-5E32-3FB6-D7C307A32FF5}"/>
                </a:ext>
              </a:extLst>
            </p:cNvPr>
            <p:cNvCxnSpPr>
              <a:cxnSpLocks/>
            </p:cNvCxnSpPr>
            <p:nvPr userDrawn="1"/>
          </p:nvCxnSpPr>
          <p:spPr>
            <a:xfrm>
              <a:off x="1172313" y="5841314"/>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6D265DF-CF1C-7529-9C52-2AE4BEC069F0}"/>
                </a:ext>
              </a:extLst>
            </p:cNvPr>
            <p:cNvCxnSpPr>
              <a:cxnSpLocks/>
            </p:cNvCxnSpPr>
            <p:nvPr userDrawn="1"/>
          </p:nvCxnSpPr>
          <p:spPr>
            <a:xfrm>
              <a:off x="1172313" y="6333060"/>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2D5C723-C843-0970-87FE-4CCB857E4B80}"/>
                </a:ext>
              </a:extLst>
            </p:cNvPr>
            <p:cNvCxnSpPr>
              <a:cxnSpLocks/>
            </p:cNvCxnSpPr>
            <p:nvPr userDrawn="1"/>
          </p:nvCxnSpPr>
          <p:spPr>
            <a:xfrm>
              <a:off x="1172313" y="6824806"/>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DB585C7-56E6-0C81-DE05-CE0AD7411DE2}"/>
                </a:ext>
              </a:extLst>
            </p:cNvPr>
            <p:cNvCxnSpPr>
              <a:cxnSpLocks/>
            </p:cNvCxnSpPr>
            <p:nvPr userDrawn="1"/>
          </p:nvCxnSpPr>
          <p:spPr>
            <a:xfrm>
              <a:off x="1172313" y="7316552"/>
              <a:ext cx="5579894"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grpSp>
      <p:sp>
        <p:nvSpPr>
          <p:cNvPr id="74" name="Text Placeholder 32">
            <a:extLst>
              <a:ext uri="{FF2B5EF4-FFF2-40B4-BE49-F238E27FC236}">
                <a16:creationId xmlns:a16="http://schemas.microsoft.com/office/drawing/2014/main" id="{F0DB8F07-1104-EF17-FA12-6B2042AE3243}"/>
              </a:ext>
            </a:extLst>
          </p:cNvPr>
          <p:cNvSpPr>
            <a:spLocks noGrp="1"/>
          </p:cNvSpPr>
          <p:nvPr>
            <p:ph type="body" sz="quarter" idx="30" hasCustomPrompt="1"/>
          </p:nvPr>
        </p:nvSpPr>
        <p:spPr>
          <a:xfrm>
            <a:off x="3563331" y="9697542"/>
            <a:ext cx="3309908" cy="566166"/>
          </a:xfrm>
          <a:prstGeom prst="rect">
            <a:avLst/>
          </a:prstGeom>
        </p:spPr>
        <p:txBody>
          <a:bodyPr anchor="t">
            <a:noAutofit/>
          </a:bodyPr>
          <a:lstStyle>
            <a:lvl1pPr marL="0" indent="0" algn="just">
              <a:buNone/>
              <a:defRPr sz="7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pic>
        <p:nvPicPr>
          <p:cNvPr id="75" name="Picture 74">
            <a:extLst>
              <a:ext uri="{FF2B5EF4-FFF2-40B4-BE49-F238E27FC236}">
                <a16:creationId xmlns:a16="http://schemas.microsoft.com/office/drawing/2014/main" id="{3DA8A81A-FD57-DE3A-1BA5-5CB6D76644FD}"/>
              </a:ext>
            </a:extLst>
          </p:cNvPr>
          <p:cNvPicPr/>
          <p:nvPr userDrawn="1"/>
        </p:nvPicPr>
        <p:blipFill rotWithShape="1">
          <a:blip r:embed="rId2" cstate="print">
            <a:extLst>
              <a:ext uri="{28A0092B-C50C-407E-A947-70E740481C1C}">
                <a14:useLocalDpi xmlns:a14="http://schemas.microsoft.com/office/drawing/2010/main"/>
              </a:ext>
            </a:extLst>
          </a:blip>
          <a:srcRect r="44449"/>
          <a:stretch/>
        </p:blipFill>
        <p:spPr bwMode="auto">
          <a:xfrm>
            <a:off x="1977333" y="9826377"/>
            <a:ext cx="1446352" cy="332129"/>
          </a:xfrm>
          <a:prstGeom prst="rect">
            <a:avLst/>
          </a:prstGeom>
          <a:ln>
            <a:noFill/>
          </a:ln>
          <a:extLst>
            <a:ext uri="{53640926-AAD7-44D8-BBD7-CCE9431645EC}">
              <a14:shadowObscured xmlns:a14="http://schemas.microsoft.com/office/drawing/2010/main"/>
            </a:ext>
          </a:extLst>
        </p:spPr>
      </p:pic>
      <p:sp>
        <p:nvSpPr>
          <p:cNvPr id="76" name="Text Placeholder 32">
            <a:extLst>
              <a:ext uri="{FF2B5EF4-FFF2-40B4-BE49-F238E27FC236}">
                <a16:creationId xmlns:a16="http://schemas.microsoft.com/office/drawing/2014/main" id="{3DEF4D4D-D114-C91D-60C5-608D768792CE}"/>
              </a:ext>
            </a:extLst>
          </p:cNvPr>
          <p:cNvSpPr>
            <a:spLocks noGrp="1"/>
          </p:cNvSpPr>
          <p:nvPr>
            <p:ph type="body" sz="quarter" idx="45" hasCustomPrompt="1"/>
          </p:nvPr>
        </p:nvSpPr>
        <p:spPr>
          <a:xfrm>
            <a:off x="1147407" y="8402934"/>
            <a:ext cx="562611" cy="341504"/>
          </a:xfrm>
          <a:prstGeom prst="rect">
            <a:avLst/>
          </a:prstGeom>
        </p:spPr>
        <p:txBody>
          <a:bodyPr anchor="ctr">
            <a:noAutofit/>
          </a:bodyPr>
          <a:lstStyle>
            <a:lvl1pPr marL="0" indent="0" algn="l">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13</a:t>
            </a:r>
            <a:endParaRPr lang="en-US" dirty="0"/>
          </a:p>
        </p:txBody>
      </p:sp>
      <p:sp>
        <p:nvSpPr>
          <p:cNvPr id="77" name="Text Placeholder 32">
            <a:extLst>
              <a:ext uri="{FF2B5EF4-FFF2-40B4-BE49-F238E27FC236}">
                <a16:creationId xmlns:a16="http://schemas.microsoft.com/office/drawing/2014/main" id="{F321D2C8-2D23-9DCE-2787-CA8B455D544F}"/>
              </a:ext>
            </a:extLst>
          </p:cNvPr>
          <p:cNvSpPr>
            <a:spLocks noGrp="1"/>
          </p:cNvSpPr>
          <p:nvPr>
            <p:ph type="body" sz="quarter" idx="46" hasCustomPrompt="1"/>
          </p:nvPr>
        </p:nvSpPr>
        <p:spPr>
          <a:xfrm>
            <a:off x="1761239" y="8402934"/>
            <a:ext cx="5112000" cy="341504"/>
          </a:xfrm>
          <a:prstGeom prst="rect">
            <a:avLst/>
          </a:prstGeom>
        </p:spPr>
        <p:txBody>
          <a:bodyPr anchor="ctr">
            <a:noAutofit/>
          </a:bodyPr>
          <a:lstStyle>
            <a:lvl1pPr marL="0" indent="0" algn="l">
              <a:buNone/>
              <a:defRPr sz="15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cxnSp>
        <p:nvCxnSpPr>
          <p:cNvPr id="92" name="Straight Connector 91">
            <a:extLst>
              <a:ext uri="{FF2B5EF4-FFF2-40B4-BE49-F238E27FC236}">
                <a16:creationId xmlns:a16="http://schemas.microsoft.com/office/drawing/2014/main" id="{1D669C1B-EA81-9DD2-62CB-46885FDFCB56}"/>
              </a:ext>
            </a:extLst>
          </p:cNvPr>
          <p:cNvCxnSpPr>
            <a:cxnSpLocks/>
          </p:cNvCxnSpPr>
          <p:nvPr userDrawn="1"/>
        </p:nvCxnSpPr>
        <p:spPr>
          <a:xfrm>
            <a:off x="1761237" y="8323478"/>
            <a:ext cx="4997133" cy="0"/>
          </a:xfrm>
          <a:prstGeom prst="line">
            <a:avLst/>
          </a:prstGeom>
          <a:ln w="19050">
            <a:solidFill>
              <a:srgbClr val="354F9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91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384628-37C7-B446-A4B7-520950BBA7CC}"/>
              </a:ext>
            </a:extLst>
          </p:cNvPr>
          <p:cNvSpPr/>
          <p:nvPr userDrawn="1"/>
        </p:nvSpPr>
        <p:spPr>
          <a:xfrm flipV="1">
            <a:off x="3188530" y="479406"/>
            <a:ext cx="3851417" cy="9578994"/>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4E867549-D288-744A-9754-151822D0CCE9}"/>
              </a:ext>
            </a:extLst>
          </p:cNvPr>
          <p:cNvSpPr>
            <a:spLocks noGrp="1"/>
          </p:cNvSpPr>
          <p:nvPr>
            <p:ph type="pic" sz="quarter" idx="12"/>
          </p:nvPr>
        </p:nvSpPr>
        <p:spPr>
          <a:xfrm>
            <a:off x="677498" y="3177828"/>
            <a:ext cx="4370144" cy="5733269"/>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Slide Number Placeholder 5">
            <a:extLst>
              <a:ext uri="{FF2B5EF4-FFF2-40B4-BE49-F238E27FC236}">
                <a16:creationId xmlns:a16="http://schemas.microsoft.com/office/drawing/2014/main" id="{8E8B162A-439C-6B44-9D15-5D6E1B3C965F}"/>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9" name="Text Placeholder 32">
            <a:extLst>
              <a:ext uri="{FF2B5EF4-FFF2-40B4-BE49-F238E27FC236}">
                <a16:creationId xmlns:a16="http://schemas.microsoft.com/office/drawing/2014/main" id="{DE6C565A-28A6-BC48-B666-60FBF3BE7C38}"/>
              </a:ext>
            </a:extLst>
          </p:cNvPr>
          <p:cNvSpPr>
            <a:spLocks noGrp="1"/>
          </p:cNvSpPr>
          <p:nvPr>
            <p:ph type="body" sz="quarter" idx="14" hasCustomPrompt="1"/>
          </p:nvPr>
        </p:nvSpPr>
        <p:spPr>
          <a:xfrm>
            <a:off x="3351509" y="979289"/>
            <a:ext cx="3525457" cy="2198539"/>
          </a:xfrm>
          <a:prstGeom prst="rect">
            <a:avLst/>
          </a:prstGeom>
        </p:spPr>
        <p:txBody>
          <a:bodyPr>
            <a:noAutofit/>
          </a:bodyPr>
          <a:lstStyle>
            <a:lvl1pPr marL="0" indent="0" algn="l">
              <a:buNone/>
              <a:defRPr sz="14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79722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72E59C3-168E-244C-A9B7-CEB328D3D549}"/>
              </a:ext>
            </a:extLst>
          </p:cNvPr>
          <p:cNvSpPr/>
          <p:nvPr userDrawn="1"/>
        </p:nvSpPr>
        <p:spPr>
          <a:xfrm>
            <a:off x="-31447" y="0"/>
            <a:ext cx="7591122"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aphic 2">
            <a:extLst>
              <a:ext uri="{FF2B5EF4-FFF2-40B4-BE49-F238E27FC236}">
                <a16:creationId xmlns:a16="http://schemas.microsoft.com/office/drawing/2014/main" id="{95DE4127-3EC5-A943-9D0E-91EEE07DA691}"/>
              </a:ext>
            </a:extLst>
          </p:cNvPr>
          <p:cNvGrpSpPr/>
          <p:nvPr userDrawn="1"/>
        </p:nvGrpSpPr>
        <p:grpSpPr>
          <a:xfrm rot="16200000">
            <a:off x="-1111459" y="7124474"/>
            <a:ext cx="3833889" cy="1673865"/>
            <a:chOff x="3357879" y="5072538"/>
            <a:chExt cx="593407" cy="259080"/>
          </a:xfrm>
          <a:solidFill>
            <a:srgbClr val="EB7339"/>
          </a:solidFill>
        </p:grpSpPr>
        <p:sp>
          <p:nvSpPr>
            <p:cNvPr id="29" name="Freeform 28">
              <a:extLst>
                <a:ext uri="{FF2B5EF4-FFF2-40B4-BE49-F238E27FC236}">
                  <a16:creationId xmlns:a16="http://schemas.microsoft.com/office/drawing/2014/main" id="{3E4D7A28-04FD-7749-9B1C-B33FD0B4381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CD2B5292-D3E0-CA44-AA44-AF1A016C419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C4D9F8F2-170E-3840-8201-327F53650914}"/>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2" name="Graphic 2">
            <a:extLst>
              <a:ext uri="{FF2B5EF4-FFF2-40B4-BE49-F238E27FC236}">
                <a16:creationId xmlns:a16="http://schemas.microsoft.com/office/drawing/2014/main" id="{53C899A7-139D-4A40-9D74-0C5B9DAEC9F2}"/>
              </a:ext>
            </a:extLst>
          </p:cNvPr>
          <p:cNvGrpSpPr/>
          <p:nvPr userDrawn="1"/>
        </p:nvGrpSpPr>
        <p:grpSpPr>
          <a:xfrm rot="5400000">
            <a:off x="5340797" y="2244049"/>
            <a:ext cx="3833889" cy="1673865"/>
            <a:chOff x="3357879" y="5072538"/>
            <a:chExt cx="593407" cy="259080"/>
          </a:xfrm>
          <a:solidFill>
            <a:srgbClr val="EB7339"/>
          </a:solidFill>
        </p:grpSpPr>
        <p:sp>
          <p:nvSpPr>
            <p:cNvPr id="33" name="Freeform 32">
              <a:extLst>
                <a:ext uri="{FF2B5EF4-FFF2-40B4-BE49-F238E27FC236}">
                  <a16:creationId xmlns:a16="http://schemas.microsoft.com/office/drawing/2014/main" id="{9B9B2AEE-FAB3-8047-A375-ACEBE965650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6355AF1B-0A6B-6B4B-97C2-1BBB49948B35}"/>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C4B18514-884A-9545-ABAD-61A5CFC634B4}"/>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FE3A8226-657E-074A-B3F4-9478D0E11135}"/>
              </a:ext>
            </a:extLst>
          </p:cNvPr>
          <p:cNvSpPr/>
          <p:nvPr userDrawn="1"/>
        </p:nvSpPr>
        <p:spPr>
          <a:xfrm>
            <a:off x="341542" y="431568"/>
            <a:ext cx="6845145" cy="982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2">
            <a:extLst>
              <a:ext uri="{FF2B5EF4-FFF2-40B4-BE49-F238E27FC236}">
                <a16:creationId xmlns:a16="http://schemas.microsoft.com/office/drawing/2014/main" id="{952C3157-D208-0C47-80AB-439CAFB752D6}"/>
              </a:ext>
            </a:extLst>
          </p:cNvPr>
          <p:cNvSpPr>
            <a:spLocks noGrp="1"/>
          </p:cNvSpPr>
          <p:nvPr>
            <p:ph type="body" sz="quarter" idx="13" hasCustomPrompt="1"/>
          </p:nvPr>
        </p:nvSpPr>
        <p:spPr>
          <a:xfrm>
            <a:off x="792163" y="742278"/>
            <a:ext cx="5895907"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25" name="Text Placeholder 3">
            <a:extLst>
              <a:ext uri="{FF2B5EF4-FFF2-40B4-BE49-F238E27FC236}">
                <a16:creationId xmlns:a16="http://schemas.microsoft.com/office/drawing/2014/main" id="{7DEA2B83-F590-C544-95DC-861E1876EB9F}"/>
              </a:ext>
            </a:extLst>
          </p:cNvPr>
          <p:cNvSpPr>
            <a:spLocks noGrp="1"/>
          </p:cNvSpPr>
          <p:nvPr>
            <p:ph type="body" sz="quarter" idx="16" hasCustomPrompt="1"/>
          </p:nvPr>
        </p:nvSpPr>
        <p:spPr>
          <a:xfrm>
            <a:off x="792163" y="1858780"/>
            <a:ext cx="5895975" cy="7839856"/>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
        <p:nvSpPr>
          <p:cNvPr id="37" name="Rectangle 36">
            <a:extLst>
              <a:ext uri="{FF2B5EF4-FFF2-40B4-BE49-F238E27FC236}">
                <a16:creationId xmlns:a16="http://schemas.microsoft.com/office/drawing/2014/main" id="{97A65C7D-2155-F941-BFF5-ADBCF0451511}"/>
              </a:ext>
            </a:extLst>
          </p:cNvPr>
          <p:cNvSpPr/>
          <p:nvPr userDrawn="1"/>
        </p:nvSpPr>
        <p:spPr>
          <a:xfrm>
            <a:off x="7562450" y="495550"/>
            <a:ext cx="3288243" cy="108608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lide Number Placeholder 5">
            <a:extLst>
              <a:ext uri="{FF2B5EF4-FFF2-40B4-BE49-F238E27FC236}">
                <a16:creationId xmlns:a16="http://schemas.microsoft.com/office/drawing/2014/main" id="{B733CDD4-F118-6C4D-B5F2-E20949479B61}"/>
              </a:ext>
            </a:extLst>
          </p:cNvPr>
          <p:cNvSpPr>
            <a:spLocks noGrp="1"/>
          </p:cNvSpPr>
          <p:nvPr>
            <p:ph type="sldNum" sz="quarter" idx="4"/>
          </p:nvPr>
        </p:nvSpPr>
        <p:spPr>
          <a:xfrm>
            <a:off x="7179830" y="10263708"/>
            <a:ext cx="300672" cy="266594"/>
          </a:xfrm>
          <a:prstGeom prst="rect">
            <a:avLst/>
          </a:prstGeom>
        </p:spPr>
        <p:txBody>
          <a:bodyPr vert="horz" lIns="91440" tIns="45720" rIns="91440" bIns="45720" rtlCol="0" anchor="ctr"/>
          <a:lstStyle>
            <a:lvl1pPr algn="r">
              <a:defRPr sz="7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9" name="Rectangle 38">
            <a:extLst>
              <a:ext uri="{FF2B5EF4-FFF2-40B4-BE49-F238E27FC236}">
                <a16:creationId xmlns:a16="http://schemas.microsoft.com/office/drawing/2014/main" id="{8F0F87D4-1F2D-DA4F-BF1A-511BE5A9D8C6}"/>
              </a:ext>
            </a:extLst>
          </p:cNvPr>
          <p:cNvSpPr/>
          <p:nvPr userDrawn="1"/>
        </p:nvSpPr>
        <p:spPr>
          <a:xfrm rot="16200000">
            <a:off x="5750313" y="8236536"/>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2213C32A-A048-4A40-8F13-1E2ACF495E1E}"/>
              </a:ext>
            </a:extLst>
          </p:cNvPr>
          <p:cNvPicPr>
            <a:picLocks noChangeAspect="1"/>
          </p:cNvPicPr>
          <p:nvPr userDrawn="1"/>
        </p:nvPicPr>
        <p:blipFill>
          <a:blip r:embed="rId2"/>
          <a:stretch>
            <a:fillRect/>
          </a:stretch>
        </p:blipFill>
        <p:spPr>
          <a:xfrm>
            <a:off x="7270305" y="10030255"/>
            <a:ext cx="127000" cy="127000"/>
          </a:xfrm>
          <a:prstGeom prst="rect">
            <a:avLst/>
          </a:prstGeom>
        </p:spPr>
      </p:pic>
    </p:spTree>
    <p:extLst>
      <p:ext uri="{BB962C8B-B14F-4D97-AF65-F5344CB8AC3E}">
        <p14:creationId xmlns:p14="http://schemas.microsoft.com/office/powerpoint/2010/main" val="254500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C8352B-D288-414A-B4A2-0EE0BB5460F3}"/>
              </a:ext>
            </a:extLst>
          </p:cNvPr>
          <p:cNvSpPr/>
          <p:nvPr userDrawn="1"/>
        </p:nvSpPr>
        <p:spPr>
          <a:xfrm>
            <a:off x="0" y="0"/>
            <a:ext cx="7577392" cy="33409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3" name="Slide Number Placeholder 5">
            <a:extLst>
              <a:ext uri="{FF2B5EF4-FFF2-40B4-BE49-F238E27FC236}">
                <a16:creationId xmlns:a16="http://schemas.microsoft.com/office/drawing/2014/main" id="{AB075DC0-EB4A-0440-91CA-A4B130E1581E}"/>
              </a:ext>
            </a:extLst>
          </p:cNvPr>
          <p:cNvSpPr txBox="1">
            <a:spLocks/>
          </p:cNvSpPr>
          <p:nvPr userDrawn="1"/>
        </p:nvSpPr>
        <p:spPr>
          <a:xfrm>
            <a:off x="7107406" y="10263708"/>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354F92"/>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pPr/>
              <a:t>‹#›</a:t>
            </a:fld>
            <a:endParaRPr lang="en-US" dirty="0"/>
          </a:p>
        </p:txBody>
      </p:sp>
      <p:grpSp>
        <p:nvGrpSpPr>
          <p:cNvPr id="17" name="Graphic 2">
            <a:extLst>
              <a:ext uri="{FF2B5EF4-FFF2-40B4-BE49-F238E27FC236}">
                <a16:creationId xmlns:a16="http://schemas.microsoft.com/office/drawing/2014/main" id="{C82B0DE5-037D-0241-8609-31339C45E8A5}"/>
              </a:ext>
            </a:extLst>
          </p:cNvPr>
          <p:cNvGrpSpPr/>
          <p:nvPr userDrawn="1"/>
        </p:nvGrpSpPr>
        <p:grpSpPr>
          <a:xfrm>
            <a:off x="2164624" y="-298747"/>
            <a:ext cx="3833889" cy="1673865"/>
            <a:chOff x="3357879" y="5072538"/>
            <a:chExt cx="593407" cy="259080"/>
          </a:xfrm>
          <a:solidFill>
            <a:srgbClr val="EB7339"/>
          </a:solidFill>
        </p:grpSpPr>
        <p:sp>
          <p:nvSpPr>
            <p:cNvPr id="18" name="Freeform 17">
              <a:extLst>
                <a:ext uri="{FF2B5EF4-FFF2-40B4-BE49-F238E27FC236}">
                  <a16:creationId xmlns:a16="http://schemas.microsoft.com/office/drawing/2014/main" id="{49443BE9-EF66-9645-ACD0-53EB2F570CCE}"/>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87C85B8-E197-9849-B462-DE9F36EED9F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A156A31-100E-1747-AA0A-C450A58B3BAB}"/>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1" name="Rectangle 20">
            <a:extLst>
              <a:ext uri="{FF2B5EF4-FFF2-40B4-BE49-F238E27FC236}">
                <a16:creationId xmlns:a16="http://schemas.microsoft.com/office/drawing/2014/main" id="{F3F5B081-C373-C045-BF17-1E774537D338}"/>
              </a:ext>
            </a:extLst>
          </p:cNvPr>
          <p:cNvSpPr/>
          <p:nvPr userDrawn="1"/>
        </p:nvSpPr>
        <p:spPr>
          <a:xfrm>
            <a:off x="-19878" y="-1617946"/>
            <a:ext cx="7752521" cy="16391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D81AE1D-246F-FF45-8A10-4E295AD9E9D6}"/>
              </a:ext>
            </a:extLst>
          </p:cNvPr>
          <p:cNvSpPr/>
          <p:nvPr userDrawn="1"/>
        </p:nvSpPr>
        <p:spPr>
          <a:xfrm>
            <a:off x="0" y="334093"/>
            <a:ext cx="7577392" cy="1639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2">
            <a:extLst>
              <a:ext uri="{FF2B5EF4-FFF2-40B4-BE49-F238E27FC236}">
                <a16:creationId xmlns:a16="http://schemas.microsoft.com/office/drawing/2014/main" id="{0E29359D-0FA5-EA4F-8377-6D003A0B5122}"/>
              </a:ext>
            </a:extLst>
          </p:cNvPr>
          <p:cNvSpPr>
            <a:spLocks noGrp="1"/>
          </p:cNvSpPr>
          <p:nvPr>
            <p:ph type="body" sz="quarter" idx="13" hasCustomPrompt="1"/>
          </p:nvPr>
        </p:nvSpPr>
        <p:spPr>
          <a:xfrm>
            <a:off x="792163" y="742278"/>
            <a:ext cx="5895907"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24" name="Text Placeholder 3">
            <a:extLst>
              <a:ext uri="{FF2B5EF4-FFF2-40B4-BE49-F238E27FC236}">
                <a16:creationId xmlns:a16="http://schemas.microsoft.com/office/drawing/2014/main" id="{30AE557D-372F-934F-AE1B-14C2E1A02CAF}"/>
              </a:ext>
            </a:extLst>
          </p:cNvPr>
          <p:cNvSpPr>
            <a:spLocks noGrp="1"/>
          </p:cNvSpPr>
          <p:nvPr>
            <p:ph type="body" sz="quarter" idx="16" hasCustomPrompt="1"/>
          </p:nvPr>
        </p:nvSpPr>
        <p:spPr>
          <a:xfrm>
            <a:off x="792163" y="1858780"/>
            <a:ext cx="5895975" cy="7839856"/>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Tree>
    <p:extLst>
      <p:ext uri="{BB962C8B-B14F-4D97-AF65-F5344CB8AC3E}">
        <p14:creationId xmlns:p14="http://schemas.microsoft.com/office/powerpoint/2010/main" val="1235017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Quote Slide 0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D39C44-0A64-BD46-8EA0-A0EA62B69E38}"/>
              </a:ext>
            </a:extLst>
          </p:cNvPr>
          <p:cNvSpPr>
            <a:spLocks noGrp="1"/>
          </p:cNvSpPr>
          <p:nvPr>
            <p:ph type="pic" sz="quarter" idx="11"/>
          </p:nvPr>
        </p:nvSpPr>
        <p:spPr>
          <a:xfrm>
            <a:off x="0" y="0"/>
            <a:ext cx="7559675" cy="10691813"/>
          </a:xfrm>
          <a:custGeom>
            <a:avLst/>
            <a:gdLst>
              <a:gd name="connsiteX0" fmla="*/ 839586 w 7559675"/>
              <a:gd name="connsiteY0" fmla="*/ 760760 h 10691813"/>
              <a:gd name="connsiteX1" fmla="*/ 839586 w 7559675"/>
              <a:gd name="connsiteY1" fmla="*/ 9931052 h 10691813"/>
              <a:gd name="connsiteX2" fmla="*/ 6720089 w 7559675"/>
              <a:gd name="connsiteY2" fmla="*/ 9931052 h 10691813"/>
              <a:gd name="connsiteX3" fmla="*/ 6720089 w 7559675"/>
              <a:gd name="connsiteY3" fmla="*/ 760760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839586" y="760760"/>
                </a:moveTo>
                <a:lnTo>
                  <a:pt x="839586" y="9931052"/>
                </a:lnTo>
                <a:lnTo>
                  <a:pt x="6720089" y="9931052"/>
                </a:lnTo>
                <a:lnTo>
                  <a:pt x="6720089" y="760760"/>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Text Placeholder 32">
            <a:extLst>
              <a:ext uri="{FF2B5EF4-FFF2-40B4-BE49-F238E27FC236}">
                <a16:creationId xmlns:a16="http://schemas.microsoft.com/office/drawing/2014/main" id="{45C74116-8E75-C343-9797-79ADADD81E54}"/>
              </a:ext>
            </a:extLst>
          </p:cNvPr>
          <p:cNvSpPr>
            <a:spLocks noGrp="1"/>
          </p:cNvSpPr>
          <p:nvPr>
            <p:ph type="body" sz="quarter" idx="13" hasCustomPrompt="1"/>
          </p:nvPr>
        </p:nvSpPr>
        <p:spPr>
          <a:xfrm>
            <a:off x="838200" y="3674830"/>
            <a:ext cx="5886449" cy="1738312"/>
          </a:xfrm>
          <a:prstGeom prst="rect">
            <a:avLst/>
          </a:prstGeom>
        </p:spPr>
        <p:txBody>
          <a:bodyPr>
            <a:noAutofit/>
          </a:bodyPr>
          <a:lstStyle>
            <a:lvl1pPr marL="0" indent="0" algn="ctr">
              <a:buNone/>
              <a:defRPr sz="1800" b="1" i="0">
                <a:solidFill>
                  <a:srgbClr val="011E3B"/>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12" name="Rectangle 11">
            <a:extLst>
              <a:ext uri="{FF2B5EF4-FFF2-40B4-BE49-F238E27FC236}">
                <a16:creationId xmlns:a16="http://schemas.microsoft.com/office/drawing/2014/main" id="{A5DC3A62-5088-F34F-961E-883D0EA80C0F}"/>
              </a:ext>
            </a:extLst>
          </p:cNvPr>
          <p:cNvSpPr/>
          <p:nvPr userDrawn="1"/>
        </p:nvSpPr>
        <p:spPr>
          <a:xfrm>
            <a:off x="1229953" y="2547452"/>
            <a:ext cx="5102942" cy="460355"/>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Text Placeholder 32">
            <a:extLst>
              <a:ext uri="{FF2B5EF4-FFF2-40B4-BE49-F238E27FC236}">
                <a16:creationId xmlns:a16="http://schemas.microsoft.com/office/drawing/2014/main" id="{BED8F978-92E6-494A-B307-5D48E682CF05}"/>
              </a:ext>
            </a:extLst>
          </p:cNvPr>
          <p:cNvSpPr>
            <a:spLocks noGrp="1"/>
          </p:cNvSpPr>
          <p:nvPr>
            <p:ph type="body" sz="quarter" idx="16" hasCustomPrompt="1"/>
          </p:nvPr>
        </p:nvSpPr>
        <p:spPr>
          <a:xfrm>
            <a:off x="838200" y="2441960"/>
            <a:ext cx="5886449" cy="357598"/>
          </a:xfrm>
          <a:prstGeom prst="rect">
            <a:avLst/>
          </a:prstGeom>
        </p:spPr>
        <p:txBody>
          <a:bodyPr anchor="t">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58200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 name="Rectangle 8">
            <a:extLst>
              <a:ext uri="{FF2B5EF4-FFF2-40B4-BE49-F238E27FC236}">
                <a16:creationId xmlns:a16="http://schemas.microsoft.com/office/drawing/2014/main" id="{A36F4EFC-73AA-844E-9CB9-3B50E67038E0}"/>
              </a:ext>
            </a:extLst>
          </p:cNvPr>
          <p:cNvSpPr/>
          <p:nvPr userDrawn="1"/>
        </p:nvSpPr>
        <p:spPr>
          <a:xfrm>
            <a:off x="2414575" y="6138344"/>
            <a:ext cx="2730524" cy="409429"/>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7" name="Text Placeholder 32">
            <a:extLst>
              <a:ext uri="{FF2B5EF4-FFF2-40B4-BE49-F238E27FC236}">
                <a16:creationId xmlns:a16="http://schemas.microsoft.com/office/drawing/2014/main" id="{4D0E3F36-7AF6-F24F-93E9-167EE9034723}"/>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buNone/>
              <a:defRPr sz="24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a16="http://schemas.microsoft.com/office/drawing/2014/main" id="{C81291F5-1840-564F-9F03-EBBB63FCF3EB}"/>
              </a:ext>
            </a:extLst>
          </p:cNvPr>
          <p:cNvSpPr>
            <a:spLocks noGrp="1"/>
          </p:cNvSpPr>
          <p:nvPr>
            <p:ph type="body" sz="quarter" idx="16" hasCustomPrompt="1"/>
          </p:nvPr>
        </p:nvSpPr>
        <p:spPr>
          <a:xfrm>
            <a:off x="2414575" y="6045038"/>
            <a:ext cx="2730524" cy="437232"/>
          </a:xfrm>
          <a:prstGeom prst="rect">
            <a:avLst/>
          </a:prstGeom>
        </p:spPr>
        <p:txBody>
          <a:bodyPr anchor="ctr">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140623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ur Team x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DACEC13F-B833-7D43-B5B8-A38F7599A06B}"/>
              </a:ext>
            </a:extLst>
          </p:cNvPr>
          <p:cNvSpPr/>
          <p:nvPr userDrawn="1"/>
        </p:nvSpPr>
        <p:spPr>
          <a:xfrm>
            <a:off x="1128061" y="3111751"/>
            <a:ext cx="2136488" cy="1391850"/>
          </a:xfrm>
          <a:custGeom>
            <a:avLst/>
            <a:gdLst>
              <a:gd name="connsiteX0" fmla="*/ 0 w 2136488"/>
              <a:gd name="connsiteY0" fmla="*/ 0 h 1391850"/>
              <a:gd name="connsiteX1" fmla="*/ 1088153 w 2136488"/>
              <a:gd name="connsiteY1" fmla="*/ 0 h 1391850"/>
              <a:gd name="connsiteX2" fmla="*/ 1088153 w 2136488"/>
              <a:gd name="connsiteY2" fmla="*/ 1256489 h 1391850"/>
              <a:gd name="connsiteX3" fmla="*/ 2136488 w 2136488"/>
              <a:gd name="connsiteY3" fmla="*/ 1256489 h 1391850"/>
              <a:gd name="connsiteX4" fmla="*/ 2136488 w 2136488"/>
              <a:gd name="connsiteY4" fmla="*/ 1391850 h 1391850"/>
              <a:gd name="connsiteX5" fmla="*/ 0 w 2136488"/>
              <a:gd name="connsiteY5" fmla="*/ 1391850 h 139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88" h="1391850">
                <a:moveTo>
                  <a:pt x="0" y="0"/>
                </a:moveTo>
                <a:lnTo>
                  <a:pt x="1088153" y="0"/>
                </a:lnTo>
                <a:lnTo>
                  <a:pt x="1088153" y="1256489"/>
                </a:lnTo>
                <a:lnTo>
                  <a:pt x="2136488" y="1256489"/>
                </a:lnTo>
                <a:lnTo>
                  <a:pt x="2136488" y="1391850"/>
                </a:lnTo>
                <a:lnTo>
                  <a:pt x="0" y="1391850"/>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2628D90B-5E63-7D4F-82A1-F4731BFE933F}"/>
              </a:ext>
            </a:extLst>
          </p:cNvPr>
          <p:cNvSpPr/>
          <p:nvPr userDrawn="1"/>
        </p:nvSpPr>
        <p:spPr>
          <a:xfrm>
            <a:off x="4907049" y="1517040"/>
            <a:ext cx="1619408" cy="2423269"/>
          </a:xfrm>
          <a:custGeom>
            <a:avLst/>
            <a:gdLst>
              <a:gd name="connsiteX0" fmla="*/ 0 w 1619408"/>
              <a:gd name="connsiteY0" fmla="*/ 0 h 2423269"/>
              <a:gd name="connsiteX1" fmla="*/ 1619408 w 1619408"/>
              <a:gd name="connsiteY1" fmla="*/ 0 h 2423269"/>
              <a:gd name="connsiteX2" fmla="*/ 1619408 w 1619408"/>
              <a:gd name="connsiteY2" fmla="*/ 2423269 h 2423269"/>
              <a:gd name="connsiteX3" fmla="*/ 1467979 w 1619408"/>
              <a:gd name="connsiteY3" fmla="*/ 2423269 h 2423269"/>
              <a:gd name="connsiteX4" fmla="*/ 1467979 w 1619408"/>
              <a:gd name="connsiteY4" fmla="*/ 853372 h 2423269"/>
              <a:gd name="connsiteX5" fmla="*/ 0 w 1619408"/>
              <a:gd name="connsiteY5" fmla="*/ 853372 h 24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408" h="2423269">
                <a:moveTo>
                  <a:pt x="0" y="0"/>
                </a:moveTo>
                <a:lnTo>
                  <a:pt x="1619408" y="0"/>
                </a:lnTo>
                <a:lnTo>
                  <a:pt x="1619408" y="2423269"/>
                </a:lnTo>
                <a:lnTo>
                  <a:pt x="1467979" y="2423269"/>
                </a:lnTo>
                <a:lnTo>
                  <a:pt x="1467979" y="853372"/>
                </a:lnTo>
                <a:lnTo>
                  <a:pt x="0" y="853372"/>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8274E73B-B6E9-CB48-A932-D93EA6723812}"/>
              </a:ext>
            </a:extLst>
          </p:cNvPr>
          <p:cNvSpPr/>
          <p:nvPr userDrawn="1"/>
        </p:nvSpPr>
        <p:spPr>
          <a:xfrm>
            <a:off x="1638690" y="6340442"/>
            <a:ext cx="1516528" cy="1828879"/>
          </a:xfrm>
          <a:custGeom>
            <a:avLst/>
            <a:gdLst>
              <a:gd name="connsiteX0" fmla="*/ 0 w 1516528"/>
              <a:gd name="connsiteY0" fmla="*/ 0 h 1828879"/>
              <a:gd name="connsiteX1" fmla="*/ 1516528 w 1516528"/>
              <a:gd name="connsiteY1" fmla="*/ 0 h 1828879"/>
              <a:gd name="connsiteX2" fmla="*/ 1516528 w 1516528"/>
              <a:gd name="connsiteY2" fmla="*/ 1828879 h 1828879"/>
              <a:gd name="connsiteX3" fmla="*/ 1158543 w 1516528"/>
              <a:gd name="connsiteY3" fmla="*/ 1828879 h 1828879"/>
              <a:gd name="connsiteX4" fmla="*/ 1158543 w 1516528"/>
              <a:gd name="connsiteY4" fmla="*/ 462634 h 1828879"/>
              <a:gd name="connsiteX5" fmla="*/ 0 w 1516528"/>
              <a:gd name="connsiteY5" fmla="*/ 462634 h 18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528" h="1828879">
                <a:moveTo>
                  <a:pt x="0" y="0"/>
                </a:moveTo>
                <a:lnTo>
                  <a:pt x="1516528" y="0"/>
                </a:lnTo>
                <a:lnTo>
                  <a:pt x="1516528" y="1828879"/>
                </a:lnTo>
                <a:lnTo>
                  <a:pt x="1158543" y="1828879"/>
                </a:lnTo>
                <a:lnTo>
                  <a:pt x="1158543" y="462634"/>
                </a:lnTo>
                <a:lnTo>
                  <a:pt x="0" y="462634"/>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704F0320-8FD3-F644-8B22-29A33671354B}"/>
              </a:ext>
            </a:extLst>
          </p:cNvPr>
          <p:cNvSpPr/>
          <p:nvPr userDrawn="1"/>
        </p:nvSpPr>
        <p:spPr>
          <a:xfrm>
            <a:off x="4814656" y="5949705"/>
            <a:ext cx="1817216" cy="2219616"/>
          </a:xfrm>
          <a:custGeom>
            <a:avLst/>
            <a:gdLst>
              <a:gd name="connsiteX0" fmla="*/ 0 w 1817216"/>
              <a:gd name="connsiteY0" fmla="*/ 0 h 2219616"/>
              <a:gd name="connsiteX1" fmla="*/ 1817216 w 1817216"/>
              <a:gd name="connsiteY1" fmla="*/ 0 h 2219616"/>
              <a:gd name="connsiteX2" fmla="*/ 1817216 w 1817216"/>
              <a:gd name="connsiteY2" fmla="*/ 2219616 h 2219616"/>
              <a:gd name="connsiteX3" fmla="*/ 941142 w 1817216"/>
              <a:gd name="connsiteY3" fmla="*/ 2219616 h 2219616"/>
              <a:gd name="connsiteX4" fmla="*/ 941142 w 1817216"/>
              <a:gd name="connsiteY4" fmla="*/ 751545 h 2219616"/>
              <a:gd name="connsiteX5" fmla="*/ 0 w 1817216"/>
              <a:gd name="connsiteY5" fmla="*/ 751545 h 221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7216" h="2219616">
                <a:moveTo>
                  <a:pt x="0" y="0"/>
                </a:moveTo>
                <a:lnTo>
                  <a:pt x="1817216" y="0"/>
                </a:lnTo>
                <a:lnTo>
                  <a:pt x="1817216" y="2219616"/>
                </a:lnTo>
                <a:lnTo>
                  <a:pt x="941142" y="2219616"/>
                </a:lnTo>
                <a:lnTo>
                  <a:pt x="941142" y="751545"/>
                </a:lnTo>
                <a:lnTo>
                  <a:pt x="0" y="751545"/>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3" name="Picture Placeholder 9">
            <a:extLst>
              <a:ext uri="{FF2B5EF4-FFF2-40B4-BE49-F238E27FC236}">
                <a16:creationId xmlns:a16="http://schemas.microsoft.com/office/drawing/2014/main" id="{F09FD51C-B432-7F4A-B8E2-549DAD0C2325}"/>
              </a:ext>
            </a:extLst>
          </p:cNvPr>
          <p:cNvSpPr>
            <a:spLocks noGrp="1"/>
          </p:cNvSpPr>
          <p:nvPr>
            <p:ph type="pic" sz="quarter" idx="18"/>
          </p:nvPr>
        </p:nvSpPr>
        <p:spPr>
          <a:xfrm>
            <a:off x="2216214" y="2730363"/>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4" name="Picture Placeholder 10">
            <a:extLst>
              <a:ext uri="{FF2B5EF4-FFF2-40B4-BE49-F238E27FC236}">
                <a16:creationId xmlns:a16="http://schemas.microsoft.com/office/drawing/2014/main" id="{F5543256-485A-0741-A4A1-767D04F98764}"/>
              </a:ext>
            </a:extLst>
          </p:cNvPr>
          <p:cNvSpPr>
            <a:spLocks noGrp="1"/>
          </p:cNvSpPr>
          <p:nvPr>
            <p:ph type="pic" sz="quarter" idx="19"/>
          </p:nvPr>
        </p:nvSpPr>
        <p:spPr>
          <a:xfrm>
            <a:off x="4702267" y="2370412"/>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5" name="Picture Placeholder 11">
            <a:extLst>
              <a:ext uri="{FF2B5EF4-FFF2-40B4-BE49-F238E27FC236}">
                <a16:creationId xmlns:a16="http://schemas.microsoft.com/office/drawing/2014/main" id="{82213BF1-228D-2240-83AB-67F0DFDBFC87}"/>
              </a:ext>
            </a:extLst>
          </p:cNvPr>
          <p:cNvSpPr>
            <a:spLocks noGrp="1"/>
          </p:cNvSpPr>
          <p:nvPr>
            <p:ph type="pic" sz="quarter" idx="20"/>
          </p:nvPr>
        </p:nvSpPr>
        <p:spPr>
          <a:xfrm>
            <a:off x="4083037" y="6701250"/>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6" name="Picture Placeholder 12">
            <a:extLst>
              <a:ext uri="{FF2B5EF4-FFF2-40B4-BE49-F238E27FC236}">
                <a16:creationId xmlns:a16="http://schemas.microsoft.com/office/drawing/2014/main" id="{6B6669A6-13E0-2E4E-A375-0AD801CF6B5C}"/>
              </a:ext>
            </a:extLst>
          </p:cNvPr>
          <p:cNvSpPr>
            <a:spLocks noGrp="1"/>
          </p:cNvSpPr>
          <p:nvPr>
            <p:ph type="pic" sz="quarter" idx="21"/>
          </p:nvPr>
        </p:nvSpPr>
        <p:spPr>
          <a:xfrm>
            <a:off x="1124472" y="680307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8" name="Text Placeholder 32">
            <a:extLst>
              <a:ext uri="{FF2B5EF4-FFF2-40B4-BE49-F238E27FC236}">
                <a16:creationId xmlns:a16="http://schemas.microsoft.com/office/drawing/2014/main" id="{3F8B77A3-88AE-3048-927E-8C8679FC180D}"/>
              </a:ext>
            </a:extLst>
          </p:cNvPr>
          <p:cNvSpPr>
            <a:spLocks noGrp="1"/>
          </p:cNvSpPr>
          <p:nvPr>
            <p:ph type="body" sz="quarter" idx="14" hasCustomPrompt="1"/>
          </p:nvPr>
        </p:nvSpPr>
        <p:spPr>
          <a:xfrm>
            <a:off x="2224735" y="2213539"/>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39" name="Text Placeholder 32">
            <a:extLst>
              <a:ext uri="{FF2B5EF4-FFF2-40B4-BE49-F238E27FC236}">
                <a16:creationId xmlns:a16="http://schemas.microsoft.com/office/drawing/2014/main" id="{0F210584-3EBA-974E-AFB4-2313A0248EC3}"/>
              </a:ext>
            </a:extLst>
          </p:cNvPr>
          <p:cNvSpPr>
            <a:spLocks noGrp="1"/>
          </p:cNvSpPr>
          <p:nvPr>
            <p:ph type="body" sz="quarter" idx="13" hasCustomPrompt="1"/>
          </p:nvPr>
        </p:nvSpPr>
        <p:spPr>
          <a:xfrm>
            <a:off x="1093739" y="1244403"/>
            <a:ext cx="4690030"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40" name="Text Placeholder 32">
            <a:extLst>
              <a:ext uri="{FF2B5EF4-FFF2-40B4-BE49-F238E27FC236}">
                <a16:creationId xmlns:a16="http://schemas.microsoft.com/office/drawing/2014/main" id="{8829BF07-C6F3-9F44-A976-BB1AC039CA3C}"/>
              </a:ext>
            </a:extLst>
          </p:cNvPr>
          <p:cNvSpPr>
            <a:spLocks noGrp="1"/>
          </p:cNvSpPr>
          <p:nvPr>
            <p:ph type="body" sz="quarter" idx="22" hasCustomPrompt="1"/>
          </p:nvPr>
        </p:nvSpPr>
        <p:spPr>
          <a:xfrm>
            <a:off x="2216214" y="4475016"/>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1" name="Text Placeholder 32">
            <a:extLst>
              <a:ext uri="{FF2B5EF4-FFF2-40B4-BE49-F238E27FC236}">
                <a16:creationId xmlns:a16="http://schemas.microsoft.com/office/drawing/2014/main" id="{A0EEF9E5-67C6-7944-ADB0-807F8EEBB6CB}"/>
              </a:ext>
            </a:extLst>
          </p:cNvPr>
          <p:cNvSpPr>
            <a:spLocks noGrp="1"/>
          </p:cNvSpPr>
          <p:nvPr>
            <p:ph type="body" sz="quarter" idx="23" hasCustomPrompt="1"/>
          </p:nvPr>
        </p:nvSpPr>
        <p:spPr>
          <a:xfrm>
            <a:off x="2216214" y="4913309"/>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49EF9772-1028-754C-A46F-31323DBC59DD}"/>
              </a:ext>
            </a:extLst>
          </p:cNvPr>
          <p:cNvSpPr>
            <a:spLocks noGrp="1"/>
          </p:cNvSpPr>
          <p:nvPr>
            <p:ph type="body" sz="quarter" idx="24" hasCustomPrompt="1"/>
          </p:nvPr>
        </p:nvSpPr>
        <p:spPr>
          <a:xfrm>
            <a:off x="4702267" y="1898907"/>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3" name="Text Placeholder 32">
            <a:extLst>
              <a:ext uri="{FF2B5EF4-FFF2-40B4-BE49-F238E27FC236}">
                <a16:creationId xmlns:a16="http://schemas.microsoft.com/office/drawing/2014/main" id="{5FF0358F-425E-7C40-88FB-C77D2C184BE0}"/>
              </a:ext>
            </a:extLst>
          </p:cNvPr>
          <p:cNvSpPr>
            <a:spLocks noGrp="1"/>
          </p:cNvSpPr>
          <p:nvPr>
            <p:ph type="body" sz="quarter" idx="25" hasCustomPrompt="1"/>
          </p:nvPr>
        </p:nvSpPr>
        <p:spPr>
          <a:xfrm>
            <a:off x="4693746" y="4160384"/>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4" name="Text Placeholder 32">
            <a:extLst>
              <a:ext uri="{FF2B5EF4-FFF2-40B4-BE49-F238E27FC236}">
                <a16:creationId xmlns:a16="http://schemas.microsoft.com/office/drawing/2014/main" id="{E58A7195-0E1B-D64D-A589-96514FF77504}"/>
              </a:ext>
            </a:extLst>
          </p:cNvPr>
          <p:cNvSpPr>
            <a:spLocks noGrp="1"/>
          </p:cNvSpPr>
          <p:nvPr>
            <p:ph type="body" sz="quarter" idx="26" hasCustomPrompt="1"/>
          </p:nvPr>
        </p:nvSpPr>
        <p:spPr>
          <a:xfrm>
            <a:off x="4693746" y="4598677"/>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Text Placeholder 32">
            <a:extLst>
              <a:ext uri="{FF2B5EF4-FFF2-40B4-BE49-F238E27FC236}">
                <a16:creationId xmlns:a16="http://schemas.microsoft.com/office/drawing/2014/main" id="{C4F6ED9E-ABD8-0540-8A8E-09328229E047}"/>
              </a:ext>
            </a:extLst>
          </p:cNvPr>
          <p:cNvSpPr>
            <a:spLocks noGrp="1"/>
          </p:cNvSpPr>
          <p:nvPr>
            <p:ph type="body" sz="quarter" idx="27" hasCustomPrompt="1"/>
          </p:nvPr>
        </p:nvSpPr>
        <p:spPr>
          <a:xfrm>
            <a:off x="1125265" y="6319053"/>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6" name="Text Placeholder 32">
            <a:extLst>
              <a:ext uri="{FF2B5EF4-FFF2-40B4-BE49-F238E27FC236}">
                <a16:creationId xmlns:a16="http://schemas.microsoft.com/office/drawing/2014/main" id="{EFF0D196-C1DA-5B4D-8061-AA1F267AA92F}"/>
              </a:ext>
            </a:extLst>
          </p:cNvPr>
          <p:cNvSpPr>
            <a:spLocks noGrp="1"/>
          </p:cNvSpPr>
          <p:nvPr>
            <p:ph type="body" sz="quarter" idx="28" hasCustomPrompt="1"/>
          </p:nvPr>
        </p:nvSpPr>
        <p:spPr>
          <a:xfrm>
            <a:off x="1116744" y="8580530"/>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7" name="Text Placeholder 32">
            <a:extLst>
              <a:ext uri="{FF2B5EF4-FFF2-40B4-BE49-F238E27FC236}">
                <a16:creationId xmlns:a16="http://schemas.microsoft.com/office/drawing/2014/main" id="{ECD7C07D-8939-D54E-93E5-F30D9AAC8982}"/>
              </a:ext>
            </a:extLst>
          </p:cNvPr>
          <p:cNvSpPr>
            <a:spLocks noGrp="1"/>
          </p:cNvSpPr>
          <p:nvPr>
            <p:ph type="body" sz="quarter" idx="29" hasCustomPrompt="1"/>
          </p:nvPr>
        </p:nvSpPr>
        <p:spPr>
          <a:xfrm>
            <a:off x="1116744" y="9018823"/>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Text Placeholder 32">
            <a:extLst>
              <a:ext uri="{FF2B5EF4-FFF2-40B4-BE49-F238E27FC236}">
                <a16:creationId xmlns:a16="http://schemas.microsoft.com/office/drawing/2014/main" id="{2CF4CE86-5BB6-AF44-9D0B-D7EC62FEA6EA}"/>
              </a:ext>
            </a:extLst>
          </p:cNvPr>
          <p:cNvSpPr>
            <a:spLocks noGrp="1"/>
          </p:cNvSpPr>
          <p:nvPr>
            <p:ph type="body" sz="quarter" idx="30" hasCustomPrompt="1"/>
          </p:nvPr>
        </p:nvSpPr>
        <p:spPr>
          <a:xfrm>
            <a:off x="4083037" y="6260709"/>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9" name="Text Placeholder 32">
            <a:extLst>
              <a:ext uri="{FF2B5EF4-FFF2-40B4-BE49-F238E27FC236}">
                <a16:creationId xmlns:a16="http://schemas.microsoft.com/office/drawing/2014/main" id="{B146847D-3754-9D4A-8D4D-DB187F6850AA}"/>
              </a:ext>
            </a:extLst>
          </p:cNvPr>
          <p:cNvSpPr>
            <a:spLocks noGrp="1"/>
          </p:cNvSpPr>
          <p:nvPr>
            <p:ph type="body" sz="quarter" idx="31" hasCustomPrompt="1"/>
          </p:nvPr>
        </p:nvSpPr>
        <p:spPr>
          <a:xfrm>
            <a:off x="4074516" y="8522186"/>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50" name="Text Placeholder 32">
            <a:extLst>
              <a:ext uri="{FF2B5EF4-FFF2-40B4-BE49-F238E27FC236}">
                <a16:creationId xmlns:a16="http://schemas.microsoft.com/office/drawing/2014/main" id="{A74706B2-E563-F843-9AB5-7DFDC9A60F27}"/>
              </a:ext>
            </a:extLst>
          </p:cNvPr>
          <p:cNvSpPr>
            <a:spLocks noGrp="1"/>
          </p:cNvSpPr>
          <p:nvPr>
            <p:ph type="body" sz="quarter" idx="32" hasCustomPrompt="1"/>
          </p:nvPr>
        </p:nvSpPr>
        <p:spPr>
          <a:xfrm>
            <a:off x="4074516" y="8960479"/>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Date Placeholder 3">
            <a:extLst>
              <a:ext uri="{FF2B5EF4-FFF2-40B4-BE49-F238E27FC236}">
                <a16:creationId xmlns:a16="http://schemas.microsoft.com/office/drawing/2014/main" id="{126F45C0-0C6D-B84C-AE6F-60B61AECAD71}"/>
              </a:ext>
            </a:extLst>
          </p:cNvPr>
          <p:cNvSpPr>
            <a:spLocks noGrp="1"/>
          </p:cNvSpPr>
          <p:nvPr>
            <p:ph type="dt" sz="half" idx="11"/>
          </p:nvPr>
        </p:nvSpPr>
        <p:spPr>
          <a:xfrm>
            <a:off x="519728" y="9909729"/>
            <a:ext cx="1700927" cy="569240"/>
          </a:xfrm>
          <a:prstGeom prst="rect">
            <a:avLst/>
          </a:prstGeom>
        </p:spPr>
        <p:txBody>
          <a:bodyPr/>
          <a:lstStyle>
            <a:lvl1pPr>
              <a:defRPr>
                <a:latin typeface="Calibri" panose="020F0502020204030204" pitchFamily="34" charset="0"/>
                <a:cs typeface="Calibri" panose="020F0502020204030204" pitchFamily="34" charset="0"/>
              </a:defRPr>
            </a:lvl1pPr>
          </a:lstStyle>
          <a:p>
            <a:fld id="{2874173E-8B9C-124A-9379-B92FB323D854}" type="datetime1">
              <a:rPr lang="en-IE" smtClean="0"/>
              <a:pPr/>
              <a:t>07/07/2023</a:t>
            </a:fld>
            <a:endParaRPr lang="en-US" dirty="0"/>
          </a:p>
        </p:txBody>
      </p:sp>
      <p:sp>
        <p:nvSpPr>
          <p:cNvPr id="52" name="Footer Placeholder 4">
            <a:extLst>
              <a:ext uri="{FF2B5EF4-FFF2-40B4-BE49-F238E27FC236}">
                <a16:creationId xmlns:a16="http://schemas.microsoft.com/office/drawing/2014/main" id="{1D58B4ED-50EC-B24A-9CA6-2C4F0A47E229}"/>
              </a:ext>
            </a:extLst>
          </p:cNvPr>
          <p:cNvSpPr>
            <a:spLocks noGrp="1"/>
          </p:cNvSpPr>
          <p:nvPr>
            <p:ph type="ftr" sz="quarter" idx="12"/>
          </p:nvPr>
        </p:nvSpPr>
        <p:spPr>
          <a:xfrm>
            <a:off x="2504143" y="9909729"/>
            <a:ext cx="2551390" cy="569240"/>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53" name="Slide Number Placeholder 5">
            <a:extLst>
              <a:ext uri="{FF2B5EF4-FFF2-40B4-BE49-F238E27FC236}">
                <a16:creationId xmlns:a16="http://schemas.microsoft.com/office/drawing/2014/main" id="{E4F967B7-79ED-7149-91EB-F171F8FF7CCA}"/>
              </a:ext>
            </a:extLst>
          </p:cNvPr>
          <p:cNvSpPr>
            <a:spLocks noGrp="1"/>
          </p:cNvSpPr>
          <p:nvPr>
            <p:ph type="sldNum" sz="quarter" idx="33"/>
          </p:nvPr>
        </p:nvSpPr>
        <p:spPr>
          <a:xfrm>
            <a:off x="5339020" y="9909729"/>
            <a:ext cx="1700927" cy="569240"/>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99764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8316AF1-885A-B942-8FAF-9CD473ABB6D9}"/>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grpSp>
        <p:nvGrpSpPr>
          <p:cNvPr id="2" name="Group 1">
            <a:extLst>
              <a:ext uri="{FF2B5EF4-FFF2-40B4-BE49-F238E27FC236}">
                <a16:creationId xmlns:a16="http://schemas.microsoft.com/office/drawing/2014/main" id="{A777F17A-55E1-A843-A04B-163D216D8228}"/>
              </a:ext>
            </a:extLst>
          </p:cNvPr>
          <p:cNvGrpSpPr/>
          <p:nvPr userDrawn="1"/>
        </p:nvGrpSpPr>
        <p:grpSpPr>
          <a:xfrm>
            <a:off x="7119931" y="6749816"/>
            <a:ext cx="317393" cy="3412980"/>
            <a:chOff x="7119931" y="6749816"/>
            <a:chExt cx="317393" cy="3412980"/>
          </a:xfrm>
        </p:grpSpPr>
        <p:sp>
          <p:nvSpPr>
            <p:cNvPr id="8" name="Rectangle 7">
              <a:extLst>
                <a:ext uri="{FF2B5EF4-FFF2-40B4-BE49-F238E27FC236}">
                  <a16:creationId xmlns:a16="http://schemas.microsoft.com/office/drawing/2014/main" id="{5DCFFD46-5C71-4E44-8047-D7EB4972BAEA}"/>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0D7429F2-8AE1-2644-B650-159047BA29E2}"/>
                </a:ext>
              </a:extLst>
            </p:cNvPr>
            <p:cNvGrpSpPr/>
            <p:nvPr userDrawn="1"/>
          </p:nvGrpSpPr>
          <p:grpSpPr>
            <a:xfrm rot="20700000">
              <a:off x="7119931" y="10024223"/>
              <a:ext cx="317393" cy="138573"/>
              <a:chOff x="3407362" y="9340156"/>
              <a:chExt cx="1351985" cy="590273"/>
            </a:xfrm>
          </p:grpSpPr>
          <p:sp>
            <p:nvSpPr>
              <p:cNvPr id="10" name="Freeform 9">
                <a:extLst>
                  <a:ext uri="{FF2B5EF4-FFF2-40B4-BE49-F238E27FC236}">
                    <a16:creationId xmlns:a16="http://schemas.microsoft.com/office/drawing/2014/main" id="{5A1D312F-604E-A44D-9F24-4EEE16728D60}"/>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 name="Graphic 2">
                <a:extLst>
                  <a:ext uri="{FF2B5EF4-FFF2-40B4-BE49-F238E27FC236}">
                    <a16:creationId xmlns:a16="http://schemas.microsoft.com/office/drawing/2014/main" id="{B6EAF90B-79FB-034A-B85D-33ACD93B9CE0}"/>
                  </a:ext>
                </a:extLst>
              </p:cNvPr>
              <p:cNvGrpSpPr/>
              <p:nvPr/>
            </p:nvGrpSpPr>
            <p:grpSpPr>
              <a:xfrm>
                <a:off x="3407362" y="9340156"/>
                <a:ext cx="1351985" cy="590273"/>
                <a:chOff x="3357879" y="5072538"/>
                <a:chExt cx="593407" cy="259080"/>
              </a:xfrm>
              <a:solidFill>
                <a:srgbClr val="FFFFFF"/>
              </a:solidFill>
            </p:grpSpPr>
            <p:sp>
              <p:nvSpPr>
                <p:cNvPr id="12" name="Freeform 11">
                  <a:extLst>
                    <a:ext uri="{FF2B5EF4-FFF2-40B4-BE49-F238E27FC236}">
                      <a16:creationId xmlns:a16="http://schemas.microsoft.com/office/drawing/2014/main" id="{C3B1395F-D711-1F40-95D9-50BC2A6FCDDA}"/>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52075F8E-F125-734B-BE46-DE73E394EB9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7EB8AD70-9DD3-174D-A56D-7C07CF2D8A09}"/>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760" r:id="rId2"/>
    <p:sldLayoutId id="2147483761" r:id="rId3"/>
    <p:sldLayoutId id="2147483779" r:id="rId4"/>
    <p:sldLayoutId id="2147483782" r:id="rId5"/>
    <p:sldLayoutId id="2147483788" r:id="rId6"/>
    <p:sldLayoutId id="2147483756" r:id="rId7"/>
    <p:sldLayoutId id="2147483774" r:id="rId8"/>
    <p:sldLayoutId id="2147483757" r:id="rId9"/>
    <p:sldLayoutId id="2147483778" r:id="rId10"/>
    <p:sldLayoutId id="2147483777" r:id="rId11"/>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microsoft.com/office/2018/10/relationships/comments" Target="../comments/modernComment_17D_4E0A09A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839693"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youtube.com/watch?v=dpb4AGT684U" TargetMode="External"/><Relationship Id="rId5" Type="http://schemas.openxmlformats.org/officeDocument/2006/relationships/image" Target="../media/image3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hyperlink" Target="https://climatechampions.how/communities-in-action-compendium/" TargetMode="External"/><Relationship Id="rId3" Type="http://schemas.openxmlformats.org/officeDocument/2006/relationships/image" Target="../media/image43.png"/><Relationship Id="rId7" Type="http://schemas.openxmlformats.org/officeDocument/2006/relationships/hyperlink" Target="https://climatechampions.how/"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 Id="rId9" Type="http://schemas.openxmlformats.org/officeDocument/2006/relationships/hyperlink" Target="https://climatechampions.how/online-course-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hyperlink" Target="https://www.youtube.com/watch?v=BJDN0cpxJv4&amp;ab_channel=ResearchtoAction"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99F7B8F9-6EF2-4255-F050-D7E5799AF31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07"/>
          <a:stretch/>
        </p:blipFill>
        <p:spPr>
          <a:xfrm>
            <a:off x="-1" y="2476502"/>
            <a:ext cx="7559675" cy="6351587"/>
          </a:xfrm>
        </p:spPr>
      </p:pic>
      <p:grpSp>
        <p:nvGrpSpPr>
          <p:cNvPr id="12" name="Graphic 2">
            <a:extLst>
              <a:ext uri="{FF2B5EF4-FFF2-40B4-BE49-F238E27FC236}">
                <a16:creationId xmlns:a16="http://schemas.microsoft.com/office/drawing/2014/main" id="{B7D5E77C-1BB9-B344-8CA7-EF6EFE4FCAEC}"/>
              </a:ext>
            </a:extLst>
          </p:cNvPr>
          <p:cNvGrpSpPr/>
          <p:nvPr/>
        </p:nvGrpSpPr>
        <p:grpSpPr>
          <a:xfrm rot="16200000">
            <a:off x="-1421397" y="6194874"/>
            <a:ext cx="5045755" cy="2202962"/>
            <a:chOff x="3357879" y="5072538"/>
            <a:chExt cx="593407" cy="259080"/>
          </a:xfrm>
          <a:solidFill>
            <a:srgbClr val="EB7339"/>
          </a:solidFill>
        </p:grpSpPr>
        <p:sp>
          <p:nvSpPr>
            <p:cNvPr id="13" name="Freeform 12">
              <a:extLst>
                <a:ext uri="{FF2B5EF4-FFF2-40B4-BE49-F238E27FC236}">
                  <a16:creationId xmlns:a16="http://schemas.microsoft.com/office/drawing/2014/main" id="{E2BE36FC-6758-2F4A-BBF8-E940C32FBEE3}"/>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F4C0ED9-61DC-264B-978E-919329A9E6C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41E87753-28F7-7440-B464-59E0D5B0F0C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 name="Rectangle 5">
            <a:extLst>
              <a:ext uri="{FF2B5EF4-FFF2-40B4-BE49-F238E27FC236}">
                <a16:creationId xmlns:a16="http://schemas.microsoft.com/office/drawing/2014/main" id="{B38C70E5-89C8-9ABF-52AF-75F91ABFEFF8}"/>
              </a:ext>
            </a:extLst>
          </p:cNvPr>
          <p:cNvSpPr/>
          <p:nvPr/>
        </p:nvSpPr>
        <p:spPr>
          <a:xfrm>
            <a:off x="1667708" y="7326771"/>
            <a:ext cx="3411187" cy="57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6">
            <a:extLst>
              <a:ext uri="{FF2B5EF4-FFF2-40B4-BE49-F238E27FC236}">
                <a16:creationId xmlns:a16="http://schemas.microsoft.com/office/drawing/2014/main" id="{4A1B5063-7905-57A1-B191-C90475597506}"/>
              </a:ext>
            </a:extLst>
          </p:cNvPr>
          <p:cNvSpPr txBox="1"/>
          <p:nvPr/>
        </p:nvSpPr>
        <p:spPr>
          <a:xfrm>
            <a:off x="1851730" y="7379069"/>
            <a:ext cx="3227165" cy="523220"/>
          </a:xfrm>
          <a:prstGeom prst="rect">
            <a:avLst/>
          </a:prstGeom>
          <a:noFill/>
        </p:spPr>
        <p:txBody>
          <a:bodyPr wrap="none" rtlCol="0">
            <a:spAutoFit/>
          </a:bodyPr>
          <a:lstStyle/>
          <a:p>
            <a:r>
              <a:rPr lang="en-US" sz="2800" b="1" dirty="0">
                <a:solidFill>
                  <a:srgbClr val="EB7339"/>
                </a:solidFill>
                <a:latin typeface="Calibri" panose="020F0502020204030204" pitchFamily="34" charset="0"/>
                <a:cs typeface="Calibri" panose="020F0502020204030204" pitchFamily="34" charset="0"/>
              </a:rPr>
              <a:t>THEORY OF CHANGE</a:t>
            </a:r>
          </a:p>
        </p:txBody>
      </p:sp>
      <p:sp>
        <p:nvSpPr>
          <p:cNvPr id="8" name="Rectangle 7">
            <a:extLst>
              <a:ext uri="{FF2B5EF4-FFF2-40B4-BE49-F238E27FC236}">
                <a16:creationId xmlns:a16="http://schemas.microsoft.com/office/drawing/2014/main" id="{270A3094-D44C-3068-4041-0117A050C35D}"/>
              </a:ext>
            </a:extLst>
          </p:cNvPr>
          <p:cNvSpPr/>
          <p:nvPr/>
        </p:nvSpPr>
        <p:spPr>
          <a:xfrm>
            <a:off x="1667708" y="8003311"/>
            <a:ext cx="3227165" cy="57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9" name="TextBox 8">
            <a:extLst>
              <a:ext uri="{FF2B5EF4-FFF2-40B4-BE49-F238E27FC236}">
                <a16:creationId xmlns:a16="http://schemas.microsoft.com/office/drawing/2014/main" id="{FFA50BF0-4646-9C18-4FDC-1287F85208B7}"/>
              </a:ext>
            </a:extLst>
          </p:cNvPr>
          <p:cNvSpPr txBox="1"/>
          <p:nvPr/>
        </p:nvSpPr>
        <p:spPr>
          <a:xfrm>
            <a:off x="1851730" y="8055609"/>
            <a:ext cx="2860783" cy="523220"/>
          </a:xfrm>
          <a:prstGeom prst="rect">
            <a:avLst/>
          </a:prstGeom>
          <a:noFill/>
        </p:spPr>
        <p:txBody>
          <a:bodyPr wrap="none" rtlCol="0">
            <a:spAutoFit/>
          </a:bodyPr>
          <a:lstStyle/>
          <a:p>
            <a:r>
              <a:rPr lang="en-US" sz="2800" b="1" dirty="0">
                <a:solidFill>
                  <a:srgbClr val="EB7339"/>
                </a:solidFill>
                <a:latin typeface="Calibri" panose="020F0502020204030204" pitchFamily="34" charset="0"/>
                <a:cs typeface="Calibri" panose="020F0502020204030204" pitchFamily="34" charset="0"/>
              </a:rPr>
              <a:t>PRACTICAL GUIDE</a:t>
            </a:r>
          </a:p>
        </p:txBody>
      </p:sp>
    </p:spTree>
    <p:extLst>
      <p:ext uri="{BB962C8B-B14F-4D97-AF65-F5344CB8AC3E}">
        <p14:creationId xmlns:p14="http://schemas.microsoft.com/office/powerpoint/2010/main" val="45067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9979170"/>
            <a:ext cx="300672" cy="266594"/>
          </a:xfrm>
          <a:prstGeom prst="rect">
            <a:avLst/>
          </a:prstGeom>
        </p:spPr>
        <p:txBody>
          <a:bodyPr/>
          <a:lstStyle/>
          <a:p>
            <a:fld id="{48F63A3B-78C7-47BE-AE5E-E10140E04643}" type="slidenum">
              <a:rPr lang="en-US" smtClean="0"/>
              <a:t>10</a:t>
            </a:fld>
            <a:endParaRPr lang="en-US" dirty="0"/>
          </a:p>
        </p:txBody>
      </p:sp>
      <p:sp>
        <p:nvSpPr>
          <p:cNvPr id="12" name="Slide Number Placeholder 3">
            <a:extLst>
              <a:ext uri="{FF2B5EF4-FFF2-40B4-BE49-F238E27FC236}">
                <a16:creationId xmlns:a16="http://schemas.microsoft.com/office/drawing/2014/main" id="{F0D0C647-8FBC-DB03-215D-77183EADF48E}"/>
              </a:ext>
            </a:extLst>
          </p:cNvPr>
          <p:cNvSpPr txBox="1">
            <a:spLocks/>
          </p:cNvSpPr>
          <p:nvPr/>
        </p:nvSpPr>
        <p:spPr>
          <a:xfrm>
            <a:off x="7152842" y="10280747"/>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bg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10</a:t>
            </a:fld>
            <a:endParaRPr lang="en-US" dirty="0"/>
          </a:p>
        </p:txBody>
      </p:sp>
      <p:cxnSp>
        <p:nvCxnSpPr>
          <p:cNvPr id="20" name="Straight Connector 19">
            <a:extLst>
              <a:ext uri="{FF2B5EF4-FFF2-40B4-BE49-F238E27FC236}">
                <a16:creationId xmlns:a16="http://schemas.microsoft.com/office/drawing/2014/main" id="{10C6676C-862B-FED0-5B43-636A60F4352F}"/>
              </a:ext>
            </a:extLst>
          </p:cNvPr>
          <p:cNvCxnSpPr>
            <a:cxnSpLocks/>
          </p:cNvCxnSpPr>
          <p:nvPr/>
        </p:nvCxnSpPr>
        <p:spPr>
          <a:xfrm flipV="1">
            <a:off x="6847161" y="911527"/>
            <a:ext cx="0" cy="142654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05ABF60-9456-2EED-3875-D535810FA25A}"/>
              </a:ext>
            </a:extLst>
          </p:cNvPr>
          <p:cNvCxnSpPr>
            <a:cxnSpLocks/>
          </p:cNvCxnSpPr>
          <p:nvPr/>
        </p:nvCxnSpPr>
        <p:spPr>
          <a:xfrm flipH="1">
            <a:off x="6514650" y="919116"/>
            <a:ext cx="33136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5321F725-D0C9-6450-B322-364FD236389E}"/>
              </a:ext>
            </a:extLst>
          </p:cNvPr>
          <p:cNvGrpSpPr/>
          <p:nvPr/>
        </p:nvGrpSpPr>
        <p:grpSpPr>
          <a:xfrm rot="10800000" flipH="1">
            <a:off x="743076" y="469900"/>
            <a:ext cx="1783570" cy="499762"/>
            <a:chOff x="1016350" y="11104286"/>
            <a:chExt cx="2420134" cy="4966670"/>
          </a:xfrm>
        </p:grpSpPr>
        <p:cxnSp>
          <p:nvCxnSpPr>
            <p:cNvPr id="47" name="Straight Connector 46">
              <a:extLst>
                <a:ext uri="{FF2B5EF4-FFF2-40B4-BE49-F238E27FC236}">
                  <a16:creationId xmlns:a16="http://schemas.microsoft.com/office/drawing/2014/main" id="{CDB66D1B-535C-2619-44C6-8B8B79D32F5B}"/>
                </a:ext>
              </a:extLst>
            </p:cNvPr>
            <p:cNvCxnSpPr>
              <a:cxnSpLocks/>
            </p:cNvCxnSpPr>
            <p:nvPr/>
          </p:nvCxnSpPr>
          <p:spPr>
            <a:xfrm rot="10800000">
              <a:off x="1016351" y="11111640"/>
              <a:ext cx="2420133"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B8FDFD-C5BC-A8A6-73DA-E4BB7D457F79}"/>
                </a:ext>
              </a:extLst>
            </p:cNvPr>
            <p:cNvCxnSpPr>
              <a:cxnSpLocks/>
            </p:cNvCxnSpPr>
            <p:nvPr/>
          </p:nvCxnSpPr>
          <p:spPr>
            <a:xfrm rot="10800000" flipH="1" flipV="1">
              <a:off x="1016350" y="11104286"/>
              <a:ext cx="0" cy="496667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7050AC7B-7B3D-4A00-DD77-58E43D624D3F}"/>
              </a:ext>
            </a:extLst>
          </p:cNvPr>
          <p:cNvSpPr/>
          <p:nvPr/>
        </p:nvSpPr>
        <p:spPr>
          <a:xfrm rot="16200000">
            <a:off x="5159772" y="2047449"/>
            <a:ext cx="717672" cy="334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C8C1BA88-A86F-0593-888F-A97059FA0135}"/>
              </a:ext>
            </a:extLst>
          </p:cNvPr>
          <p:cNvCxnSpPr>
            <a:cxnSpLocks/>
          </p:cNvCxnSpPr>
          <p:nvPr/>
        </p:nvCxnSpPr>
        <p:spPr>
          <a:xfrm flipH="1">
            <a:off x="5351529" y="2338067"/>
            <a:ext cx="1494483"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121" name="Text Placeholder 3">
            <a:extLst>
              <a:ext uri="{FF2B5EF4-FFF2-40B4-BE49-F238E27FC236}">
                <a16:creationId xmlns:a16="http://schemas.microsoft.com/office/drawing/2014/main" id="{B0A07307-005A-0F9E-E9A7-64B01192742D}"/>
              </a:ext>
            </a:extLst>
          </p:cNvPr>
          <p:cNvSpPr txBox="1">
            <a:spLocks/>
          </p:cNvSpPr>
          <p:nvPr/>
        </p:nvSpPr>
        <p:spPr>
          <a:xfrm>
            <a:off x="2692806" y="831151"/>
            <a:ext cx="3786390"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en-US" b="1" kern="0" dirty="0">
                <a:solidFill>
                  <a:srgbClr val="404040"/>
                </a:solidFill>
              </a:rPr>
              <a:t>ToC is designed to be iterative and flexible </a:t>
            </a:r>
            <a:r>
              <a:rPr lang="en-US" kern="0" dirty="0">
                <a:solidFill>
                  <a:srgbClr val="404040"/>
                </a:solidFill>
              </a:rPr>
              <a:t>and allows projects to respond to changes in the social, political, or natural environment. This is vital for adaptation </a:t>
            </a:r>
            <a:r>
              <a:rPr lang="en-US" kern="0" dirty="0" err="1">
                <a:solidFill>
                  <a:srgbClr val="404040"/>
                </a:solidFill>
              </a:rPr>
              <a:t>programmes</a:t>
            </a:r>
            <a:r>
              <a:rPr lang="en-US" kern="0" dirty="0">
                <a:solidFill>
                  <a:srgbClr val="404040"/>
                </a:solidFill>
              </a:rPr>
              <a:t>, which need to accommodate dynamic and emerging conditions. This makes ToC a valuable tool for monitoring and evaluation (M&amp;E) as well as adaptation planning.</a:t>
            </a:r>
          </a:p>
        </p:txBody>
      </p:sp>
      <p:grpSp>
        <p:nvGrpSpPr>
          <p:cNvPr id="122" name="Group 121">
            <a:extLst>
              <a:ext uri="{FF2B5EF4-FFF2-40B4-BE49-F238E27FC236}">
                <a16:creationId xmlns:a16="http://schemas.microsoft.com/office/drawing/2014/main" id="{F2E3B2C6-9E50-4AAA-E9BC-2406D6A743B5}"/>
              </a:ext>
            </a:extLst>
          </p:cNvPr>
          <p:cNvGrpSpPr/>
          <p:nvPr/>
        </p:nvGrpSpPr>
        <p:grpSpPr>
          <a:xfrm>
            <a:off x="1976185" y="657357"/>
            <a:ext cx="637790" cy="619042"/>
            <a:chOff x="1154522" y="282747"/>
            <a:chExt cx="718363" cy="697247"/>
          </a:xfrm>
        </p:grpSpPr>
        <p:sp>
          <p:nvSpPr>
            <p:cNvPr id="123" name="Freeform 122">
              <a:extLst>
                <a:ext uri="{FF2B5EF4-FFF2-40B4-BE49-F238E27FC236}">
                  <a16:creationId xmlns:a16="http://schemas.microsoft.com/office/drawing/2014/main" id="{1D97DDD5-2AD9-1636-45E7-2FC8D659F412}"/>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124" name="Text Placeholder 3">
              <a:extLst>
                <a:ext uri="{FF2B5EF4-FFF2-40B4-BE49-F238E27FC236}">
                  <a16:creationId xmlns:a16="http://schemas.microsoft.com/office/drawing/2014/main" id="{398BD502-E136-5434-952F-B63711B4756C}"/>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03</a:t>
              </a:r>
              <a:endParaRPr lang="en-US" dirty="0">
                <a:solidFill>
                  <a:schemeClr val="bg1"/>
                </a:solidFill>
              </a:endParaRPr>
            </a:p>
          </p:txBody>
        </p:sp>
      </p:grpSp>
      <p:grpSp>
        <p:nvGrpSpPr>
          <p:cNvPr id="130" name="Group 129">
            <a:extLst>
              <a:ext uri="{FF2B5EF4-FFF2-40B4-BE49-F238E27FC236}">
                <a16:creationId xmlns:a16="http://schemas.microsoft.com/office/drawing/2014/main" id="{566DAA6A-143E-D5EF-F893-BDC0C9483600}"/>
              </a:ext>
            </a:extLst>
          </p:cNvPr>
          <p:cNvGrpSpPr/>
          <p:nvPr/>
        </p:nvGrpSpPr>
        <p:grpSpPr>
          <a:xfrm rot="16200000" flipH="1">
            <a:off x="585550" y="2666680"/>
            <a:ext cx="1482178" cy="825190"/>
            <a:chOff x="1016350" y="11104286"/>
            <a:chExt cx="2011174" cy="8200796"/>
          </a:xfrm>
        </p:grpSpPr>
        <p:cxnSp>
          <p:nvCxnSpPr>
            <p:cNvPr id="131" name="Straight Connector 130">
              <a:extLst>
                <a:ext uri="{FF2B5EF4-FFF2-40B4-BE49-F238E27FC236}">
                  <a16:creationId xmlns:a16="http://schemas.microsoft.com/office/drawing/2014/main" id="{9E09F1C2-3E98-9D1A-DE74-7055BA67F832}"/>
                </a:ext>
              </a:extLst>
            </p:cNvPr>
            <p:cNvCxnSpPr>
              <a:cxnSpLocks/>
            </p:cNvCxnSpPr>
            <p:nvPr/>
          </p:nvCxnSpPr>
          <p:spPr>
            <a:xfrm rot="16200000" flipH="1" flipV="1">
              <a:off x="2021938" y="10106044"/>
              <a:ext cx="0" cy="2011172"/>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31C423A-95D4-0FB9-A382-3E541B27C260}"/>
                </a:ext>
              </a:extLst>
            </p:cNvPr>
            <p:cNvCxnSpPr>
              <a:cxnSpLocks/>
            </p:cNvCxnSpPr>
            <p:nvPr/>
          </p:nvCxnSpPr>
          <p:spPr>
            <a:xfrm rot="10800000" flipH="1" flipV="1">
              <a:off x="1016350" y="11104286"/>
              <a:ext cx="0" cy="8200796"/>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C208091B-3175-9F4F-663E-5DE492767805}"/>
              </a:ext>
            </a:extLst>
          </p:cNvPr>
          <p:cNvGrpSpPr/>
          <p:nvPr/>
        </p:nvGrpSpPr>
        <p:grpSpPr>
          <a:xfrm>
            <a:off x="1326639" y="2064075"/>
            <a:ext cx="637790" cy="619042"/>
            <a:chOff x="1154522" y="282747"/>
            <a:chExt cx="718363" cy="697247"/>
          </a:xfrm>
        </p:grpSpPr>
        <p:sp>
          <p:nvSpPr>
            <p:cNvPr id="135" name="Freeform 134">
              <a:extLst>
                <a:ext uri="{FF2B5EF4-FFF2-40B4-BE49-F238E27FC236}">
                  <a16:creationId xmlns:a16="http://schemas.microsoft.com/office/drawing/2014/main" id="{CB425D34-B7B5-2048-1A5B-51F8E998AD6C}"/>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136" name="Text Placeholder 3">
              <a:extLst>
                <a:ext uri="{FF2B5EF4-FFF2-40B4-BE49-F238E27FC236}">
                  <a16:creationId xmlns:a16="http://schemas.microsoft.com/office/drawing/2014/main" id="{EB0F44B3-F40F-968B-3AAE-BE0416E37579}"/>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04</a:t>
              </a:r>
              <a:endParaRPr lang="en-US" dirty="0">
                <a:solidFill>
                  <a:schemeClr val="bg1"/>
                </a:solidFill>
              </a:endParaRPr>
            </a:p>
          </p:txBody>
        </p:sp>
      </p:grpSp>
      <p:sp>
        <p:nvSpPr>
          <p:cNvPr id="137" name="Text Placeholder 3">
            <a:extLst>
              <a:ext uri="{FF2B5EF4-FFF2-40B4-BE49-F238E27FC236}">
                <a16:creationId xmlns:a16="http://schemas.microsoft.com/office/drawing/2014/main" id="{59111BE2-9176-E13A-8CBB-090343A8697A}"/>
              </a:ext>
            </a:extLst>
          </p:cNvPr>
          <p:cNvSpPr txBox="1">
            <a:spLocks/>
          </p:cNvSpPr>
          <p:nvPr/>
        </p:nvSpPr>
        <p:spPr>
          <a:xfrm>
            <a:off x="2080399" y="2192410"/>
            <a:ext cx="3152279"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en-US" kern="0" dirty="0">
                <a:solidFill>
                  <a:srgbClr val="404040"/>
                </a:solidFill>
              </a:rPr>
              <a:t>There is a strong focus on the assumptions that underlie a </a:t>
            </a:r>
            <a:r>
              <a:rPr lang="en-US" kern="0" dirty="0" err="1">
                <a:solidFill>
                  <a:srgbClr val="404040"/>
                </a:solidFill>
              </a:rPr>
              <a:t>programme</a:t>
            </a:r>
            <a:r>
              <a:rPr lang="en-US" kern="0" dirty="0">
                <a:solidFill>
                  <a:srgbClr val="404040"/>
                </a:solidFill>
              </a:rPr>
              <a:t> and thresholds that identify what is needed to advance towards the desired change. </a:t>
            </a:r>
            <a:r>
              <a:rPr lang="en-US" b="1" kern="0" dirty="0">
                <a:solidFill>
                  <a:srgbClr val="404040"/>
                </a:solidFill>
              </a:rPr>
              <a:t>This provides valuable markers against which the process can be assessed </a:t>
            </a:r>
            <a:r>
              <a:rPr lang="en-US" kern="0" dirty="0">
                <a:solidFill>
                  <a:srgbClr val="404040"/>
                </a:solidFill>
              </a:rPr>
              <a:t>(and where necessary, adjustments to strategic direction made).</a:t>
            </a:r>
          </a:p>
        </p:txBody>
      </p:sp>
      <p:cxnSp>
        <p:nvCxnSpPr>
          <p:cNvPr id="139" name="Straight Connector 138">
            <a:extLst>
              <a:ext uri="{FF2B5EF4-FFF2-40B4-BE49-F238E27FC236}">
                <a16:creationId xmlns:a16="http://schemas.microsoft.com/office/drawing/2014/main" id="{74556547-FC2C-F5DD-7588-B0469498B37D}"/>
              </a:ext>
            </a:extLst>
          </p:cNvPr>
          <p:cNvCxnSpPr>
            <a:cxnSpLocks/>
          </p:cNvCxnSpPr>
          <p:nvPr/>
        </p:nvCxnSpPr>
        <p:spPr>
          <a:xfrm flipV="1">
            <a:off x="7441836" y="4681008"/>
            <a:ext cx="0" cy="1962257"/>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7BF5563-9AD7-6F46-D26B-F1D045E5088E}"/>
              </a:ext>
            </a:extLst>
          </p:cNvPr>
          <p:cNvCxnSpPr>
            <a:cxnSpLocks/>
          </p:cNvCxnSpPr>
          <p:nvPr/>
        </p:nvCxnSpPr>
        <p:spPr>
          <a:xfrm flipH="1">
            <a:off x="5467500" y="5216734"/>
            <a:ext cx="1140310"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C326495E-F39E-153F-F66C-4D0B37F8DB00}"/>
              </a:ext>
            </a:extLst>
          </p:cNvPr>
          <p:cNvGrpSpPr/>
          <p:nvPr/>
        </p:nvGrpSpPr>
        <p:grpSpPr>
          <a:xfrm rot="16200000" flipH="1">
            <a:off x="463046" y="5407773"/>
            <a:ext cx="1182533" cy="825190"/>
            <a:chOff x="1016350" y="11104286"/>
            <a:chExt cx="1604585" cy="8200796"/>
          </a:xfrm>
        </p:grpSpPr>
        <p:cxnSp>
          <p:nvCxnSpPr>
            <p:cNvPr id="148" name="Straight Connector 147">
              <a:extLst>
                <a:ext uri="{FF2B5EF4-FFF2-40B4-BE49-F238E27FC236}">
                  <a16:creationId xmlns:a16="http://schemas.microsoft.com/office/drawing/2014/main" id="{40E5C021-B91C-9C78-063B-F05F789DF352}"/>
                </a:ext>
              </a:extLst>
            </p:cNvPr>
            <p:cNvCxnSpPr>
              <a:cxnSpLocks/>
            </p:cNvCxnSpPr>
            <p:nvPr/>
          </p:nvCxnSpPr>
          <p:spPr>
            <a:xfrm rot="16200000" flipH="1" flipV="1">
              <a:off x="1818644" y="10309344"/>
              <a:ext cx="0" cy="1604583"/>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8424A24-98F8-A8CF-8DB7-F796F1C04433}"/>
                </a:ext>
              </a:extLst>
            </p:cNvPr>
            <p:cNvCxnSpPr>
              <a:cxnSpLocks/>
            </p:cNvCxnSpPr>
            <p:nvPr/>
          </p:nvCxnSpPr>
          <p:spPr>
            <a:xfrm rot="10800000" flipH="1" flipV="1">
              <a:off x="1016350" y="11104286"/>
              <a:ext cx="0" cy="8200796"/>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a16="http://schemas.microsoft.com/office/drawing/2014/main" id="{5355DF5D-DAD8-2102-6F56-930B7D8E549D}"/>
              </a:ext>
            </a:extLst>
          </p:cNvPr>
          <p:cNvCxnSpPr>
            <a:cxnSpLocks/>
          </p:cNvCxnSpPr>
          <p:nvPr/>
        </p:nvCxnSpPr>
        <p:spPr>
          <a:xfrm flipH="1">
            <a:off x="909237" y="3820364"/>
            <a:ext cx="1410271"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91F5B64C-5FA6-A926-2DC1-92156FCBBDF1}"/>
              </a:ext>
            </a:extLst>
          </p:cNvPr>
          <p:cNvCxnSpPr>
            <a:cxnSpLocks/>
          </p:cNvCxnSpPr>
          <p:nvPr/>
        </p:nvCxnSpPr>
        <p:spPr>
          <a:xfrm flipV="1">
            <a:off x="6610709" y="3820364"/>
            <a:ext cx="0" cy="1387559"/>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36D943D-AE1A-C23B-1580-4E235982D6D5}"/>
              </a:ext>
            </a:extLst>
          </p:cNvPr>
          <p:cNvCxnSpPr>
            <a:cxnSpLocks/>
          </p:cNvCxnSpPr>
          <p:nvPr/>
        </p:nvCxnSpPr>
        <p:spPr>
          <a:xfrm flipH="1">
            <a:off x="6278198" y="3827953"/>
            <a:ext cx="33136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D5C8A162-F1FF-34FE-E3A1-D0153E909C71}"/>
              </a:ext>
            </a:extLst>
          </p:cNvPr>
          <p:cNvGrpSpPr/>
          <p:nvPr/>
        </p:nvGrpSpPr>
        <p:grpSpPr>
          <a:xfrm>
            <a:off x="1126124" y="4944024"/>
            <a:ext cx="637790" cy="619042"/>
            <a:chOff x="1154522" y="282747"/>
            <a:chExt cx="718363" cy="697247"/>
          </a:xfrm>
        </p:grpSpPr>
        <p:sp>
          <p:nvSpPr>
            <p:cNvPr id="175" name="Freeform 174">
              <a:extLst>
                <a:ext uri="{FF2B5EF4-FFF2-40B4-BE49-F238E27FC236}">
                  <a16:creationId xmlns:a16="http://schemas.microsoft.com/office/drawing/2014/main" id="{BE91D633-A787-8E4D-34A4-F95B510A4763}"/>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176" name="Text Placeholder 3">
              <a:extLst>
                <a:ext uri="{FF2B5EF4-FFF2-40B4-BE49-F238E27FC236}">
                  <a16:creationId xmlns:a16="http://schemas.microsoft.com/office/drawing/2014/main" id="{BB85F9F6-24A9-C5B7-BF75-1D0827290213}"/>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06</a:t>
              </a:r>
              <a:endParaRPr lang="en-US" dirty="0">
                <a:solidFill>
                  <a:schemeClr val="bg1"/>
                </a:solidFill>
              </a:endParaRPr>
            </a:p>
          </p:txBody>
        </p:sp>
      </p:grpSp>
      <p:sp>
        <p:nvSpPr>
          <p:cNvPr id="177" name="Text Placeholder 3">
            <a:extLst>
              <a:ext uri="{FF2B5EF4-FFF2-40B4-BE49-F238E27FC236}">
                <a16:creationId xmlns:a16="http://schemas.microsoft.com/office/drawing/2014/main" id="{BA942110-436A-1987-E20D-164BC4D69A11}"/>
              </a:ext>
            </a:extLst>
          </p:cNvPr>
          <p:cNvSpPr txBox="1">
            <a:spLocks/>
          </p:cNvSpPr>
          <p:nvPr/>
        </p:nvSpPr>
        <p:spPr>
          <a:xfrm>
            <a:off x="1879885" y="5072359"/>
            <a:ext cx="3505424"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buClr>
                <a:srgbClr val="8C3D76"/>
              </a:buClr>
            </a:pPr>
            <a:r>
              <a:rPr lang="en-US" kern="0" dirty="0">
                <a:solidFill>
                  <a:srgbClr val="404040"/>
                </a:solidFill>
              </a:rPr>
              <a:t>By discussing the underlying logic and the change stakeholders wish to see, different views and perspectives are revealed at an early stage. </a:t>
            </a:r>
            <a:r>
              <a:rPr lang="en-US" b="1" kern="0" dirty="0">
                <a:solidFill>
                  <a:srgbClr val="404040"/>
                </a:solidFill>
              </a:rPr>
              <a:t>This helps to establish shared expectations which can avoid misunderstandings.</a:t>
            </a:r>
          </a:p>
          <a:p>
            <a:pPr algn="just">
              <a:buClr>
                <a:srgbClr val="8C3D76"/>
              </a:buClr>
            </a:pPr>
            <a:endParaRPr lang="en-US" kern="0" dirty="0">
              <a:solidFill>
                <a:srgbClr val="404040"/>
              </a:solidFill>
            </a:endParaRPr>
          </a:p>
        </p:txBody>
      </p:sp>
      <p:cxnSp>
        <p:nvCxnSpPr>
          <p:cNvPr id="180" name="Straight Connector 179">
            <a:extLst>
              <a:ext uri="{FF2B5EF4-FFF2-40B4-BE49-F238E27FC236}">
                <a16:creationId xmlns:a16="http://schemas.microsoft.com/office/drawing/2014/main" id="{7FDFF8B4-D745-40C3-F4B3-0FF7451FE76D}"/>
              </a:ext>
            </a:extLst>
          </p:cNvPr>
          <p:cNvCxnSpPr>
            <a:cxnSpLocks/>
          </p:cNvCxnSpPr>
          <p:nvPr/>
        </p:nvCxnSpPr>
        <p:spPr>
          <a:xfrm flipH="1">
            <a:off x="641718" y="6411635"/>
            <a:ext cx="2014844"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185" name="Rectangle 184">
            <a:extLst>
              <a:ext uri="{FF2B5EF4-FFF2-40B4-BE49-F238E27FC236}">
                <a16:creationId xmlns:a16="http://schemas.microsoft.com/office/drawing/2014/main" id="{0EFB6C66-3CD0-8F32-CAD4-C0064E68306E}"/>
              </a:ext>
            </a:extLst>
          </p:cNvPr>
          <p:cNvSpPr/>
          <p:nvPr/>
        </p:nvSpPr>
        <p:spPr>
          <a:xfrm rot="5400000">
            <a:off x="1134223" y="633246"/>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3C230B26-611D-B5F2-34C1-08E487F8AE87}"/>
              </a:ext>
            </a:extLst>
          </p:cNvPr>
          <p:cNvSpPr/>
          <p:nvPr/>
        </p:nvSpPr>
        <p:spPr>
          <a:xfrm rot="5400000">
            <a:off x="6029518" y="2045505"/>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FFE5A5B-C9EF-5447-6D10-E5373343BA1F}"/>
              </a:ext>
            </a:extLst>
          </p:cNvPr>
          <p:cNvSpPr/>
          <p:nvPr/>
        </p:nvSpPr>
        <p:spPr>
          <a:xfrm>
            <a:off x="852645" y="2780509"/>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00075209-053E-7E1F-6E6B-A20D16F59020}"/>
              </a:ext>
            </a:extLst>
          </p:cNvPr>
          <p:cNvSpPr/>
          <p:nvPr/>
        </p:nvSpPr>
        <p:spPr>
          <a:xfrm rot="5400000">
            <a:off x="5977571" y="4924936"/>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59747A9E-AB1B-38E5-4E32-2973FC33F7FD}"/>
              </a:ext>
            </a:extLst>
          </p:cNvPr>
          <p:cNvSpPr/>
          <p:nvPr/>
        </p:nvSpPr>
        <p:spPr>
          <a:xfrm rot="5400000">
            <a:off x="1257025" y="6085446"/>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0" name="Straight Connector 189">
            <a:extLst>
              <a:ext uri="{FF2B5EF4-FFF2-40B4-BE49-F238E27FC236}">
                <a16:creationId xmlns:a16="http://schemas.microsoft.com/office/drawing/2014/main" id="{3EEE0141-67EE-BCAF-C125-B531EF54A5B9}"/>
              </a:ext>
            </a:extLst>
          </p:cNvPr>
          <p:cNvCxnSpPr>
            <a:cxnSpLocks/>
          </p:cNvCxnSpPr>
          <p:nvPr/>
        </p:nvCxnSpPr>
        <p:spPr>
          <a:xfrm flipV="1">
            <a:off x="6980329" y="6397554"/>
            <a:ext cx="0" cy="1387559"/>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8C44C31-4892-365A-29E6-FF56BF52F0AF}"/>
              </a:ext>
            </a:extLst>
          </p:cNvPr>
          <p:cNvCxnSpPr>
            <a:cxnSpLocks/>
          </p:cNvCxnSpPr>
          <p:nvPr/>
        </p:nvCxnSpPr>
        <p:spPr>
          <a:xfrm flipH="1">
            <a:off x="6456910" y="6405143"/>
            <a:ext cx="522270"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192" name="Text Placeholder 3">
            <a:extLst>
              <a:ext uri="{FF2B5EF4-FFF2-40B4-BE49-F238E27FC236}">
                <a16:creationId xmlns:a16="http://schemas.microsoft.com/office/drawing/2014/main" id="{479B58D4-07BE-A19A-581B-8184899EC1D6}"/>
              </a:ext>
            </a:extLst>
          </p:cNvPr>
          <p:cNvSpPr txBox="1">
            <a:spLocks/>
          </p:cNvSpPr>
          <p:nvPr/>
        </p:nvSpPr>
        <p:spPr>
          <a:xfrm>
            <a:off x="2843736" y="6286444"/>
            <a:ext cx="3505424"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en-US" b="1" kern="0" dirty="0">
                <a:solidFill>
                  <a:srgbClr val="404040"/>
                </a:solidFill>
              </a:rPr>
              <a:t>ToC can be a valuable monitoring and evaluation tool</a:t>
            </a:r>
            <a:r>
              <a:rPr lang="en-US" kern="0" dirty="0">
                <a:solidFill>
                  <a:srgbClr val="404040"/>
                </a:solidFill>
              </a:rPr>
              <a:t>. Due to the long-term nature of climate change, it can be difficult to determine whether outcomes are achieved. ToC provides means of identifying ‘lessons learned’, which is a crucial way to build the evidence base on</a:t>
            </a:r>
          </a:p>
          <a:p>
            <a:pPr lvl="0" algn="just">
              <a:buClr>
                <a:srgbClr val="8C3D76"/>
              </a:buClr>
            </a:pPr>
            <a:r>
              <a:rPr lang="en-US" kern="0" dirty="0">
                <a:solidFill>
                  <a:srgbClr val="404040"/>
                </a:solidFill>
              </a:rPr>
              <a:t>climate change adaptation.</a:t>
            </a:r>
          </a:p>
        </p:txBody>
      </p:sp>
      <p:grpSp>
        <p:nvGrpSpPr>
          <p:cNvPr id="193" name="Group 192">
            <a:extLst>
              <a:ext uri="{FF2B5EF4-FFF2-40B4-BE49-F238E27FC236}">
                <a16:creationId xmlns:a16="http://schemas.microsoft.com/office/drawing/2014/main" id="{4F752114-34E8-7B6A-117D-C77ED17C7E97}"/>
              </a:ext>
            </a:extLst>
          </p:cNvPr>
          <p:cNvGrpSpPr/>
          <p:nvPr/>
        </p:nvGrpSpPr>
        <p:grpSpPr>
          <a:xfrm>
            <a:off x="2124834" y="6110525"/>
            <a:ext cx="637790" cy="619042"/>
            <a:chOff x="1154522" y="282747"/>
            <a:chExt cx="718363" cy="697247"/>
          </a:xfrm>
        </p:grpSpPr>
        <p:sp>
          <p:nvSpPr>
            <p:cNvPr id="194" name="Freeform 193">
              <a:extLst>
                <a:ext uri="{FF2B5EF4-FFF2-40B4-BE49-F238E27FC236}">
                  <a16:creationId xmlns:a16="http://schemas.microsoft.com/office/drawing/2014/main" id="{0DD0F172-B741-D9DB-A6BC-CB3FCA9BFDC4}"/>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195" name="Text Placeholder 3">
              <a:extLst>
                <a:ext uri="{FF2B5EF4-FFF2-40B4-BE49-F238E27FC236}">
                  <a16:creationId xmlns:a16="http://schemas.microsoft.com/office/drawing/2014/main" id="{2C1EBA96-F964-5B69-590D-545907E99288}"/>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07</a:t>
              </a:r>
              <a:endParaRPr lang="en-US" dirty="0">
                <a:solidFill>
                  <a:schemeClr val="bg1"/>
                </a:solidFill>
              </a:endParaRPr>
            </a:p>
          </p:txBody>
        </p:sp>
      </p:grpSp>
      <p:cxnSp>
        <p:nvCxnSpPr>
          <p:cNvPr id="196" name="Straight Connector 195">
            <a:extLst>
              <a:ext uri="{FF2B5EF4-FFF2-40B4-BE49-F238E27FC236}">
                <a16:creationId xmlns:a16="http://schemas.microsoft.com/office/drawing/2014/main" id="{23EF4A58-081F-C47F-87BD-582532A8D2D7}"/>
              </a:ext>
            </a:extLst>
          </p:cNvPr>
          <p:cNvCxnSpPr>
            <a:cxnSpLocks/>
          </p:cNvCxnSpPr>
          <p:nvPr/>
        </p:nvCxnSpPr>
        <p:spPr>
          <a:xfrm flipH="1">
            <a:off x="5477582" y="7785113"/>
            <a:ext cx="151248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41DCE61-A456-0868-960A-67DAD8093351}"/>
              </a:ext>
            </a:extLst>
          </p:cNvPr>
          <p:cNvCxnSpPr>
            <a:cxnSpLocks/>
          </p:cNvCxnSpPr>
          <p:nvPr/>
        </p:nvCxnSpPr>
        <p:spPr>
          <a:xfrm flipH="1">
            <a:off x="236418" y="7798560"/>
            <a:ext cx="1013315"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74716CAD-AA98-313B-6E84-453FAA4153DD}"/>
              </a:ext>
            </a:extLst>
          </p:cNvPr>
          <p:cNvGrpSpPr/>
          <p:nvPr/>
        </p:nvGrpSpPr>
        <p:grpSpPr>
          <a:xfrm>
            <a:off x="851523" y="7511048"/>
            <a:ext cx="637790" cy="619042"/>
            <a:chOff x="1154522" y="282747"/>
            <a:chExt cx="718363" cy="697247"/>
          </a:xfrm>
        </p:grpSpPr>
        <p:sp>
          <p:nvSpPr>
            <p:cNvPr id="202" name="Freeform 201">
              <a:extLst>
                <a:ext uri="{FF2B5EF4-FFF2-40B4-BE49-F238E27FC236}">
                  <a16:creationId xmlns:a16="http://schemas.microsoft.com/office/drawing/2014/main" id="{04C3E8B0-C8BA-CFD2-D451-B879E385EF0D}"/>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203" name="Text Placeholder 3">
              <a:extLst>
                <a:ext uri="{FF2B5EF4-FFF2-40B4-BE49-F238E27FC236}">
                  <a16:creationId xmlns:a16="http://schemas.microsoft.com/office/drawing/2014/main" id="{5C0A3E71-82B0-3DCA-3598-DB57EF268E6C}"/>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08</a:t>
              </a:r>
              <a:endParaRPr lang="en-US" dirty="0">
                <a:solidFill>
                  <a:schemeClr val="bg1"/>
                </a:solidFill>
              </a:endParaRPr>
            </a:p>
          </p:txBody>
        </p:sp>
      </p:grpSp>
      <p:sp>
        <p:nvSpPr>
          <p:cNvPr id="204" name="Text Placeholder 3">
            <a:extLst>
              <a:ext uri="{FF2B5EF4-FFF2-40B4-BE49-F238E27FC236}">
                <a16:creationId xmlns:a16="http://schemas.microsoft.com/office/drawing/2014/main" id="{9BAAAA9B-375A-7738-2C05-3FD4D8C560EC}"/>
              </a:ext>
            </a:extLst>
          </p:cNvPr>
          <p:cNvSpPr txBox="1">
            <a:spLocks/>
          </p:cNvSpPr>
          <p:nvPr/>
        </p:nvSpPr>
        <p:spPr>
          <a:xfrm>
            <a:off x="1605284" y="7639383"/>
            <a:ext cx="3872298"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buClr>
                <a:srgbClr val="8C3D76"/>
              </a:buClr>
            </a:pPr>
            <a:r>
              <a:rPr lang="en-US" b="1" kern="0" dirty="0">
                <a:solidFill>
                  <a:srgbClr val="404040"/>
                </a:solidFill>
              </a:rPr>
              <a:t>The flexible nature of ToC can better account for uncertainties </a:t>
            </a:r>
            <a:r>
              <a:rPr lang="en-US" kern="0" dirty="0">
                <a:solidFill>
                  <a:srgbClr val="404040"/>
                </a:solidFill>
              </a:rPr>
              <a:t>that are inherent in  adaptation processes. By monitoring assumptions ToC is agile and provides evidence of where changes may be needed at key points in the project process.</a:t>
            </a:r>
          </a:p>
          <a:p>
            <a:pPr algn="just">
              <a:buClr>
                <a:srgbClr val="8C3D76"/>
              </a:buClr>
            </a:pPr>
            <a:endParaRPr lang="en-US" kern="0" dirty="0">
              <a:solidFill>
                <a:srgbClr val="404040"/>
              </a:solidFill>
            </a:endParaRPr>
          </a:p>
        </p:txBody>
      </p:sp>
      <p:sp>
        <p:nvSpPr>
          <p:cNvPr id="218" name="Text Placeholder 3">
            <a:extLst>
              <a:ext uri="{FF2B5EF4-FFF2-40B4-BE49-F238E27FC236}">
                <a16:creationId xmlns:a16="http://schemas.microsoft.com/office/drawing/2014/main" id="{8E318CA1-3C48-9024-17B6-8FE3EAB91680}"/>
              </a:ext>
            </a:extLst>
          </p:cNvPr>
          <p:cNvSpPr txBox="1">
            <a:spLocks/>
          </p:cNvSpPr>
          <p:nvPr/>
        </p:nvSpPr>
        <p:spPr>
          <a:xfrm>
            <a:off x="2887117" y="3733260"/>
            <a:ext cx="3352955"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buClr>
                <a:srgbClr val="8C3D76"/>
              </a:buClr>
            </a:pPr>
            <a:r>
              <a:rPr lang="en-US" kern="0" dirty="0">
                <a:solidFill>
                  <a:srgbClr val="404040"/>
                </a:solidFill>
              </a:rPr>
              <a:t>Being used as part of project or </a:t>
            </a:r>
            <a:r>
              <a:rPr lang="en-US" kern="0" dirty="0" err="1">
                <a:solidFill>
                  <a:srgbClr val="404040"/>
                </a:solidFill>
              </a:rPr>
              <a:t>programme</a:t>
            </a:r>
            <a:r>
              <a:rPr lang="en-US" kern="0" dirty="0">
                <a:solidFill>
                  <a:srgbClr val="404040"/>
                </a:solidFill>
              </a:rPr>
              <a:t> planning with stakeholders it can </a:t>
            </a:r>
            <a:r>
              <a:rPr lang="en-US" b="1" kern="0" dirty="0">
                <a:solidFill>
                  <a:srgbClr val="404040"/>
                </a:solidFill>
              </a:rPr>
              <a:t>encourage a more open dialogue</a:t>
            </a:r>
            <a:r>
              <a:rPr lang="en-US" kern="0" dirty="0">
                <a:solidFill>
                  <a:srgbClr val="404040"/>
                </a:solidFill>
              </a:rPr>
              <a:t> regarding perspectives and values, leading to a shared vision and stronger relationships with partners and stakeholders.</a:t>
            </a:r>
          </a:p>
          <a:p>
            <a:pPr algn="just">
              <a:buClr>
                <a:srgbClr val="8C3D76"/>
              </a:buClr>
            </a:pPr>
            <a:endParaRPr lang="en-US" kern="0" dirty="0">
              <a:solidFill>
                <a:srgbClr val="404040"/>
              </a:solidFill>
            </a:endParaRPr>
          </a:p>
        </p:txBody>
      </p:sp>
      <p:grpSp>
        <p:nvGrpSpPr>
          <p:cNvPr id="219" name="Group 218">
            <a:extLst>
              <a:ext uri="{FF2B5EF4-FFF2-40B4-BE49-F238E27FC236}">
                <a16:creationId xmlns:a16="http://schemas.microsoft.com/office/drawing/2014/main" id="{7EADDB47-2AA0-A043-8DC9-CEF736581264}"/>
              </a:ext>
            </a:extLst>
          </p:cNvPr>
          <p:cNvGrpSpPr/>
          <p:nvPr/>
        </p:nvGrpSpPr>
        <p:grpSpPr>
          <a:xfrm>
            <a:off x="2170496" y="3559466"/>
            <a:ext cx="637790" cy="619042"/>
            <a:chOff x="1154522" y="282747"/>
            <a:chExt cx="718363" cy="697247"/>
          </a:xfrm>
        </p:grpSpPr>
        <p:sp>
          <p:nvSpPr>
            <p:cNvPr id="220" name="Freeform 219">
              <a:extLst>
                <a:ext uri="{FF2B5EF4-FFF2-40B4-BE49-F238E27FC236}">
                  <a16:creationId xmlns:a16="http://schemas.microsoft.com/office/drawing/2014/main" id="{83D382ED-68BF-79FD-0C66-922D92B38322}"/>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221" name="Text Placeholder 3">
              <a:extLst>
                <a:ext uri="{FF2B5EF4-FFF2-40B4-BE49-F238E27FC236}">
                  <a16:creationId xmlns:a16="http://schemas.microsoft.com/office/drawing/2014/main" id="{06B02BB6-E5CF-CC88-D7DA-1528AFB26240}"/>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05</a:t>
              </a:r>
              <a:endParaRPr lang="en-US" dirty="0">
                <a:solidFill>
                  <a:schemeClr val="bg1"/>
                </a:solidFill>
              </a:endParaRPr>
            </a:p>
          </p:txBody>
        </p:sp>
      </p:grpSp>
      <p:sp>
        <p:nvSpPr>
          <p:cNvPr id="224" name="Rectangle 223">
            <a:extLst>
              <a:ext uri="{FF2B5EF4-FFF2-40B4-BE49-F238E27FC236}">
                <a16:creationId xmlns:a16="http://schemas.microsoft.com/office/drawing/2014/main" id="{688D4A01-14DC-E702-9F8F-E52DDED904CA}"/>
              </a:ext>
            </a:extLst>
          </p:cNvPr>
          <p:cNvSpPr/>
          <p:nvPr/>
        </p:nvSpPr>
        <p:spPr>
          <a:xfrm flipV="1">
            <a:off x="328546" y="8593591"/>
            <a:ext cx="6861941" cy="1704427"/>
          </a:xfrm>
          <a:prstGeom prst="rect">
            <a:avLst/>
          </a:prstGeom>
          <a:solidFill>
            <a:srgbClr val="EB7339"/>
          </a:solidFill>
          <a:ln>
            <a:solidFill>
              <a:srgbClr val="EB7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ext Placeholder 3">
            <a:extLst>
              <a:ext uri="{FF2B5EF4-FFF2-40B4-BE49-F238E27FC236}">
                <a16:creationId xmlns:a16="http://schemas.microsoft.com/office/drawing/2014/main" id="{C15B3CC2-215E-9123-C8E9-B23F2C983D08}"/>
              </a:ext>
            </a:extLst>
          </p:cNvPr>
          <p:cNvSpPr txBox="1">
            <a:spLocks/>
          </p:cNvSpPr>
          <p:nvPr/>
        </p:nvSpPr>
        <p:spPr>
          <a:xfrm>
            <a:off x="3647157" y="9037955"/>
            <a:ext cx="1342866"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kern="0" dirty="0">
                <a:solidFill>
                  <a:schemeClr val="bg1"/>
                </a:solidFill>
              </a:rPr>
              <a:t>the jargon and quasi-academic terminology applied to ToC (including the term itself) and</a:t>
            </a:r>
          </a:p>
        </p:txBody>
      </p:sp>
      <p:sp>
        <p:nvSpPr>
          <p:cNvPr id="226" name="Text Placeholder 3">
            <a:extLst>
              <a:ext uri="{FF2B5EF4-FFF2-40B4-BE49-F238E27FC236}">
                <a16:creationId xmlns:a16="http://schemas.microsoft.com/office/drawing/2014/main" id="{56720934-F94A-371A-986B-5CBCFE3FE552}"/>
              </a:ext>
            </a:extLst>
          </p:cNvPr>
          <p:cNvSpPr txBox="1">
            <a:spLocks/>
          </p:cNvSpPr>
          <p:nvPr/>
        </p:nvSpPr>
        <p:spPr>
          <a:xfrm>
            <a:off x="5357956" y="9037955"/>
            <a:ext cx="1530400"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kern="0" dirty="0">
                <a:solidFill>
                  <a:schemeClr val="bg1"/>
                </a:solidFill>
              </a:rPr>
              <a:t>people not knowing where to start. We will try to address these issues in the remainder of this Practical Guide.</a:t>
            </a:r>
            <a:endParaRPr lang="en-US" kern="0" dirty="0"/>
          </a:p>
        </p:txBody>
      </p:sp>
      <p:sp>
        <p:nvSpPr>
          <p:cNvPr id="227" name="Text Placeholder 3">
            <a:extLst>
              <a:ext uri="{FF2B5EF4-FFF2-40B4-BE49-F238E27FC236}">
                <a16:creationId xmlns:a16="http://schemas.microsoft.com/office/drawing/2014/main" id="{FC4BBE76-8FA5-7372-A546-D3510804ED03}"/>
              </a:ext>
            </a:extLst>
          </p:cNvPr>
          <p:cNvSpPr txBox="1">
            <a:spLocks/>
          </p:cNvSpPr>
          <p:nvPr/>
        </p:nvSpPr>
        <p:spPr>
          <a:xfrm>
            <a:off x="3647157" y="8654551"/>
            <a:ext cx="1185755" cy="3834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dirty="0">
                <a:solidFill>
                  <a:schemeClr val="bg1"/>
                </a:solidFill>
              </a:rPr>
              <a:t>01</a:t>
            </a:r>
            <a:endParaRPr lang="en-US" dirty="0">
              <a:solidFill>
                <a:schemeClr val="bg1"/>
              </a:solidFill>
            </a:endParaRPr>
          </a:p>
        </p:txBody>
      </p:sp>
      <p:sp>
        <p:nvSpPr>
          <p:cNvPr id="228" name="Text Placeholder 3">
            <a:extLst>
              <a:ext uri="{FF2B5EF4-FFF2-40B4-BE49-F238E27FC236}">
                <a16:creationId xmlns:a16="http://schemas.microsoft.com/office/drawing/2014/main" id="{913A02FF-7908-D72B-F23A-9C628EFC14F5}"/>
              </a:ext>
            </a:extLst>
          </p:cNvPr>
          <p:cNvSpPr txBox="1">
            <a:spLocks/>
          </p:cNvSpPr>
          <p:nvPr/>
        </p:nvSpPr>
        <p:spPr>
          <a:xfrm>
            <a:off x="5357955" y="8654551"/>
            <a:ext cx="491722" cy="3834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2400" b="1" dirty="0">
                <a:solidFill>
                  <a:schemeClr val="bg1"/>
                </a:solidFill>
              </a:rPr>
              <a:t>02</a:t>
            </a:r>
            <a:endParaRPr lang="en-US" dirty="0">
              <a:solidFill>
                <a:schemeClr val="bg1"/>
              </a:solidFill>
            </a:endParaRPr>
          </a:p>
        </p:txBody>
      </p:sp>
      <p:cxnSp>
        <p:nvCxnSpPr>
          <p:cNvPr id="229" name="Straight Connector 228">
            <a:extLst>
              <a:ext uri="{FF2B5EF4-FFF2-40B4-BE49-F238E27FC236}">
                <a16:creationId xmlns:a16="http://schemas.microsoft.com/office/drawing/2014/main" id="{3234C7A1-DA95-9BCE-D858-81AFC9C41D7D}"/>
              </a:ext>
            </a:extLst>
          </p:cNvPr>
          <p:cNvCxnSpPr>
            <a:cxnSpLocks/>
          </p:cNvCxnSpPr>
          <p:nvPr/>
        </p:nvCxnSpPr>
        <p:spPr>
          <a:xfrm>
            <a:off x="5159359"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0" name="Text Placeholder 2">
            <a:extLst>
              <a:ext uri="{FF2B5EF4-FFF2-40B4-BE49-F238E27FC236}">
                <a16:creationId xmlns:a16="http://schemas.microsoft.com/office/drawing/2014/main" id="{B1125F31-6407-8A3C-8E58-C141415116B5}"/>
              </a:ext>
            </a:extLst>
          </p:cNvPr>
          <p:cNvSpPr txBox="1">
            <a:spLocks/>
          </p:cNvSpPr>
          <p:nvPr/>
        </p:nvSpPr>
        <p:spPr>
          <a:xfrm>
            <a:off x="703678" y="8728597"/>
            <a:ext cx="2788684" cy="1541394"/>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1800" b="1"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400" b="0" i="1" dirty="0">
                <a:solidFill>
                  <a:schemeClr val="bg1"/>
                </a:solidFill>
              </a:rPr>
              <a:t>On this basis, ToC would appear to be a </a:t>
            </a:r>
            <a:r>
              <a:rPr lang="en-US" sz="1400" i="1" dirty="0">
                <a:solidFill>
                  <a:schemeClr val="bg1"/>
                </a:solidFill>
              </a:rPr>
              <a:t>valuable approach for those working on climate adaptation issues</a:t>
            </a:r>
            <a:r>
              <a:rPr lang="en-US" sz="1400" b="0" i="1" dirty="0">
                <a:solidFill>
                  <a:schemeClr val="bg1"/>
                </a:solidFill>
              </a:rPr>
              <a:t>, yet it is often greeted by confusion and frustration</a:t>
            </a:r>
            <a:r>
              <a:rPr lang="en-US" sz="1400" i="1" dirty="0">
                <a:solidFill>
                  <a:schemeClr val="bg1"/>
                </a:solidFill>
              </a:rPr>
              <a:t>.  There are two main reasons for this </a:t>
            </a:r>
          </a:p>
        </p:txBody>
      </p:sp>
      <p:cxnSp>
        <p:nvCxnSpPr>
          <p:cNvPr id="231" name="Straight Connector 230">
            <a:extLst>
              <a:ext uri="{FF2B5EF4-FFF2-40B4-BE49-F238E27FC236}">
                <a16:creationId xmlns:a16="http://schemas.microsoft.com/office/drawing/2014/main" id="{C999C283-968C-F71C-493C-D4D9AF9B60D9}"/>
              </a:ext>
            </a:extLst>
          </p:cNvPr>
          <p:cNvCxnSpPr>
            <a:cxnSpLocks/>
          </p:cNvCxnSpPr>
          <p:nvPr/>
        </p:nvCxnSpPr>
        <p:spPr>
          <a:xfrm>
            <a:off x="3503279"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4" name="Rectangle 233">
            <a:extLst>
              <a:ext uri="{FF2B5EF4-FFF2-40B4-BE49-F238E27FC236}">
                <a16:creationId xmlns:a16="http://schemas.microsoft.com/office/drawing/2014/main" id="{44F7CE76-E6B6-5F53-5069-943EDEBB14C1}"/>
              </a:ext>
            </a:extLst>
          </p:cNvPr>
          <p:cNvSpPr/>
          <p:nvPr/>
        </p:nvSpPr>
        <p:spPr>
          <a:xfrm rot="5400000">
            <a:off x="6269502" y="7424502"/>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aphic 3">
            <a:extLst>
              <a:ext uri="{FF2B5EF4-FFF2-40B4-BE49-F238E27FC236}">
                <a16:creationId xmlns:a16="http://schemas.microsoft.com/office/drawing/2014/main" id="{A2995A18-1FB3-53D5-CF27-3FF601614FAC}"/>
              </a:ext>
            </a:extLst>
          </p:cNvPr>
          <p:cNvGrpSpPr/>
          <p:nvPr/>
        </p:nvGrpSpPr>
        <p:grpSpPr>
          <a:xfrm>
            <a:off x="1054613" y="732573"/>
            <a:ext cx="427586" cy="426364"/>
            <a:chOff x="8711101" y="501407"/>
            <a:chExt cx="959968" cy="957224"/>
          </a:xfrm>
          <a:solidFill>
            <a:srgbClr val="404040"/>
          </a:solidFill>
        </p:grpSpPr>
        <p:sp>
          <p:nvSpPr>
            <p:cNvPr id="236" name="Freeform 235">
              <a:extLst>
                <a:ext uri="{FF2B5EF4-FFF2-40B4-BE49-F238E27FC236}">
                  <a16:creationId xmlns:a16="http://schemas.microsoft.com/office/drawing/2014/main" id="{21BD449D-10AD-07A0-BD03-17582A848AFD}"/>
                </a:ext>
              </a:extLst>
            </p:cNvPr>
            <p:cNvSpPr/>
            <p:nvPr/>
          </p:nvSpPr>
          <p:spPr>
            <a:xfrm>
              <a:off x="9191085" y="537063"/>
              <a:ext cx="449814" cy="493697"/>
            </a:xfrm>
            <a:custGeom>
              <a:avLst/>
              <a:gdLst>
                <a:gd name="connsiteX0" fmla="*/ 447072 w 449814"/>
                <a:gd name="connsiteY0" fmla="*/ 493697 h 493697"/>
                <a:gd name="connsiteX1" fmla="*/ 128910 w 449814"/>
                <a:gd name="connsiteY1" fmla="*/ 493697 h 493697"/>
                <a:gd name="connsiteX2" fmla="*/ 128910 w 449814"/>
                <a:gd name="connsiteY2" fmla="*/ 447070 h 493697"/>
                <a:gd name="connsiteX3" fmla="*/ 112454 w 449814"/>
                <a:gd name="connsiteY3" fmla="*/ 430614 h 493697"/>
                <a:gd name="connsiteX4" fmla="*/ 0 w 449814"/>
                <a:gd name="connsiteY4" fmla="*/ 430614 h 493697"/>
                <a:gd name="connsiteX5" fmla="*/ 0 w 449814"/>
                <a:gd name="connsiteY5" fmla="*/ 403186 h 493697"/>
                <a:gd name="connsiteX6" fmla="*/ 41142 w 449814"/>
                <a:gd name="connsiteY6" fmla="*/ 381244 h 493697"/>
                <a:gd name="connsiteX7" fmla="*/ 156338 w 449814"/>
                <a:gd name="connsiteY7" fmla="*/ 266048 h 493697"/>
                <a:gd name="connsiteX8" fmla="*/ 156338 w 449814"/>
                <a:gd name="connsiteY8" fmla="*/ 244106 h 493697"/>
                <a:gd name="connsiteX9" fmla="*/ 120682 w 449814"/>
                <a:gd name="connsiteY9" fmla="*/ 208450 h 493697"/>
                <a:gd name="connsiteX10" fmla="*/ 205708 w 449814"/>
                <a:gd name="connsiteY10" fmla="*/ 123424 h 493697"/>
                <a:gd name="connsiteX11" fmla="*/ 183766 w 449814"/>
                <a:gd name="connsiteY11" fmla="*/ 101482 h 493697"/>
                <a:gd name="connsiteX12" fmla="*/ 98741 w 449814"/>
                <a:gd name="connsiteY12" fmla="*/ 186508 h 493697"/>
                <a:gd name="connsiteX13" fmla="*/ 93255 w 449814"/>
                <a:gd name="connsiteY13" fmla="*/ 181022 h 493697"/>
                <a:gd name="connsiteX14" fmla="*/ 71313 w 449814"/>
                <a:gd name="connsiteY14" fmla="*/ 181022 h 493697"/>
                <a:gd name="connsiteX15" fmla="*/ 2744 w 449814"/>
                <a:gd name="connsiteY15" fmla="*/ 249591 h 493697"/>
                <a:gd name="connsiteX16" fmla="*/ 2744 w 449814"/>
                <a:gd name="connsiteY16" fmla="*/ 0 h 493697"/>
                <a:gd name="connsiteX17" fmla="*/ 449815 w 449814"/>
                <a:gd name="connsiteY17" fmla="*/ 0 h 493697"/>
                <a:gd name="connsiteX18" fmla="*/ 449815 w 449814"/>
                <a:gd name="connsiteY18" fmla="*/ 493697 h 4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814" h="493697">
                  <a:moveTo>
                    <a:pt x="447072" y="493697"/>
                  </a:moveTo>
                  <a:lnTo>
                    <a:pt x="128910" y="493697"/>
                  </a:lnTo>
                  <a:lnTo>
                    <a:pt x="128910" y="447070"/>
                  </a:lnTo>
                  <a:cubicBezTo>
                    <a:pt x="128910" y="438842"/>
                    <a:pt x="120682" y="430614"/>
                    <a:pt x="112454" y="430614"/>
                  </a:cubicBezTo>
                  <a:lnTo>
                    <a:pt x="0" y="430614"/>
                  </a:lnTo>
                  <a:lnTo>
                    <a:pt x="0" y="403186"/>
                  </a:lnTo>
                  <a:cubicBezTo>
                    <a:pt x="13714" y="400443"/>
                    <a:pt x="30171" y="392215"/>
                    <a:pt x="41142" y="381244"/>
                  </a:cubicBezTo>
                  <a:lnTo>
                    <a:pt x="156338" y="266048"/>
                  </a:lnTo>
                  <a:cubicBezTo>
                    <a:pt x="161824" y="260562"/>
                    <a:pt x="161824" y="249591"/>
                    <a:pt x="156338" y="244106"/>
                  </a:cubicBezTo>
                  <a:lnTo>
                    <a:pt x="120682" y="208450"/>
                  </a:lnTo>
                  <a:lnTo>
                    <a:pt x="205708" y="123424"/>
                  </a:lnTo>
                  <a:lnTo>
                    <a:pt x="183766" y="101482"/>
                  </a:lnTo>
                  <a:lnTo>
                    <a:pt x="98741" y="186508"/>
                  </a:lnTo>
                  <a:lnTo>
                    <a:pt x="93255" y="181022"/>
                  </a:lnTo>
                  <a:cubicBezTo>
                    <a:pt x="87769" y="175537"/>
                    <a:pt x="76799" y="175537"/>
                    <a:pt x="71313" y="181022"/>
                  </a:cubicBezTo>
                  <a:lnTo>
                    <a:pt x="2744" y="249591"/>
                  </a:lnTo>
                  <a:lnTo>
                    <a:pt x="2744" y="0"/>
                  </a:lnTo>
                  <a:lnTo>
                    <a:pt x="449815" y="0"/>
                  </a:lnTo>
                  <a:lnTo>
                    <a:pt x="449815" y="493697"/>
                  </a:lnTo>
                  <a:close/>
                </a:path>
              </a:pathLst>
            </a:custGeom>
            <a:solidFill>
              <a:srgbClr val="EB7339"/>
            </a:solidFill>
            <a:ln w="27426" cap="flat">
              <a:noFill/>
              <a:prstDash val="solid"/>
              <a:miter/>
            </a:ln>
          </p:spPr>
          <p:txBody>
            <a:bodyPr rtlCol="0" anchor="ctr"/>
            <a:lstStyle/>
            <a:p>
              <a:endParaRPr lang="en-US"/>
            </a:p>
          </p:txBody>
        </p:sp>
        <p:grpSp>
          <p:nvGrpSpPr>
            <p:cNvPr id="237" name="Graphic 3">
              <a:extLst>
                <a:ext uri="{FF2B5EF4-FFF2-40B4-BE49-F238E27FC236}">
                  <a16:creationId xmlns:a16="http://schemas.microsoft.com/office/drawing/2014/main" id="{7735566E-4C0F-5A67-CC8F-0722F15AE91A}"/>
                </a:ext>
              </a:extLst>
            </p:cNvPr>
            <p:cNvGrpSpPr/>
            <p:nvPr/>
          </p:nvGrpSpPr>
          <p:grpSpPr>
            <a:xfrm>
              <a:off x="8711101" y="501407"/>
              <a:ext cx="959968" cy="957224"/>
              <a:chOff x="8711101" y="501407"/>
              <a:chExt cx="959968" cy="957224"/>
            </a:xfrm>
            <a:grpFill/>
          </p:grpSpPr>
          <p:sp>
            <p:nvSpPr>
              <p:cNvPr id="238" name="Freeform 237">
                <a:extLst>
                  <a:ext uri="{FF2B5EF4-FFF2-40B4-BE49-F238E27FC236}">
                    <a16:creationId xmlns:a16="http://schemas.microsoft.com/office/drawing/2014/main" id="{5E9CCBC4-60F1-0459-6DC8-A5604D94A263}"/>
                  </a:ext>
                </a:extLst>
              </p:cNvPr>
              <p:cNvSpPr/>
              <p:nvPr/>
            </p:nvSpPr>
            <p:spPr>
              <a:xfrm>
                <a:off x="8711101" y="501407"/>
                <a:ext cx="959968" cy="619864"/>
              </a:xfrm>
              <a:custGeom>
                <a:avLst/>
                <a:gdLst>
                  <a:gd name="connsiteX0" fmla="*/ 940771 w 959968"/>
                  <a:gd name="connsiteY0" fmla="*/ 0 h 619864"/>
                  <a:gd name="connsiteX1" fmla="*/ 463528 w 959968"/>
                  <a:gd name="connsiteY1" fmla="*/ 0 h 619864"/>
                  <a:gd name="connsiteX2" fmla="*/ 447072 w 959968"/>
                  <a:gd name="connsiteY2" fmla="*/ 16457 h 619864"/>
                  <a:gd name="connsiteX3" fmla="*/ 447072 w 959968"/>
                  <a:gd name="connsiteY3" fmla="*/ 277019 h 619864"/>
                  <a:gd name="connsiteX4" fmla="*/ 397701 w 959968"/>
                  <a:gd name="connsiteY4" fmla="*/ 219421 h 619864"/>
                  <a:gd name="connsiteX5" fmla="*/ 337362 w 959968"/>
                  <a:gd name="connsiteY5" fmla="*/ 191993 h 619864"/>
                  <a:gd name="connsiteX6" fmla="*/ 277021 w 959968"/>
                  <a:gd name="connsiteY6" fmla="*/ 191993 h 619864"/>
                  <a:gd name="connsiteX7" fmla="*/ 301704 w 959968"/>
                  <a:gd name="connsiteY7" fmla="*/ 145366 h 619864"/>
                  <a:gd name="connsiteX8" fmla="*/ 318162 w 959968"/>
                  <a:gd name="connsiteY8" fmla="*/ 145366 h 619864"/>
                  <a:gd name="connsiteX9" fmla="*/ 331876 w 959968"/>
                  <a:gd name="connsiteY9" fmla="*/ 137138 h 619864"/>
                  <a:gd name="connsiteX10" fmla="*/ 331876 w 959968"/>
                  <a:gd name="connsiteY10" fmla="*/ 120682 h 619864"/>
                  <a:gd name="connsiteX11" fmla="*/ 301704 w 959968"/>
                  <a:gd name="connsiteY11" fmla="*/ 60341 h 619864"/>
                  <a:gd name="connsiteX12" fmla="*/ 301704 w 959968"/>
                  <a:gd name="connsiteY12" fmla="*/ 49370 h 619864"/>
                  <a:gd name="connsiteX13" fmla="*/ 255079 w 959968"/>
                  <a:gd name="connsiteY13" fmla="*/ 2743 h 619864"/>
                  <a:gd name="connsiteX14" fmla="*/ 159082 w 959968"/>
                  <a:gd name="connsiteY14" fmla="*/ 2743 h 619864"/>
                  <a:gd name="connsiteX15" fmla="*/ 112454 w 959968"/>
                  <a:gd name="connsiteY15" fmla="*/ 49370 h 619864"/>
                  <a:gd name="connsiteX16" fmla="*/ 112454 w 959968"/>
                  <a:gd name="connsiteY16" fmla="*/ 126167 h 619864"/>
                  <a:gd name="connsiteX17" fmla="*/ 137138 w 959968"/>
                  <a:gd name="connsiteY17" fmla="*/ 191993 h 619864"/>
                  <a:gd name="connsiteX18" fmla="*/ 112454 w 959968"/>
                  <a:gd name="connsiteY18" fmla="*/ 191993 h 619864"/>
                  <a:gd name="connsiteX19" fmla="*/ 32914 w 959968"/>
                  <a:gd name="connsiteY19" fmla="*/ 271534 h 619864"/>
                  <a:gd name="connsiteX20" fmla="*/ 32914 w 959968"/>
                  <a:gd name="connsiteY20" fmla="*/ 414157 h 619864"/>
                  <a:gd name="connsiteX21" fmla="*/ 49371 w 959968"/>
                  <a:gd name="connsiteY21" fmla="*/ 460784 h 619864"/>
                  <a:gd name="connsiteX22" fmla="*/ 16458 w 959968"/>
                  <a:gd name="connsiteY22" fmla="*/ 460784 h 619864"/>
                  <a:gd name="connsiteX23" fmla="*/ 0 w 959968"/>
                  <a:gd name="connsiteY23" fmla="*/ 477241 h 619864"/>
                  <a:gd name="connsiteX24" fmla="*/ 0 w 959968"/>
                  <a:gd name="connsiteY24" fmla="*/ 540324 h 619864"/>
                  <a:gd name="connsiteX25" fmla="*/ 16458 w 959968"/>
                  <a:gd name="connsiteY25" fmla="*/ 556781 h 619864"/>
                  <a:gd name="connsiteX26" fmla="*/ 32914 w 959968"/>
                  <a:gd name="connsiteY26" fmla="*/ 556781 h 619864"/>
                  <a:gd name="connsiteX27" fmla="*/ 32914 w 959968"/>
                  <a:gd name="connsiteY27" fmla="*/ 619864 h 619864"/>
                  <a:gd name="connsiteX28" fmla="*/ 65827 w 959968"/>
                  <a:gd name="connsiteY28" fmla="*/ 619864 h 619864"/>
                  <a:gd name="connsiteX29" fmla="*/ 65827 w 959968"/>
                  <a:gd name="connsiteY29" fmla="*/ 556781 h 619864"/>
                  <a:gd name="connsiteX30" fmla="*/ 543069 w 959968"/>
                  <a:gd name="connsiteY30" fmla="*/ 556781 h 619864"/>
                  <a:gd name="connsiteX31" fmla="*/ 543069 w 959968"/>
                  <a:gd name="connsiteY31" fmla="*/ 589694 h 619864"/>
                  <a:gd name="connsiteX32" fmla="*/ 575981 w 959968"/>
                  <a:gd name="connsiteY32" fmla="*/ 589694 h 619864"/>
                  <a:gd name="connsiteX33" fmla="*/ 575981 w 959968"/>
                  <a:gd name="connsiteY33" fmla="*/ 556781 h 619864"/>
                  <a:gd name="connsiteX34" fmla="*/ 943513 w 959968"/>
                  <a:gd name="connsiteY34" fmla="*/ 556781 h 619864"/>
                  <a:gd name="connsiteX35" fmla="*/ 959969 w 959968"/>
                  <a:gd name="connsiteY35" fmla="*/ 540324 h 619864"/>
                  <a:gd name="connsiteX36" fmla="*/ 959969 w 959968"/>
                  <a:gd name="connsiteY36" fmla="*/ 16457 h 619864"/>
                  <a:gd name="connsiteX37" fmla="*/ 940771 w 959968"/>
                  <a:gd name="connsiteY37" fmla="*/ 0 h 619864"/>
                  <a:gd name="connsiteX38" fmla="*/ 940771 w 959968"/>
                  <a:gd name="connsiteY38" fmla="*/ 0 h 619864"/>
                  <a:gd name="connsiteX39" fmla="*/ 145368 w 959968"/>
                  <a:gd name="connsiteY39" fmla="*/ 46627 h 619864"/>
                  <a:gd name="connsiteX40" fmla="*/ 161824 w 959968"/>
                  <a:gd name="connsiteY40" fmla="*/ 30170 h 619864"/>
                  <a:gd name="connsiteX41" fmla="*/ 257821 w 959968"/>
                  <a:gd name="connsiteY41" fmla="*/ 30170 h 619864"/>
                  <a:gd name="connsiteX42" fmla="*/ 274277 w 959968"/>
                  <a:gd name="connsiteY42" fmla="*/ 46627 h 619864"/>
                  <a:gd name="connsiteX43" fmla="*/ 274277 w 959968"/>
                  <a:gd name="connsiteY43" fmla="*/ 63084 h 619864"/>
                  <a:gd name="connsiteX44" fmla="*/ 277021 w 959968"/>
                  <a:gd name="connsiteY44" fmla="*/ 71312 h 619864"/>
                  <a:gd name="connsiteX45" fmla="*/ 296220 w 959968"/>
                  <a:gd name="connsiteY45" fmla="*/ 112453 h 619864"/>
                  <a:gd name="connsiteX46" fmla="*/ 290734 w 959968"/>
                  <a:gd name="connsiteY46" fmla="*/ 112453 h 619864"/>
                  <a:gd name="connsiteX47" fmla="*/ 274277 w 959968"/>
                  <a:gd name="connsiteY47" fmla="*/ 128910 h 619864"/>
                  <a:gd name="connsiteX48" fmla="*/ 252335 w 959968"/>
                  <a:gd name="connsiteY48" fmla="*/ 175537 h 619864"/>
                  <a:gd name="connsiteX49" fmla="*/ 202965 w 959968"/>
                  <a:gd name="connsiteY49" fmla="*/ 191993 h 619864"/>
                  <a:gd name="connsiteX50" fmla="*/ 145368 w 959968"/>
                  <a:gd name="connsiteY50" fmla="*/ 126167 h 619864"/>
                  <a:gd name="connsiteX51" fmla="*/ 145368 w 959968"/>
                  <a:gd name="connsiteY51" fmla="*/ 46627 h 619864"/>
                  <a:gd name="connsiteX52" fmla="*/ 230393 w 959968"/>
                  <a:gd name="connsiteY52" fmla="*/ 222164 h 619864"/>
                  <a:gd name="connsiteX53" fmla="*/ 208451 w 959968"/>
                  <a:gd name="connsiteY53" fmla="*/ 266048 h 619864"/>
                  <a:gd name="connsiteX54" fmla="*/ 186510 w 959968"/>
                  <a:gd name="connsiteY54" fmla="*/ 222164 h 619864"/>
                  <a:gd name="connsiteX55" fmla="*/ 230393 w 959968"/>
                  <a:gd name="connsiteY55" fmla="*/ 222164 h 619864"/>
                  <a:gd name="connsiteX56" fmla="*/ 65827 w 959968"/>
                  <a:gd name="connsiteY56" fmla="*/ 414157 h 619864"/>
                  <a:gd name="connsiteX57" fmla="*/ 65827 w 959968"/>
                  <a:gd name="connsiteY57" fmla="*/ 271534 h 619864"/>
                  <a:gd name="connsiteX58" fmla="*/ 112454 w 959968"/>
                  <a:gd name="connsiteY58" fmla="*/ 224907 h 619864"/>
                  <a:gd name="connsiteX59" fmla="*/ 150852 w 959968"/>
                  <a:gd name="connsiteY59" fmla="*/ 224907 h 619864"/>
                  <a:gd name="connsiteX60" fmla="*/ 194737 w 959968"/>
                  <a:gd name="connsiteY60" fmla="*/ 312675 h 619864"/>
                  <a:gd name="connsiteX61" fmla="*/ 208451 w 959968"/>
                  <a:gd name="connsiteY61" fmla="*/ 320903 h 619864"/>
                  <a:gd name="connsiteX62" fmla="*/ 222165 w 959968"/>
                  <a:gd name="connsiteY62" fmla="*/ 312675 h 619864"/>
                  <a:gd name="connsiteX63" fmla="*/ 266049 w 959968"/>
                  <a:gd name="connsiteY63" fmla="*/ 224907 h 619864"/>
                  <a:gd name="connsiteX64" fmla="*/ 337362 w 959968"/>
                  <a:gd name="connsiteY64" fmla="*/ 224907 h 619864"/>
                  <a:gd name="connsiteX65" fmla="*/ 373017 w 959968"/>
                  <a:gd name="connsiteY65" fmla="*/ 241363 h 619864"/>
                  <a:gd name="connsiteX66" fmla="*/ 449815 w 959968"/>
                  <a:gd name="connsiteY66" fmla="*/ 331874 h 619864"/>
                  <a:gd name="connsiteX67" fmla="*/ 460786 w 959968"/>
                  <a:gd name="connsiteY67" fmla="*/ 337360 h 619864"/>
                  <a:gd name="connsiteX68" fmla="*/ 471756 w 959968"/>
                  <a:gd name="connsiteY68" fmla="*/ 331874 h 619864"/>
                  <a:gd name="connsiteX69" fmla="*/ 559525 w 959968"/>
                  <a:gd name="connsiteY69" fmla="*/ 244106 h 619864"/>
                  <a:gd name="connsiteX70" fmla="*/ 600667 w 959968"/>
                  <a:gd name="connsiteY70" fmla="*/ 285247 h 619864"/>
                  <a:gd name="connsiteX71" fmla="*/ 496442 w 959968"/>
                  <a:gd name="connsiteY71" fmla="*/ 389472 h 619864"/>
                  <a:gd name="connsiteX72" fmla="*/ 427873 w 959968"/>
                  <a:gd name="connsiteY72" fmla="*/ 389472 h 619864"/>
                  <a:gd name="connsiteX73" fmla="*/ 378503 w 959968"/>
                  <a:gd name="connsiteY73" fmla="*/ 340103 h 619864"/>
                  <a:gd name="connsiteX74" fmla="*/ 362046 w 959968"/>
                  <a:gd name="connsiteY74" fmla="*/ 337360 h 619864"/>
                  <a:gd name="connsiteX75" fmla="*/ 351076 w 959968"/>
                  <a:gd name="connsiteY75" fmla="*/ 351074 h 619864"/>
                  <a:gd name="connsiteX76" fmla="*/ 351076 w 959968"/>
                  <a:gd name="connsiteY76" fmla="*/ 463527 h 619864"/>
                  <a:gd name="connsiteX77" fmla="*/ 271535 w 959968"/>
                  <a:gd name="connsiteY77" fmla="*/ 463527 h 619864"/>
                  <a:gd name="connsiteX78" fmla="*/ 271535 w 959968"/>
                  <a:gd name="connsiteY78" fmla="*/ 416900 h 619864"/>
                  <a:gd name="connsiteX79" fmla="*/ 224907 w 959968"/>
                  <a:gd name="connsiteY79" fmla="*/ 370273 h 619864"/>
                  <a:gd name="connsiteX80" fmla="*/ 161824 w 959968"/>
                  <a:gd name="connsiteY80" fmla="*/ 370273 h 619864"/>
                  <a:gd name="connsiteX81" fmla="*/ 161824 w 959968"/>
                  <a:gd name="connsiteY81" fmla="*/ 337360 h 619864"/>
                  <a:gd name="connsiteX82" fmla="*/ 128910 w 959968"/>
                  <a:gd name="connsiteY82" fmla="*/ 337360 h 619864"/>
                  <a:gd name="connsiteX83" fmla="*/ 128910 w 959968"/>
                  <a:gd name="connsiteY83" fmla="*/ 381244 h 619864"/>
                  <a:gd name="connsiteX84" fmla="*/ 145368 w 959968"/>
                  <a:gd name="connsiteY84" fmla="*/ 397701 h 619864"/>
                  <a:gd name="connsiteX85" fmla="*/ 224907 w 959968"/>
                  <a:gd name="connsiteY85" fmla="*/ 397701 h 619864"/>
                  <a:gd name="connsiteX86" fmla="*/ 241365 w 959968"/>
                  <a:gd name="connsiteY86" fmla="*/ 414157 h 619864"/>
                  <a:gd name="connsiteX87" fmla="*/ 241365 w 959968"/>
                  <a:gd name="connsiteY87" fmla="*/ 460784 h 619864"/>
                  <a:gd name="connsiteX88" fmla="*/ 115197 w 959968"/>
                  <a:gd name="connsiteY88" fmla="*/ 460784 h 619864"/>
                  <a:gd name="connsiteX89" fmla="*/ 65827 w 959968"/>
                  <a:gd name="connsiteY89" fmla="*/ 414157 h 619864"/>
                  <a:gd name="connsiteX90" fmla="*/ 65827 w 959968"/>
                  <a:gd name="connsiteY90" fmla="*/ 414157 h 619864"/>
                  <a:gd name="connsiteX91" fmla="*/ 383987 w 959968"/>
                  <a:gd name="connsiteY91" fmla="*/ 460784 h 619864"/>
                  <a:gd name="connsiteX92" fmla="*/ 383987 w 959968"/>
                  <a:gd name="connsiteY92" fmla="*/ 386729 h 619864"/>
                  <a:gd name="connsiteX93" fmla="*/ 408673 w 959968"/>
                  <a:gd name="connsiteY93" fmla="*/ 411414 h 619864"/>
                  <a:gd name="connsiteX94" fmla="*/ 449815 w 959968"/>
                  <a:gd name="connsiteY94" fmla="*/ 433357 h 619864"/>
                  <a:gd name="connsiteX95" fmla="*/ 449815 w 959968"/>
                  <a:gd name="connsiteY95" fmla="*/ 460784 h 619864"/>
                  <a:gd name="connsiteX96" fmla="*/ 383987 w 959968"/>
                  <a:gd name="connsiteY96" fmla="*/ 460784 h 619864"/>
                  <a:gd name="connsiteX97" fmla="*/ 575981 w 959968"/>
                  <a:gd name="connsiteY97" fmla="*/ 526610 h 619864"/>
                  <a:gd name="connsiteX98" fmla="*/ 35657 w 959968"/>
                  <a:gd name="connsiteY98" fmla="*/ 526610 h 619864"/>
                  <a:gd name="connsiteX99" fmla="*/ 35657 w 959968"/>
                  <a:gd name="connsiteY99" fmla="*/ 493697 h 619864"/>
                  <a:gd name="connsiteX100" fmla="*/ 575981 w 959968"/>
                  <a:gd name="connsiteY100" fmla="*/ 493697 h 619864"/>
                  <a:gd name="connsiteX101" fmla="*/ 575981 w 959968"/>
                  <a:gd name="connsiteY101" fmla="*/ 526610 h 619864"/>
                  <a:gd name="connsiteX102" fmla="*/ 924313 w 959968"/>
                  <a:gd name="connsiteY102" fmla="*/ 526610 h 619864"/>
                  <a:gd name="connsiteX103" fmla="*/ 606153 w 959968"/>
                  <a:gd name="connsiteY103" fmla="*/ 526610 h 619864"/>
                  <a:gd name="connsiteX104" fmla="*/ 606153 w 959968"/>
                  <a:gd name="connsiteY104" fmla="*/ 479983 h 619864"/>
                  <a:gd name="connsiteX105" fmla="*/ 589695 w 959968"/>
                  <a:gd name="connsiteY105" fmla="*/ 463527 h 619864"/>
                  <a:gd name="connsiteX106" fmla="*/ 477242 w 959968"/>
                  <a:gd name="connsiteY106" fmla="*/ 463527 h 619864"/>
                  <a:gd name="connsiteX107" fmla="*/ 477242 w 959968"/>
                  <a:gd name="connsiteY107" fmla="*/ 436099 h 619864"/>
                  <a:gd name="connsiteX108" fmla="*/ 518384 w 959968"/>
                  <a:gd name="connsiteY108" fmla="*/ 414157 h 619864"/>
                  <a:gd name="connsiteX109" fmla="*/ 633580 w 959968"/>
                  <a:gd name="connsiteY109" fmla="*/ 298961 h 619864"/>
                  <a:gd name="connsiteX110" fmla="*/ 633580 w 959968"/>
                  <a:gd name="connsiteY110" fmla="*/ 277019 h 619864"/>
                  <a:gd name="connsiteX111" fmla="*/ 597925 w 959968"/>
                  <a:gd name="connsiteY111" fmla="*/ 241363 h 619864"/>
                  <a:gd name="connsiteX112" fmla="*/ 682950 w 959968"/>
                  <a:gd name="connsiteY112" fmla="*/ 156338 h 619864"/>
                  <a:gd name="connsiteX113" fmla="*/ 661008 w 959968"/>
                  <a:gd name="connsiteY113" fmla="*/ 134395 h 619864"/>
                  <a:gd name="connsiteX114" fmla="*/ 575981 w 959968"/>
                  <a:gd name="connsiteY114" fmla="*/ 219421 h 619864"/>
                  <a:gd name="connsiteX115" fmla="*/ 570497 w 959968"/>
                  <a:gd name="connsiteY115" fmla="*/ 213936 h 619864"/>
                  <a:gd name="connsiteX116" fmla="*/ 548553 w 959968"/>
                  <a:gd name="connsiteY116" fmla="*/ 213936 h 619864"/>
                  <a:gd name="connsiteX117" fmla="*/ 479984 w 959968"/>
                  <a:gd name="connsiteY117" fmla="*/ 282505 h 619864"/>
                  <a:gd name="connsiteX118" fmla="*/ 479984 w 959968"/>
                  <a:gd name="connsiteY118" fmla="*/ 32913 h 619864"/>
                  <a:gd name="connsiteX119" fmla="*/ 927057 w 959968"/>
                  <a:gd name="connsiteY119" fmla="*/ 32913 h 619864"/>
                  <a:gd name="connsiteX120" fmla="*/ 927057 w 959968"/>
                  <a:gd name="connsiteY120" fmla="*/ 526610 h 6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959968" h="619864">
                    <a:moveTo>
                      <a:pt x="940771" y="0"/>
                    </a:moveTo>
                    <a:lnTo>
                      <a:pt x="463528" y="0"/>
                    </a:lnTo>
                    <a:cubicBezTo>
                      <a:pt x="455300" y="0"/>
                      <a:pt x="447072" y="8228"/>
                      <a:pt x="447072" y="16457"/>
                    </a:cubicBezTo>
                    <a:lnTo>
                      <a:pt x="447072" y="277019"/>
                    </a:lnTo>
                    <a:lnTo>
                      <a:pt x="397701" y="219421"/>
                    </a:lnTo>
                    <a:cubicBezTo>
                      <a:pt x="381245" y="202964"/>
                      <a:pt x="359304" y="191993"/>
                      <a:pt x="337362" y="191993"/>
                    </a:cubicBezTo>
                    <a:lnTo>
                      <a:pt x="277021" y="191993"/>
                    </a:lnTo>
                    <a:cubicBezTo>
                      <a:pt x="287991" y="178280"/>
                      <a:pt x="296220" y="161823"/>
                      <a:pt x="301704" y="145366"/>
                    </a:cubicBezTo>
                    <a:lnTo>
                      <a:pt x="318162" y="145366"/>
                    </a:lnTo>
                    <a:cubicBezTo>
                      <a:pt x="323648" y="145366"/>
                      <a:pt x="329132" y="142624"/>
                      <a:pt x="331876" y="137138"/>
                    </a:cubicBezTo>
                    <a:cubicBezTo>
                      <a:pt x="334618" y="131653"/>
                      <a:pt x="334618" y="126167"/>
                      <a:pt x="331876" y="120682"/>
                    </a:cubicBezTo>
                    <a:lnTo>
                      <a:pt x="301704" y="60341"/>
                    </a:lnTo>
                    <a:lnTo>
                      <a:pt x="301704" y="49370"/>
                    </a:lnTo>
                    <a:cubicBezTo>
                      <a:pt x="301704" y="21942"/>
                      <a:pt x="279763" y="2743"/>
                      <a:pt x="255079" y="2743"/>
                    </a:cubicBezTo>
                    <a:lnTo>
                      <a:pt x="159082" y="2743"/>
                    </a:lnTo>
                    <a:cubicBezTo>
                      <a:pt x="131654" y="2743"/>
                      <a:pt x="112454" y="24685"/>
                      <a:pt x="112454" y="49370"/>
                    </a:cubicBezTo>
                    <a:lnTo>
                      <a:pt x="112454" y="126167"/>
                    </a:lnTo>
                    <a:cubicBezTo>
                      <a:pt x="112454" y="150852"/>
                      <a:pt x="123425" y="175537"/>
                      <a:pt x="137138" y="191993"/>
                    </a:cubicBezTo>
                    <a:lnTo>
                      <a:pt x="112454" y="191993"/>
                    </a:lnTo>
                    <a:cubicBezTo>
                      <a:pt x="68569" y="191993"/>
                      <a:pt x="32914" y="227649"/>
                      <a:pt x="32914" y="271534"/>
                    </a:cubicBezTo>
                    <a:lnTo>
                      <a:pt x="32914" y="414157"/>
                    </a:lnTo>
                    <a:cubicBezTo>
                      <a:pt x="32914" y="433357"/>
                      <a:pt x="38399" y="449813"/>
                      <a:pt x="49371" y="460784"/>
                    </a:cubicBezTo>
                    <a:lnTo>
                      <a:pt x="16458" y="460784"/>
                    </a:lnTo>
                    <a:cubicBezTo>
                      <a:pt x="8230" y="460784"/>
                      <a:pt x="0" y="469012"/>
                      <a:pt x="0" y="477241"/>
                    </a:cubicBezTo>
                    <a:lnTo>
                      <a:pt x="0" y="540324"/>
                    </a:lnTo>
                    <a:cubicBezTo>
                      <a:pt x="0" y="548552"/>
                      <a:pt x="8230" y="556781"/>
                      <a:pt x="16458" y="556781"/>
                    </a:cubicBezTo>
                    <a:lnTo>
                      <a:pt x="32914" y="556781"/>
                    </a:lnTo>
                    <a:lnTo>
                      <a:pt x="32914" y="619864"/>
                    </a:lnTo>
                    <a:lnTo>
                      <a:pt x="65827" y="619864"/>
                    </a:lnTo>
                    <a:lnTo>
                      <a:pt x="65827" y="556781"/>
                    </a:lnTo>
                    <a:lnTo>
                      <a:pt x="543069" y="556781"/>
                    </a:lnTo>
                    <a:lnTo>
                      <a:pt x="543069" y="589694"/>
                    </a:lnTo>
                    <a:lnTo>
                      <a:pt x="575981" y="589694"/>
                    </a:lnTo>
                    <a:lnTo>
                      <a:pt x="575981" y="556781"/>
                    </a:lnTo>
                    <a:lnTo>
                      <a:pt x="943513" y="556781"/>
                    </a:lnTo>
                    <a:cubicBezTo>
                      <a:pt x="951741" y="556781"/>
                      <a:pt x="959969" y="548552"/>
                      <a:pt x="959969" y="540324"/>
                    </a:cubicBezTo>
                    <a:lnTo>
                      <a:pt x="959969" y="16457"/>
                    </a:lnTo>
                    <a:cubicBezTo>
                      <a:pt x="957227" y="8228"/>
                      <a:pt x="948999" y="0"/>
                      <a:pt x="940771" y="0"/>
                    </a:cubicBezTo>
                    <a:lnTo>
                      <a:pt x="940771" y="0"/>
                    </a:lnTo>
                    <a:close/>
                    <a:moveTo>
                      <a:pt x="145368" y="46627"/>
                    </a:moveTo>
                    <a:cubicBezTo>
                      <a:pt x="145368" y="38399"/>
                      <a:pt x="153596" y="30170"/>
                      <a:pt x="161824" y="30170"/>
                    </a:cubicBezTo>
                    <a:lnTo>
                      <a:pt x="257821" y="30170"/>
                    </a:lnTo>
                    <a:cubicBezTo>
                      <a:pt x="266049" y="30170"/>
                      <a:pt x="274277" y="38399"/>
                      <a:pt x="274277" y="46627"/>
                    </a:cubicBezTo>
                    <a:lnTo>
                      <a:pt x="274277" y="63084"/>
                    </a:lnTo>
                    <a:cubicBezTo>
                      <a:pt x="274277" y="65826"/>
                      <a:pt x="274277" y="68569"/>
                      <a:pt x="277021" y="71312"/>
                    </a:cubicBezTo>
                    <a:lnTo>
                      <a:pt x="296220" y="112453"/>
                    </a:lnTo>
                    <a:lnTo>
                      <a:pt x="290734" y="112453"/>
                    </a:lnTo>
                    <a:cubicBezTo>
                      <a:pt x="282506" y="112453"/>
                      <a:pt x="274277" y="120682"/>
                      <a:pt x="274277" y="128910"/>
                    </a:cubicBezTo>
                    <a:cubicBezTo>
                      <a:pt x="274277" y="148109"/>
                      <a:pt x="266049" y="164566"/>
                      <a:pt x="252335" y="175537"/>
                    </a:cubicBezTo>
                    <a:cubicBezTo>
                      <a:pt x="238621" y="186508"/>
                      <a:pt x="222165" y="194736"/>
                      <a:pt x="202965" y="191993"/>
                    </a:cubicBezTo>
                    <a:cubicBezTo>
                      <a:pt x="170052" y="189251"/>
                      <a:pt x="145368" y="159080"/>
                      <a:pt x="145368" y="126167"/>
                    </a:cubicBezTo>
                    <a:lnTo>
                      <a:pt x="145368" y="46627"/>
                    </a:lnTo>
                    <a:close/>
                    <a:moveTo>
                      <a:pt x="230393" y="222164"/>
                    </a:moveTo>
                    <a:lnTo>
                      <a:pt x="208451" y="266048"/>
                    </a:lnTo>
                    <a:lnTo>
                      <a:pt x="186510" y="222164"/>
                    </a:lnTo>
                    <a:lnTo>
                      <a:pt x="230393" y="222164"/>
                    </a:lnTo>
                    <a:close/>
                    <a:moveTo>
                      <a:pt x="65827" y="414157"/>
                    </a:moveTo>
                    <a:lnTo>
                      <a:pt x="65827" y="271534"/>
                    </a:lnTo>
                    <a:cubicBezTo>
                      <a:pt x="65827" y="244106"/>
                      <a:pt x="87769" y="224907"/>
                      <a:pt x="112454" y="224907"/>
                    </a:cubicBezTo>
                    <a:lnTo>
                      <a:pt x="150852" y="224907"/>
                    </a:lnTo>
                    <a:lnTo>
                      <a:pt x="194737" y="312675"/>
                    </a:lnTo>
                    <a:cubicBezTo>
                      <a:pt x="197480" y="318160"/>
                      <a:pt x="202965" y="320903"/>
                      <a:pt x="208451" y="320903"/>
                    </a:cubicBezTo>
                    <a:cubicBezTo>
                      <a:pt x="213937" y="320903"/>
                      <a:pt x="219421" y="318160"/>
                      <a:pt x="222165" y="312675"/>
                    </a:cubicBezTo>
                    <a:lnTo>
                      <a:pt x="266049" y="224907"/>
                    </a:lnTo>
                    <a:lnTo>
                      <a:pt x="337362" y="224907"/>
                    </a:lnTo>
                    <a:cubicBezTo>
                      <a:pt x="351076" y="224907"/>
                      <a:pt x="364789" y="230392"/>
                      <a:pt x="373017" y="241363"/>
                    </a:cubicBezTo>
                    <a:lnTo>
                      <a:pt x="449815" y="331874"/>
                    </a:lnTo>
                    <a:cubicBezTo>
                      <a:pt x="452557" y="334617"/>
                      <a:pt x="458042" y="337360"/>
                      <a:pt x="460786" y="337360"/>
                    </a:cubicBezTo>
                    <a:cubicBezTo>
                      <a:pt x="466270" y="337360"/>
                      <a:pt x="469014" y="334617"/>
                      <a:pt x="471756" y="331874"/>
                    </a:cubicBezTo>
                    <a:lnTo>
                      <a:pt x="559525" y="244106"/>
                    </a:lnTo>
                    <a:lnTo>
                      <a:pt x="600667" y="285247"/>
                    </a:lnTo>
                    <a:lnTo>
                      <a:pt x="496442" y="389472"/>
                    </a:lnTo>
                    <a:cubicBezTo>
                      <a:pt x="477242" y="408672"/>
                      <a:pt x="447072" y="408672"/>
                      <a:pt x="427873" y="389472"/>
                    </a:cubicBezTo>
                    <a:lnTo>
                      <a:pt x="378503" y="340103"/>
                    </a:lnTo>
                    <a:cubicBezTo>
                      <a:pt x="373017" y="334617"/>
                      <a:pt x="367532" y="334617"/>
                      <a:pt x="362046" y="337360"/>
                    </a:cubicBezTo>
                    <a:cubicBezTo>
                      <a:pt x="356560" y="340103"/>
                      <a:pt x="351076" y="345588"/>
                      <a:pt x="351076" y="351074"/>
                    </a:cubicBezTo>
                    <a:lnTo>
                      <a:pt x="351076" y="463527"/>
                    </a:lnTo>
                    <a:lnTo>
                      <a:pt x="271535" y="463527"/>
                    </a:lnTo>
                    <a:lnTo>
                      <a:pt x="271535" y="416900"/>
                    </a:lnTo>
                    <a:cubicBezTo>
                      <a:pt x="271535" y="389472"/>
                      <a:pt x="249593" y="370273"/>
                      <a:pt x="224907" y="370273"/>
                    </a:cubicBezTo>
                    <a:lnTo>
                      <a:pt x="161824" y="370273"/>
                    </a:lnTo>
                    <a:lnTo>
                      <a:pt x="161824" y="337360"/>
                    </a:lnTo>
                    <a:lnTo>
                      <a:pt x="128910" y="337360"/>
                    </a:lnTo>
                    <a:lnTo>
                      <a:pt x="128910" y="381244"/>
                    </a:lnTo>
                    <a:cubicBezTo>
                      <a:pt x="128910" y="389472"/>
                      <a:pt x="137138" y="397701"/>
                      <a:pt x="145368" y="397701"/>
                    </a:cubicBezTo>
                    <a:lnTo>
                      <a:pt x="224907" y="397701"/>
                    </a:lnTo>
                    <a:cubicBezTo>
                      <a:pt x="233135" y="397701"/>
                      <a:pt x="241365" y="405929"/>
                      <a:pt x="241365" y="414157"/>
                    </a:cubicBezTo>
                    <a:lnTo>
                      <a:pt x="241365" y="460784"/>
                    </a:lnTo>
                    <a:lnTo>
                      <a:pt x="115197" y="460784"/>
                    </a:lnTo>
                    <a:cubicBezTo>
                      <a:pt x="87769" y="460784"/>
                      <a:pt x="65827" y="438842"/>
                      <a:pt x="65827" y="414157"/>
                    </a:cubicBezTo>
                    <a:lnTo>
                      <a:pt x="65827" y="414157"/>
                    </a:lnTo>
                    <a:close/>
                    <a:moveTo>
                      <a:pt x="383987" y="460784"/>
                    </a:moveTo>
                    <a:lnTo>
                      <a:pt x="383987" y="386729"/>
                    </a:lnTo>
                    <a:lnTo>
                      <a:pt x="408673" y="411414"/>
                    </a:lnTo>
                    <a:cubicBezTo>
                      <a:pt x="419645" y="422385"/>
                      <a:pt x="433359" y="430614"/>
                      <a:pt x="449815" y="433357"/>
                    </a:cubicBezTo>
                    <a:lnTo>
                      <a:pt x="449815" y="460784"/>
                    </a:lnTo>
                    <a:lnTo>
                      <a:pt x="383987" y="460784"/>
                    </a:lnTo>
                    <a:close/>
                    <a:moveTo>
                      <a:pt x="575981" y="526610"/>
                    </a:moveTo>
                    <a:lnTo>
                      <a:pt x="35657" y="526610"/>
                    </a:lnTo>
                    <a:lnTo>
                      <a:pt x="35657" y="493697"/>
                    </a:lnTo>
                    <a:lnTo>
                      <a:pt x="575981" y="493697"/>
                    </a:lnTo>
                    <a:lnTo>
                      <a:pt x="575981" y="526610"/>
                    </a:lnTo>
                    <a:close/>
                    <a:moveTo>
                      <a:pt x="924313" y="526610"/>
                    </a:moveTo>
                    <a:lnTo>
                      <a:pt x="606153" y="526610"/>
                    </a:lnTo>
                    <a:lnTo>
                      <a:pt x="606153" y="479983"/>
                    </a:lnTo>
                    <a:cubicBezTo>
                      <a:pt x="606153" y="471755"/>
                      <a:pt x="597925" y="463527"/>
                      <a:pt x="589695" y="463527"/>
                    </a:cubicBezTo>
                    <a:lnTo>
                      <a:pt x="477242" y="463527"/>
                    </a:lnTo>
                    <a:lnTo>
                      <a:pt x="477242" y="436099"/>
                    </a:lnTo>
                    <a:cubicBezTo>
                      <a:pt x="490956" y="433357"/>
                      <a:pt x="507412" y="425128"/>
                      <a:pt x="518384" y="414157"/>
                    </a:cubicBezTo>
                    <a:lnTo>
                      <a:pt x="633580" y="298961"/>
                    </a:lnTo>
                    <a:cubicBezTo>
                      <a:pt x="639066" y="293476"/>
                      <a:pt x="639066" y="282505"/>
                      <a:pt x="633580" y="277019"/>
                    </a:cubicBezTo>
                    <a:lnTo>
                      <a:pt x="597925" y="241363"/>
                    </a:lnTo>
                    <a:lnTo>
                      <a:pt x="682950" y="156338"/>
                    </a:lnTo>
                    <a:lnTo>
                      <a:pt x="661008" y="134395"/>
                    </a:lnTo>
                    <a:lnTo>
                      <a:pt x="575981" y="219421"/>
                    </a:lnTo>
                    <a:lnTo>
                      <a:pt x="570497" y="213936"/>
                    </a:lnTo>
                    <a:cubicBezTo>
                      <a:pt x="565011" y="208450"/>
                      <a:pt x="554039" y="208450"/>
                      <a:pt x="548553" y="213936"/>
                    </a:cubicBezTo>
                    <a:lnTo>
                      <a:pt x="479984" y="282505"/>
                    </a:lnTo>
                    <a:lnTo>
                      <a:pt x="479984" y="32913"/>
                    </a:lnTo>
                    <a:lnTo>
                      <a:pt x="927057" y="32913"/>
                    </a:lnTo>
                    <a:lnTo>
                      <a:pt x="927057" y="526610"/>
                    </a:lnTo>
                    <a:close/>
                  </a:path>
                </a:pathLst>
              </a:custGeom>
              <a:grpFill/>
              <a:ln w="27426"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FE267CB5-C85C-D037-8583-FAFABC99F27B}"/>
                  </a:ext>
                </a:extLst>
              </p:cNvPr>
              <p:cNvSpPr/>
              <p:nvPr/>
            </p:nvSpPr>
            <p:spPr>
              <a:xfrm>
                <a:off x="9281598" y="565176"/>
                <a:ext cx="298960" cy="78854"/>
              </a:xfrm>
              <a:custGeom>
                <a:avLst/>
                <a:gdLst>
                  <a:gd name="connsiteX0" fmla="*/ 98739 w 298960"/>
                  <a:gd name="connsiteY0" fmla="*/ 32227 h 78854"/>
                  <a:gd name="connsiteX1" fmla="*/ 186508 w 298960"/>
                  <a:gd name="connsiteY1" fmla="*/ 76112 h 78854"/>
                  <a:gd name="connsiteX2" fmla="*/ 194736 w 298960"/>
                  <a:gd name="connsiteY2" fmla="*/ 78854 h 78854"/>
                  <a:gd name="connsiteX3" fmla="*/ 202964 w 298960"/>
                  <a:gd name="connsiteY3" fmla="*/ 76112 h 78854"/>
                  <a:gd name="connsiteX4" fmla="*/ 298961 w 298960"/>
                  <a:gd name="connsiteY4" fmla="*/ 29485 h 78854"/>
                  <a:gd name="connsiteX5" fmla="*/ 285247 w 298960"/>
                  <a:gd name="connsiteY5" fmla="*/ 2057 h 78854"/>
                  <a:gd name="connsiteX6" fmla="*/ 197478 w 298960"/>
                  <a:gd name="connsiteY6" fmla="*/ 45941 h 78854"/>
                  <a:gd name="connsiteX7" fmla="*/ 109711 w 298960"/>
                  <a:gd name="connsiteY7" fmla="*/ 2057 h 78854"/>
                  <a:gd name="connsiteX8" fmla="*/ 95997 w 298960"/>
                  <a:gd name="connsiteY8" fmla="*/ 2057 h 78854"/>
                  <a:gd name="connsiteX9" fmla="*/ 0 w 298960"/>
                  <a:gd name="connsiteY9" fmla="*/ 48684 h 78854"/>
                  <a:gd name="connsiteX10" fmla="*/ 13714 w 298960"/>
                  <a:gd name="connsiteY10" fmla="*/ 76112 h 78854"/>
                  <a:gd name="connsiteX11" fmla="*/ 98739 w 298960"/>
                  <a:gd name="connsiteY11" fmla="*/ 32227 h 7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60" h="78854">
                    <a:moveTo>
                      <a:pt x="98739" y="32227"/>
                    </a:moveTo>
                    <a:lnTo>
                      <a:pt x="186508" y="76112"/>
                    </a:lnTo>
                    <a:cubicBezTo>
                      <a:pt x="189250" y="76112"/>
                      <a:pt x="191994" y="78854"/>
                      <a:pt x="194736" y="78854"/>
                    </a:cubicBezTo>
                    <a:cubicBezTo>
                      <a:pt x="197478" y="78854"/>
                      <a:pt x="200222" y="78854"/>
                      <a:pt x="202964" y="76112"/>
                    </a:cubicBezTo>
                    <a:lnTo>
                      <a:pt x="298961" y="29485"/>
                    </a:lnTo>
                    <a:lnTo>
                      <a:pt x="285247" y="2057"/>
                    </a:lnTo>
                    <a:lnTo>
                      <a:pt x="197478" y="45941"/>
                    </a:lnTo>
                    <a:lnTo>
                      <a:pt x="109711" y="2057"/>
                    </a:lnTo>
                    <a:cubicBezTo>
                      <a:pt x="104225" y="-686"/>
                      <a:pt x="98739" y="-686"/>
                      <a:pt x="95997" y="2057"/>
                    </a:cubicBezTo>
                    <a:lnTo>
                      <a:pt x="0" y="48684"/>
                    </a:lnTo>
                    <a:lnTo>
                      <a:pt x="13714" y="76112"/>
                    </a:lnTo>
                    <a:lnTo>
                      <a:pt x="98739" y="32227"/>
                    </a:lnTo>
                    <a:close/>
                  </a:path>
                </a:pathLst>
              </a:custGeom>
              <a:grpFill/>
              <a:ln w="27426"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E140474E-DD10-C426-34E1-9D1659EC02FE}"/>
                  </a:ext>
                </a:extLst>
              </p:cNvPr>
              <p:cNvSpPr/>
              <p:nvPr/>
            </p:nvSpPr>
            <p:spPr>
              <a:xfrm>
                <a:off x="9396794" y="740027"/>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05911B31-525A-B0A2-D856-0C383593398D}"/>
                  </a:ext>
                </a:extLst>
              </p:cNvPr>
              <p:cNvSpPr/>
              <p:nvPr/>
            </p:nvSpPr>
            <p:spPr>
              <a:xfrm>
                <a:off x="9396794" y="80311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FE0239BF-BE31-6782-C292-B4486D5C1D28}"/>
                  </a:ext>
                </a:extLst>
              </p:cNvPr>
              <p:cNvSpPr/>
              <p:nvPr/>
            </p:nvSpPr>
            <p:spPr>
              <a:xfrm>
                <a:off x="9396794" y="866194"/>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8E49685E-2F34-9C8D-FD27-61C2442C1F58}"/>
                  </a:ext>
                </a:extLst>
              </p:cNvPr>
              <p:cNvSpPr/>
              <p:nvPr/>
            </p:nvSpPr>
            <p:spPr>
              <a:xfrm>
                <a:off x="9396794" y="932021"/>
                <a:ext cx="191993" cy="32913"/>
              </a:xfrm>
              <a:custGeom>
                <a:avLst/>
                <a:gdLst>
                  <a:gd name="connsiteX0" fmla="*/ -1 w 191993"/>
                  <a:gd name="connsiteY0" fmla="*/ 0 h 32913"/>
                  <a:gd name="connsiteX1" fmla="*/ 191993 w 191993"/>
                  <a:gd name="connsiteY1" fmla="*/ 0 h 32913"/>
                  <a:gd name="connsiteX2" fmla="*/ 191993 w 191993"/>
                  <a:gd name="connsiteY2" fmla="*/ 32913 h 32913"/>
                  <a:gd name="connsiteX3" fmla="*/ -1 w 191993"/>
                  <a:gd name="connsiteY3" fmla="*/ 32913 h 32913"/>
                </a:gdLst>
                <a:ahLst/>
                <a:cxnLst>
                  <a:cxn ang="0">
                    <a:pos x="connsiteX0" y="connsiteY0"/>
                  </a:cxn>
                  <a:cxn ang="0">
                    <a:pos x="connsiteX1" y="connsiteY1"/>
                  </a:cxn>
                  <a:cxn ang="0">
                    <a:pos x="connsiteX2" y="connsiteY2"/>
                  </a:cxn>
                  <a:cxn ang="0">
                    <a:pos x="connsiteX3" y="connsiteY3"/>
                  </a:cxn>
                </a:cxnLst>
                <a:rect l="l" t="t" r="r" b="b"/>
                <a:pathLst>
                  <a:path w="191993" h="32913">
                    <a:moveTo>
                      <a:pt x="-1" y="0"/>
                    </a:moveTo>
                    <a:lnTo>
                      <a:pt x="191993" y="0"/>
                    </a:lnTo>
                    <a:lnTo>
                      <a:pt x="191993" y="32913"/>
                    </a:lnTo>
                    <a:lnTo>
                      <a:pt x="-1" y="32913"/>
                    </a:lnTo>
                    <a:close/>
                  </a:path>
                </a:pathLst>
              </a:custGeom>
              <a:grpFill/>
              <a:ln w="27426"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3F502440-77F9-197C-1488-6AC7028A1918}"/>
                  </a:ext>
                </a:extLst>
              </p:cNvPr>
              <p:cNvSpPr/>
              <p:nvPr/>
            </p:nvSpPr>
            <p:spPr>
              <a:xfrm>
                <a:off x="8760472"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6 w 191993"/>
                  <a:gd name="connsiteY10" fmla="*/ 142624 h 337359"/>
                  <a:gd name="connsiteX11" fmla="*/ 0 w 191993"/>
                  <a:gd name="connsiteY11" fmla="*/ 224907 h 337359"/>
                  <a:gd name="connsiteX12" fmla="*/ 0 w 191993"/>
                  <a:gd name="connsiteY12" fmla="*/ 224907 h 337359"/>
                  <a:gd name="connsiteX13" fmla="*/ 46626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6 w 191993"/>
                  <a:gd name="connsiteY17" fmla="*/ 79540 h 337359"/>
                  <a:gd name="connsiteX18" fmla="*/ 46626 w 191993"/>
                  <a:gd name="connsiteY18" fmla="*/ 79540 h 337359"/>
                  <a:gd name="connsiteX19" fmla="*/ 32912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2 w 191993"/>
                  <a:gd name="connsiteY23" fmla="*/ 304447 h 337359"/>
                  <a:gd name="connsiteX24" fmla="*/ 32912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4"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6" y="142624"/>
                    </a:cubicBezTo>
                    <a:cubicBezTo>
                      <a:pt x="19198" y="159080"/>
                      <a:pt x="0" y="189251"/>
                      <a:pt x="0" y="224907"/>
                    </a:cubicBezTo>
                    <a:lnTo>
                      <a:pt x="0" y="224907"/>
                    </a:lnTo>
                    <a:close/>
                    <a:moveTo>
                      <a:pt x="46626" y="79540"/>
                    </a:moveTo>
                    <a:cubicBezTo>
                      <a:pt x="46626" y="52113"/>
                      <a:pt x="68569" y="32913"/>
                      <a:pt x="93253" y="32913"/>
                    </a:cubicBezTo>
                    <a:cubicBezTo>
                      <a:pt x="120681" y="32913"/>
                      <a:pt x="139880" y="54855"/>
                      <a:pt x="139880" y="79540"/>
                    </a:cubicBezTo>
                    <a:cubicBezTo>
                      <a:pt x="139880" y="104225"/>
                      <a:pt x="117939" y="126167"/>
                      <a:pt x="93253" y="126167"/>
                    </a:cubicBezTo>
                    <a:cubicBezTo>
                      <a:pt x="68569" y="128910"/>
                      <a:pt x="46626" y="106968"/>
                      <a:pt x="46626" y="79540"/>
                    </a:cubicBezTo>
                    <a:lnTo>
                      <a:pt x="46626" y="79540"/>
                    </a:lnTo>
                    <a:close/>
                    <a:moveTo>
                      <a:pt x="32912" y="224907"/>
                    </a:moveTo>
                    <a:cubicBezTo>
                      <a:pt x="32912" y="189251"/>
                      <a:pt x="60340" y="161823"/>
                      <a:pt x="95997" y="161823"/>
                    </a:cubicBezTo>
                    <a:cubicBezTo>
                      <a:pt x="131653" y="161823"/>
                      <a:pt x="159080" y="189251"/>
                      <a:pt x="159080" y="224907"/>
                    </a:cubicBezTo>
                    <a:lnTo>
                      <a:pt x="159080" y="304447"/>
                    </a:lnTo>
                    <a:lnTo>
                      <a:pt x="32912" y="304447"/>
                    </a:lnTo>
                    <a:lnTo>
                      <a:pt x="32912" y="224907"/>
                    </a:lnTo>
                    <a:close/>
                  </a:path>
                </a:pathLst>
              </a:custGeom>
              <a:grpFill/>
              <a:ln w="27426"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828EC820-88F8-ED2F-E2DE-475D8E992C0D}"/>
                  </a:ext>
                </a:extLst>
              </p:cNvPr>
              <p:cNvSpPr/>
              <p:nvPr/>
            </p:nvSpPr>
            <p:spPr>
              <a:xfrm>
                <a:off x="8982636"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9369 w 191993"/>
                  <a:gd name="connsiteY13" fmla="*/ 79540 h 337359"/>
                  <a:gd name="connsiteX14" fmla="*/ 95997 w 191993"/>
                  <a:gd name="connsiteY14" fmla="*/ 32913 h 337359"/>
                  <a:gd name="connsiteX15" fmla="*/ 142624 w 191993"/>
                  <a:gd name="connsiteY15" fmla="*/ 79540 h 337359"/>
                  <a:gd name="connsiteX16" fmla="*/ 95997 w 191993"/>
                  <a:gd name="connsiteY16" fmla="*/ 126167 h 337359"/>
                  <a:gd name="connsiteX17" fmla="*/ 49369 w 191993"/>
                  <a:gd name="connsiteY17" fmla="*/ 79540 h 337359"/>
                  <a:gd name="connsiteX18" fmla="*/ 49369 w 191993"/>
                  <a:gd name="connsiteY18" fmla="*/ 79540 h 337359"/>
                  <a:gd name="connsiteX19" fmla="*/ 32914 w 191993"/>
                  <a:gd name="connsiteY19" fmla="*/ 224907 h 337359"/>
                  <a:gd name="connsiteX20" fmla="*/ 95997 w 191993"/>
                  <a:gd name="connsiteY20" fmla="*/ 161823 h 337359"/>
                  <a:gd name="connsiteX21" fmla="*/ 159080 w 191993"/>
                  <a:gd name="connsiteY21" fmla="*/ 224907 h 337359"/>
                  <a:gd name="connsiteX22" fmla="*/ 159080 w 191993"/>
                  <a:gd name="connsiteY22" fmla="*/ 304447 h 337359"/>
                  <a:gd name="connsiteX23" fmla="*/ 32914 w 191993"/>
                  <a:gd name="connsiteY23" fmla="*/ 304447 h 337359"/>
                  <a:gd name="connsiteX24" fmla="*/ 32914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0" y="0"/>
                      <a:pt x="95997" y="0"/>
                    </a:cubicBezTo>
                    <a:cubicBezTo>
                      <a:pt x="52113" y="0"/>
                      <a:pt x="16456" y="35656"/>
                      <a:pt x="16456" y="79540"/>
                    </a:cubicBezTo>
                    <a:cubicBezTo>
                      <a:pt x="16456" y="104225"/>
                      <a:pt x="27428" y="126167"/>
                      <a:pt x="46627" y="142624"/>
                    </a:cubicBezTo>
                    <a:cubicBezTo>
                      <a:pt x="19200" y="159080"/>
                      <a:pt x="0" y="189251"/>
                      <a:pt x="0" y="224907"/>
                    </a:cubicBezTo>
                    <a:lnTo>
                      <a:pt x="0" y="224907"/>
                    </a:lnTo>
                    <a:close/>
                    <a:moveTo>
                      <a:pt x="49369" y="79540"/>
                    </a:moveTo>
                    <a:cubicBezTo>
                      <a:pt x="49369" y="52113"/>
                      <a:pt x="71311" y="32913"/>
                      <a:pt x="95997" y="32913"/>
                    </a:cubicBezTo>
                    <a:cubicBezTo>
                      <a:pt x="120682" y="32913"/>
                      <a:pt x="142624" y="54855"/>
                      <a:pt x="142624" y="79540"/>
                    </a:cubicBezTo>
                    <a:cubicBezTo>
                      <a:pt x="142624" y="104225"/>
                      <a:pt x="120682" y="126167"/>
                      <a:pt x="95997" y="126167"/>
                    </a:cubicBezTo>
                    <a:cubicBezTo>
                      <a:pt x="71311" y="126167"/>
                      <a:pt x="49369" y="106968"/>
                      <a:pt x="49369" y="79540"/>
                    </a:cubicBezTo>
                    <a:lnTo>
                      <a:pt x="49369" y="79540"/>
                    </a:lnTo>
                    <a:close/>
                    <a:moveTo>
                      <a:pt x="32914" y="224907"/>
                    </a:moveTo>
                    <a:cubicBezTo>
                      <a:pt x="32914" y="189251"/>
                      <a:pt x="60341" y="161823"/>
                      <a:pt x="95997" y="161823"/>
                    </a:cubicBezTo>
                    <a:cubicBezTo>
                      <a:pt x="131653" y="161823"/>
                      <a:pt x="159080" y="189251"/>
                      <a:pt x="159080" y="224907"/>
                    </a:cubicBezTo>
                    <a:lnTo>
                      <a:pt x="159080" y="304447"/>
                    </a:lnTo>
                    <a:lnTo>
                      <a:pt x="32914" y="304447"/>
                    </a:lnTo>
                    <a:lnTo>
                      <a:pt x="32914" y="224907"/>
                    </a:lnTo>
                    <a:close/>
                  </a:path>
                </a:pathLst>
              </a:custGeom>
              <a:grpFill/>
              <a:ln w="27426"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39699E3E-8005-9199-EC72-A7090AB12275}"/>
                  </a:ext>
                </a:extLst>
              </p:cNvPr>
              <p:cNvSpPr/>
              <p:nvPr/>
            </p:nvSpPr>
            <p:spPr>
              <a:xfrm>
                <a:off x="9207543" y="1121271"/>
                <a:ext cx="191993" cy="337359"/>
              </a:xfrm>
              <a:custGeom>
                <a:avLst/>
                <a:gdLst>
                  <a:gd name="connsiteX0" fmla="*/ 0 w 191993"/>
                  <a:gd name="connsiteY0" fmla="*/ 224907 h 337359"/>
                  <a:gd name="connsiteX1" fmla="*/ 0 w 191993"/>
                  <a:gd name="connsiteY1" fmla="*/ 320903 h 337359"/>
                  <a:gd name="connsiteX2" fmla="*/ 16456 w 191993"/>
                  <a:gd name="connsiteY2" fmla="*/ 337360 h 337359"/>
                  <a:gd name="connsiteX3" fmla="*/ 175536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6 w 191993"/>
                  <a:gd name="connsiteY7" fmla="*/ 79540 h 337359"/>
                  <a:gd name="connsiteX8" fmla="*/ 95997 w 191993"/>
                  <a:gd name="connsiteY8" fmla="*/ 0 h 337359"/>
                  <a:gd name="connsiteX9" fmla="*/ 16456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3 w 191993"/>
                  <a:gd name="connsiteY14" fmla="*/ 32913 h 337359"/>
                  <a:gd name="connsiteX15" fmla="*/ 139880 w 191993"/>
                  <a:gd name="connsiteY15" fmla="*/ 79540 h 337359"/>
                  <a:gd name="connsiteX16" fmla="*/ 93253 w 191993"/>
                  <a:gd name="connsiteY16" fmla="*/ 126167 h 337359"/>
                  <a:gd name="connsiteX17" fmla="*/ 46627 w 191993"/>
                  <a:gd name="connsiteY17" fmla="*/ 79540 h 337359"/>
                  <a:gd name="connsiteX18" fmla="*/ 46627 w 191993"/>
                  <a:gd name="connsiteY18" fmla="*/ 79540 h 337359"/>
                  <a:gd name="connsiteX19" fmla="*/ 30170 w 191993"/>
                  <a:gd name="connsiteY19" fmla="*/ 224907 h 337359"/>
                  <a:gd name="connsiteX20" fmla="*/ 93253 w 191993"/>
                  <a:gd name="connsiteY20" fmla="*/ 161823 h 337359"/>
                  <a:gd name="connsiteX21" fmla="*/ 156338 w 191993"/>
                  <a:gd name="connsiteY21" fmla="*/ 224907 h 337359"/>
                  <a:gd name="connsiteX22" fmla="*/ 156338 w 191993"/>
                  <a:gd name="connsiteY22" fmla="*/ 304447 h 337359"/>
                  <a:gd name="connsiteX23" fmla="*/ 30170 w 191993"/>
                  <a:gd name="connsiteY23" fmla="*/ 304447 h 337359"/>
                  <a:gd name="connsiteX24" fmla="*/ 30170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6" y="337360"/>
                    </a:cubicBezTo>
                    <a:lnTo>
                      <a:pt x="175536" y="337360"/>
                    </a:lnTo>
                    <a:cubicBezTo>
                      <a:pt x="183766" y="337360"/>
                      <a:pt x="191994" y="329131"/>
                      <a:pt x="191994" y="320903"/>
                    </a:cubicBezTo>
                    <a:lnTo>
                      <a:pt x="191994" y="224907"/>
                    </a:lnTo>
                    <a:cubicBezTo>
                      <a:pt x="191994" y="189251"/>
                      <a:pt x="172794" y="159080"/>
                      <a:pt x="145366" y="142624"/>
                    </a:cubicBezTo>
                    <a:cubicBezTo>
                      <a:pt x="164566" y="128910"/>
                      <a:pt x="175536" y="106968"/>
                      <a:pt x="175536" y="79540"/>
                    </a:cubicBezTo>
                    <a:cubicBezTo>
                      <a:pt x="175536" y="35656"/>
                      <a:pt x="139880" y="0"/>
                      <a:pt x="95997" y="0"/>
                    </a:cubicBezTo>
                    <a:cubicBezTo>
                      <a:pt x="52112" y="0"/>
                      <a:pt x="16456" y="35656"/>
                      <a:pt x="16456" y="79540"/>
                    </a:cubicBezTo>
                    <a:cubicBezTo>
                      <a:pt x="16456" y="104225"/>
                      <a:pt x="27428" y="126167"/>
                      <a:pt x="46627" y="142624"/>
                    </a:cubicBezTo>
                    <a:cubicBezTo>
                      <a:pt x="16456" y="159080"/>
                      <a:pt x="0" y="189251"/>
                      <a:pt x="0" y="224907"/>
                    </a:cubicBezTo>
                    <a:lnTo>
                      <a:pt x="0" y="224907"/>
                    </a:lnTo>
                    <a:close/>
                    <a:moveTo>
                      <a:pt x="46627" y="79540"/>
                    </a:moveTo>
                    <a:cubicBezTo>
                      <a:pt x="46627" y="52113"/>
                      <a:pt x="68569" y="32913"/>
                      <a:pt x="93253" y="32913"/>
                    </a:cubicBezTo>
                    <a:cubicBezTo>
                      <a:pt x="117939" y="32913"/>
                      <a:pt x="139880" y="54855"/>
                      <a:pt x="139880" y="79540"/>
                    </a:cubicBezTo>
                    <a:cubicBezTo>
                      <a:pt x="139880" y="104225"/>
                      <a:pt x="117939" y="126167"/>
                      <a:pt x="93253" y="126167"/>
                    </a:cubicBezTo>
                    <a:cubicBezTo>
                      <a:pt x="68569" y="126167"/>
                      <a:pt x="46627" y="106968"/>
                      <a:pt x="46627" y="79540"/>
                    </a:cubicBezTo>
                    <a:lnTo>
                      <a:pt x="46627" y="79540"/>
                    </a:lnTo>
                    <a:close/>
                    <a:moveTo>
                      <a:pt x="30170" y="224907"/>
                    </a:moveTo>
                    <a:cubicBezTo>
                      <a:pt x="30170" y="189251"/>
                      <a:pt x="57597" y="161823"/>
                      <a:pt x="93253" y="161823"/>
                    </a:cubicBezTo>
                    <a:cubicBezTo>
                      <a:pt x="128910" y="161823"/>
                      <a:pt x="156338" y="189251"/>
                      <a:pt x="156338" y="224907"/>
                    </a:cubicBezTo>
                    <a:lnTo>
                      <a:pt x="156338" y="304447"/>
                    </a:lnTo>
                    <a:lnTo>
                      <a:pt x="30170" y="304447"/>
                    </a:lnTo>
                    <a:lnTo>
                      <a:pt x="30170" y="224907"/>
                    </a:lnTo>
                    <a:close/>
                  </a:path>
                </a:pathLst>
              </a:custGeom>
              <a:grpFill/>
              <a:ln w="27426"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968C9B62-2245-5403-372A-3BF70408E924}"/>
                  </a:ext>
                </a:extLst>
              </p:cNvPr>
              <p:cNvSpPr/>
              <p:nvPr/>
            </p:nvSpPr>
            <p:spPr>
              <a:xfrm>
                <a:off x="9429707" y="1121271"/>
                <a:ext cx="191993" cy="337359"/>
              </a:xfrm>
              <a:custGeom>
                <a:avLst/>
                <a:gdLst>
                  <a:gd name="connsiteX0" fmla="*/ 0 w 191993"/>
                  <a:gd name="connsiteY0" fmla="*/ 224907 h 337359"/>
                  <a:gd name="connsiteX1" fmla="*/ 0 w 191993"/>
                  <a:gd name="connsiteY1" fmla="*/ 320903 h 337359"/>
                  <a:gd name="connsiteX2" fmla="*/ 16458 w 191993"/>
                  <a:gd name="connsiteY2" fmla="*/ 337360 h 337359"/>
                  <a:gd name="connsiteX3" fmla="*/ 175538 w 191993"/>
                  <a:gd name="connsiteY3" fmla="*/ 337360 h 337359"/>
                  <a:gd name="connsiteX4" fmla="*/ 191994 w 191993"/>
                  <a:gd name="connsiteY4" fmla="*/ 320903 h 337359"/>
                  <a:gd name="connsiteX5" fmla="*/ 191994 w 191993"/>
                  <a:gd name="connsiteY5" fmla="*/ 224907 h 337359"/>
                  <a:gd name="connsiteX6" fmla="*/ 145366 w 191993"/>
                  <a:gd name="connsiteY6" fmla="*/ 142624 h 337359"/>
                  <a:gd name="connsiteX7" fmla="*/ 175538 w 191993"/>
                  <a:gd name="connsiteY7" fmla="*/ 79540 h 337359"/>
                  <a:gd name="connsiteX8" fmla="*/ 95997 w 191993"/>
                  <a:gd name="connsiteY8" fmla="*/ 0 h 337359"/>
                  <a:gd name="connsiteX9" fmla="*/ 16458 w 191993"/>
                  <a:gd name="connsiteY9" fmla="*/ 79540 h 337359"/>
                  <a:gd name="connsiteX10" fmla="*/ 46627 w 191993"/>
                  <a:gd name="connsiteY10" fmla="*/ 142624 h 337359"/>
                  <a:gd name="connsiteX11" fmla="*/ 0 w 191993"/>
                  <a:gd name="connsiteY11" fmla="*/ 224907 h 337359"/>
                  <a:gd name="connsiteX12" fmla="*/ 0 w 191993"/>
                  <a:gd name="connsiteY12" fmla="*/ 224907 h 337359"/>
                  <a:gd name="connsiteX13" fmla="*/ 46627 w 191993"/>
                  <a:gd name="connsiteY13" fmla="*/ 79540 h 337359"/>
                  <a:gd name="connsiteX14" fmla="*/ 93255 w 191993"/>
                  <a:gd name="connsiteY14" fmla="*/ 32913 h 337359"/>
                  <a:gd name="connsiteX15" fmla="*/ 139882 w 191993"/>
                  <a:gd name="connsiteY15" fmla="*/ 79540 h 337359"/>
                  <a:gd name="connsiteX16" fmla="*/ 93255 w 191993"/>
                  <a:gd name="connsiteY16" fmla="*/ 126167 h 337359"/>
                  <a:gd name="connsiteX17" fmla="*/ 46627 w 191993"/>
                  <a:gd name="connsiteY17" fmla="*/ 79540 h 337359"/>
                  <a:gd name="connsiteX18" fmla="*/ 46627 w 191993"/>
                  <a:gd name="connsiteY18" fmla="*/ 79540 h 337359"/>
                  <a:gd name="connsiteX19" fmla="*/ 30171 w 191993"/>
                  <a:gd name="connsiteY19" fmla="*/ 224907 h 337359"/>
                  <a:gd name="connsiteX20" fmla="*/ 93255 w 191993"/>
                  <a:gd name="connsiteY20" fmla="*/ 161823 h 337359"/>
                  <a:gd name="connsiteX21" fmla="*/ 156338 w 191993"/>
                  <a:gd name="connsiteY21" fmla="*/ 224907 h 337359"/>
                  <a:gd name="connsiteX22" fmla="*/ 156338 w 191993"/>
                  <a:gd name="connsiteY22" fmla="*/ 304447 h 337359"/>
                  <a:gd name="connsiteX23" fmla="*/ 30171 w 191993"/>
                  <a:gd name="connsiteY23" fmla="*/ 304447 h 337359"/>
                  <a:gd name="connsiteX24" fmla="*/ 30171 w 191993"/>
                  <a:gd name="connsiteY24" fmla="*/ 224907 h 3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1993" h="337359">
                    <a:moveTo>
                      <a:pt x="0" y="224907"/>
                    </a:moveTo>
                    <a:lnTo>
                      <a:pt x="0" y="320903"/>
                    </a:lnTo>
                    <a:cubicBezTo>
                      <a:pt x="0" y="329131"/>
                      <a:pt x="8228" y="337360"/>
                      <a:pt x="16458" y="337360"/>
                    </a:cubicBezTo>
                    <a:lnTo>
                      <a:pt x="175538" y="337360"/>
                    </a:lnTo>
                    <a:cubicBezTo>
                      <a:pt x="183766" y="337360"/>
                      <a:pt x="191994" y="329131"/>
                      <a:pt x="191994" y="320903"/>
                    </a:cubicBezTo>
                    <a:lnTo>
                      <a:pt x="191994" y="224907"/>
                    </a:lnTo>
                    <a:cubicBezTo>
                      <a:pt x="191994" y="189251"/>
                      <a:pt x="172794" y="159080"/>
                      <a:pt x="145366" y="142624"/>
                    </a:cubicBezTo>
                    <a:cubicBezTo>
                      <a:pt x="164566" y="128910"/>
                      <a:pt x="175538" y="106968"/>
                      <a:pt x="175538" y="79540"/>
                    </a:cubicBezTo>
                    <a:cubicBezTo>
                      <a:pt x="175538" y="35656"/>
                      <a:pt x="139882" y="0"/>
                      <a:pt x="95997" y="0"/>
                    </a:cubicBezTo>
                    <a:cubicBezTo>
                      <a:pt x="52113" y="0"/>
                      <a:pt x="16458" y="35656"/>
                      <a:pt x="16458" y="79540"/>
                    </a:cubicBezTo>
                    <a:cubicBezTo>
                      <a:pt x="16458" y="104225"/>
                      <a:pt x="27428" y="126167"/>
                      <a:pt x="46627" y="142624"/>
                    </a:cubicBezTo>
                    <a:cubicBezTo>
                      <a:pt x="19200" y="159080"/>
                      <a:pt x="0" y="189251"/>
                      <a:pt x="0" y="224907"/>
                    </a:cubicBezTo>
                    <a:lnTo>
                      <a:pt x="0" y="224907"/>
                    </a:lnTo>
                    <a:close/>
                    <a:moveTo>
                      <a:pt x="46627" y="79540"/>
                    </a:moveTo>
                    <a:cubicBezTo>
                      <a:pt x="46627" y="52113"/>
                      <a:pt x="68569" y="32913"/>
                      <a:pt x="93255" y="32913"/>
                    </a:cubicBezTo>
                    <a:cubicBezTo>
                      <a:pt x="117939" y="32913"/>
                      <a:pt x="139882" y="54855"/>
                      <a:pt x="139882" y="79540"/>
                    </a:cubicBezTo>
                    <a:cubicBezTo>
                      <a:pt x="139882" y="104225"/>
                      <a:pt x="117939" y="126167"/>
                      <a:pt x="93255" y="126167"/>
                    </a:cubicBezTo>
                    <a:cubicBezTo>
                      <a:pt x="68569" y="126167"/>
                      <a:pt x="46627" y="106968"/>
                      <a:pt x="46627" y="79540"/>
                    </a:cubicBezTo>
                    <a:lnTo>
                      <a:pt x="46627" y="79540"/>
                    </a:lnTo>
                    <a:close/>
                    <a:moveTo>
                      <a:pt x="30171" y="224907"/>
                    </a:moveTo>
                    <a:cubicBezTo>
                      <a:pt x="30171" y="189251"/>
                      <a:pt x="57599" y="161823"/>
                      <a:pt x="93255" y="161823"/>
                    </a:cubicBezTo>
                    <a:cubicBezTo>
                      <a:pt x="128910" y="161823"/>
                      <a:pt x="156338" y="189251"/>
                      <a:pt x="156338" y="224907"/>
                    </a:cubicBezTo>
                    <a:lnTo>
                      <a:pt x="156338" y="304447"/>
                    </a:lnTo>
                    <a:lnTo>
                      <a:pt x="30171" y="304447"/>
                    </a:lnTo>
                    <a:lnTo>
                      <a:pt x="30171" y="224907"/>
                    </a:lnTo>
                    <a:close/>
                  </a:path>
                </a:pathLst>
              </a:custGeom>
              <a:grpFill/>
              <a:ln w="27426" cap="flat">
                <a:noFill/>
                <a:prstDash val="solid"/>
                <a:miter/>
              </a:ln>
            </p:spPr>
            <p:txBody>
              <a:bodyPr rtlCol="0" anchor="ctr"/>
              <a:lstStyle/>
              <a:p>
                <a:endParaRPr lang="en-US"/>
              </a:p>
            </p:txBody>
          </p:sp>
        </p:grpSp>
      </p:grpSp>
      <p:grpSp>
        <p:nvGrpSpPr>
          <p:cNvPr id="248" name="Group 247">
            <a:extLst>
              <a:ext uri="{FF2B5EF4-FFF2-40B4-BE49-F238E27FC236}">
                <a16:creationId xmlns:a16="http://schemas.microsoft.com/office/drawing/2014/main" id="{776BD976-2CB3-FCB2-581C-BD0B58A3AA4E}"/>
              </a:ext>
            </a:extLst>
          </p:cNvPr>
          <p:cNvGrpSpPr>
            <a:grpSpLocks noChangeAspect="1"/>
          </p:cNvGrpSpPr>
          <p:nvPr/>
        </p:nvGrpSpPr>
        <p:grpSpPr>
          <a:xfrm>
            <a:off x="1112781" y="6160198"/>
            <a:ext cx="458166" cy="459247"/>
            <a:chOff x="5700273" y="5386353"/>
            <a:chExt cx="766016" cy="767823"/>
          </a:xfrm>
          <a:solidFill>
            <a:srgbClr val="404040"/>
          </a:solidFill>
        </p:grpSpPr>
        <p:grpSp>
          <p:nvGrpSpPr>
            <p:cNvPr id="249" name="Graphic 2">
              <a:extLst>
                <a:ext uri="{FF2B5EF4-FFF2-40B4-BE49-F238E27FC236}">
                  <a16:creationId xmlns:a16="http://schemas.microsoft.com/office/drawing/2014/main" id="{500E190D-E332-93FE-24EA-BFB68D9B2DB0}"/>
                </a:ext>
              </a:extLst>
            </p:cNvPr>
            <p:cNvGrpSpPr/>
            <p:nvPr/>
          </p:nvGrpSpPr>
          <p:grpSpPr>
            <a:xfrm>
              <a:off x="5844804" y="5531788"/>
              <a:ext cx="476953" cy="420947"/>
              <a:chOff x="5844804" y="5531788"/>
              <a:chExt cx="476953" cy="420947"/>
            </a:xfrm>
            <a:grpFill/>
          </p:grpSpPr>
          <p:sp>
            <p:nvSpPr>
              <p:cNvPr id="265" name="Freeform 264">
                <a:extLst>
                  <a:ext uri="{FF2B5EF4-FFF2-40B4-BE49-F238E27FC236}">
                    <a16:creationId xmlns:a16="http://schemas.microsoft.com/office/drawing/2014/main" id="{AA99952A-2167-8F7E-438B-D28B4BF7ACEE}"/>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6" name="Freeform 265">
                <a:extLst>
                  <a:ext uri="{FF2B5EF4-FFF2-40B4-BE49-F238E27FC236}">
                    <a16:creationId xmlns:a16="http://schemas.microsoft.com/office/drawing/2014/main" id="{04178906-2DBB-DBBC-44C0-24B592752A3E}"/>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50" name="Graphic 2">
              <a:extLst>
                <a:ext uri="{FF2B5EF4-FFF2-40B4-BE49-F238E27FC236}">
                  <a16:creationId xmlns:a16="http://schemas.microsoft.com/office/drawing/2014/main" id="{16736E29-D932-EEF9-AAC3-85B5CA4DB5C0}"/>
                </a:ext>
              </a:extLst>
            </p:cNvPr>
            <p:cNvGrpSpPr/>
            <p:nvPr/>
          </p:nvGrpSpPr>
          <p:grpSpPr>
            <a:xfrm>
              <a:off x="5700273" y="5386353"/>
              <a:ext cx="766016" cy="767823"/>
              <a:chOff x="5700273" y="5386353"/>
              <a:chExt cx="766016" cy="767823"/>
            </a:xfrm>
            <a:grpFill/>
          </p:grpSpPr>
          <p:sp>
            <p:nvSpPr>
              <p:cNvPr id="251" name="Freeform 250">
                <a:extLst>
                  <a:ext uri="{FF2B5EF4-FFF2-40B4-BE49-F238E27FC236}">
                    <a16:creationId xmlns:a16="http://schemas.microsoft.com/office/drawing/2014/main" id="{5B00CB8E-1B03-5C3C-612A-F491B3B93E89}"/>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2" name="Freeform 251">
                <a:extLst>
                  <a:ext uri="{FF2B5EF4-FFF2-40B4-BE49-F238E27FC236}">
                    <a16:creationId xmlns:a16="http://schemas.microsoft.com/office/drawing/2014/main" id="{07D1E8B3-EE78-743B-B2B6-21EBCF4BCB2E}"/>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3" name="Freeform 252">
                <a:extLst>
                  <a:ext uri="{FF2B5EF4-FFF2-40B4-BE49-F238E27FC236}">
                    <a16:creationId xmlns:a16="http://schemas.microsoft.com/office/drawing/2014/main" id="{AAD9576B-8D93-2E99-860E-8086191D8B4A}"/>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4" name="Freeform 253">
                <a:extLst>
                  <a:ext uri="{FF2B5EF4-FFF2-40B4-BE49-F238E27FC236}">
                    <a16:creationId xmlns:a16="http://schemas.microsoft.com/office/drawing/2014/main" id="{18247EA8-10A0-0BA8-958B-CB22E776B1BB}"/>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5" name="Freeform 254">
                <a:extLst>
                  <a:ext uri="{FF2B5EF4-FFF2-40B4-BE49-F238E27FC236}">
                    <a16:creationId xmlns:a16="http://schemas.microsoft.com/office/drawing/2014/main" id="{9E4EE84D-AB4B-3FD8-004B-508FB7E034C7}"/>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6" name="Freeform 255">
                <a:extLst>
                  <a:ext uri="{FF2B5EF4-FFF2-40B4-BE49-F238E27FC236}">
                    <a16:creationId xmlns:a16="http://schemas.microsoft.com/office/drawing/2014/main" id="{3B3976E8-33CF-9EFE-5EB6-52C9B9FA522A}"/>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7" name="Freeform 256">
                <a:extLst>
                  <a:ext uri="{FF2B5EF4-FFF2-40B4-BE49-F238E27FC236}">
                    <a16:creationId xmlns:a16="http://schemas.microsoft.com/office/drawing/2014/main" id="{FC15AC03-FF57-400E-E664-610E32E9719B}"/>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8" name="Freeform 257">
                <a:extLst>
                  <a:ext uri="{FF2B5EF4-FFF2-40B4-BE49-F238E27FC236}">
                    <a16:creationId xmlns:a16="http://schemas.microsoft.com/office/drawing/2014/main" id="{02330870-6C03-FEDD-4FB4-49301773EE83}"/>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9" name="Freeform 258">
                <a:extLst>
                  <a:ext uri="{FF2B5EF4-FFF2-40B4-BE49-F238E27FC236}">
                    <a16:creationId xmlns:a16="http://schemas.microsoft.com/office/drawing/2014/main" id="{6DA19C2F-F297-5E6D-E735-52C878A86F2B}"/>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0" name="Freeform 259">
                <a:extLst>
                  <a:ext uri="{FF2B5EF4-FFF2-40B4-BE49-F238E27FC236}">
                    <a16:creationId xmlns:a16="http://schemas.microsoft.com/office/drawing/2014/main" id="{8972909F-8530-55F2-3D1B-9E5569029B95}"/>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1" name="Freeform 260">
                <a:extLst>
                  <a:ext uri="{FF2B5EF4-FFF2-40B4-BE49-F238E27FC236}">
                    <a16:creationId xmlns:a16="http://schemas.microsoft.com/office/drawing/2014/main" id="{9A7661AB-93F6-5659-343C-18A2729127A3}"/>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2" name="Freeform 261">
                <a:extLst>
                  <a:ext uri="{FF2B5EF4-FFF2-40B4-BE49-F238E27FC236}">
                    <a16:creationId xmlns:a16="http://schemas.microsoft.com/office/drawing/2014/main" id="{83B20B01-82E7-8E10-ED5B-E7C4D861EC6F}"/>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3" name="Freeform 262">
                <a:extLst>
                  <a:ext uri="{FF2B5EF4-FFF2-40B4-BE49-F238E27FC236}">
                    <a16:creationId xmlns:a16="http://schemas.microsoft.com/office/drawing/2014/main" id="{7CB1FF96-83C8-7045-7B62-B2AE3D3D9151}"/>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4" name="Freeform 263">
                <a:extLst>
                  <a:ext uri="{FF2B5EF4-FFF2-40B4-BE49-F238E27FC236}">
                    <a16:creationId xmlns:a16="http://schemas.microsoft.com/office/drawing/2014/main" id="{ED01013A-C8F8-EE95-B15C-A3FB557594FB}"/>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67" name="Group 266">
            <a:extLst>
              <a:ext uri="{FF2B5EF4-FFF2-40B4-BE49-F238E27FC236}">
                <a16:creationId xmlns:a16="http://schemas.microsoft.com/office/drawing/2014/main" id="{13B93F13-3001-39EE-6CD9-7000205BCCEC}"/>
              </a:ext>
            </a:extLst>
          </p:cNvPr>
          <p:cNvGrpSpPr/>
          <p:nvPr/>
        </p:nvGrpSpPr>
        <p:grpSpPr>
          <a:xfrm>
            <a:off x="5755069" y="4952544"/>
            <a:ext cx="492643" cy="492643"/>
            <a:chOff x="4898954" y="4764039"/>
            <a:chExt cx="775592" cy="775592"/>
          </a:xfrm>
          <a:solidFill>
            <a:srgbClr val="404040"/>
          </a:solidFill>
        </p:grpSpPr>
        <p:sp>
          <p:nvSpPr>
            <p:cNvPr id="269" name="Graphic 178">
              <a:extLst>
                <a:ext uri="{FF2B5EF4-FFF2-40B4-BE49-F238E27FC236}">
                  <a16:creationId xmlns:a16="http://schemas.microsoft.com/office/drawing/2014/main" id="{7CF59610-4A7E-992B-C3B2-D9A417DA827B}"/>
                </a:ext>
              </a:extLst>
            </p:cNvPr>
            <p:cNvSpPr/>
            <p:nvPr/>
          </p:nvSpPr>
          <p:spPr>
            <a:xfrm>
              <a:off x="5259753" y="4775883"/>
              <a:ext cx="223709" cy="223162"/>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EB7339"/>
            </a:solidFill>
            <a:ln w="9525" cap="flat">
              <a:noFill/>
              <a:prstDash val="solid"/>
              <a:miter/>
            </a:ln>
          </p:spPr>
          <p:txBody>
            <a:bodyPr rtlCol="0" anchor="ctr"/>
            <a:lstStyle/>
            <a:p>
              <a:endParaRPr lang="en-US"/>
            </a:p>
          </p:txBody>
        </p:sp>
        <p:pic>
          <p:nvPicPr>
            <p:cNvPr id="270" name="Graphic 269">
              <a:extLst>
                <a:ext uri="{FF2B5EF4-FFF2-40B4-BE49-F238E27FC236}">
                  <a16:creationId xmlns:a16="http://schemas.microsoft.com/office/drawing/2014/main" id="{841E2D4D-84F4-7AED-F39B-B89E74627D6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98954" y="4764039"/>
              <a:ext cx="775592" cy="775592"/>
            </a:xfrm>
            <a:prstGeom prst="rect">
              <a:avLst/>
            </a:prstGeom>
          </p:spPr>
        </p:pic>
      </p:grpSp>
      <p:grpSp>
        <p:nvGrpSpPr>
          <p:cNvPr id="271" name="Group 270">
            <a:extLst>
              <a:ext uri="{FF2B5EF4-FFF2-40B4-BE49-F238E27FC236}">
                <a16:creationId xmlns:a16="http://schemas.microsoft.com/office/drawing/2014/main" id="{8CAC6918-BA58-5237-A1C5-4E2F49268C8E}"/>
              </a:ext>
            </a:extLst>
          </p:cNvPr>
          <p:cNvGrpSpPr/>
          <p:nvPr/>
        </p:nvGrpSpPr>
        <p:grpSpPr>
          <a:xfrm>
            <a:off x="6078774" y="7463304"/>
            <a:ext cx="477578" cy="482872"/>
            <a:chOff x="7190753" y="5365577"/>
            <a:chExt cx="745522" cy="754273"/>
          </a:xfrm>
          <a:solidFill>
            <a:srgbClr val="404040"/>
          </a:solidFill>
        </p:grpSpPr>
        <p:grpSp>
          <p:nvGrpSpPr>
            <p:cNvPr id="272" name="Graphic 2">
              <a:extLst>
                <a:ext uri="{FF2B5EF4-FFF2-40B4-BE49-F238E27FC236}">
                  <a16:creationId xmlns:a16="http://schemas.microsoft.com/office/drawing/2014/main" id="{353674FE-461C-87EB-53B9-16A36283F42E}"/>
                </a:ext>
              </a:extLst>
            </p:cNvPr>
            <p:cNvGrpSpPr/>
            <p:nvPr/>
          </p:nvGrpSpPr>
          <p:grpSpPr>
            <a:xfrm>
              <a:off x="7353351" y="5647412"/>
              <a:ext cx="420044" cy="75879"/>
              <a:chOff x="7353351" y="5647412"/>
              <a:chExt cx="420044" cy="75879"/>
            </a:xfrm>
            <a:grpFill/>
          </p:grpSpPr>
          <p:sp>
            <p:nvSpPr>
              <p:cNvPr id="283" name="Freeform 282">
                <a:extLst>
                  <a:ext uri="{FF2B5EF4-FFF2-40B4-BE49-F238E27FC236}">
                    <a16:creationId xmlns:a16="http://schemas.microsoft.com/office/drawing/2014/main" id="{D523E5A5-72B2-67B0-46BD-1AA312B76BEC}"/>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4" name="Freeform 283">
                <a:extLst>
                  <a:ext uri="{FF2B5EF4-FFF2-40B4-BE49-F238E27FC236}">
                    <a16:creationId xmlns:a16="http://schemas.microsoft.com/office/drawing/2014/main" id="{C0387965-55B1-B133-2581-B3B8DA81B2FB}"/>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73" name="Graphic 2">
              <a:extLst>
                <a:ext uri="{FF2B5EF4-FFF2-40B4-BE49-F238E27FC236}">
                  <a16:creationId xmlns:a16="http://schemas.microsoft.com/office/drawing/2014/main" id="{994ED98C-D64E-3419-5D74-0B5884434E2F}"/>
                </a:ext>
              </a:extLst>
            </p:cNvPr>
            <p:cNvGrpSpPr/>
            <p:nvPr/>
          </p:nvGrpSpPr>
          <p:grpSpPr>
            <a:xfrm>
              <a:off x="7190753" y="5365577"/>
              <a:ext cx="745522" cy="754273"/>
              <a:chOff x="7190753" y="5365577"/>
              <a:chExt cx="745522" cy="754273"/>
            </a:xfrm>
            <a:grpFill/>
          </p:grpSpPr>
          <p:sp>
            <p:nvSpPr>
              <p:cNvPr id="274" name="Freeform 273">
                <a:extLst>
                  <a:ext uri="{FF2B5EF4-FFF2-40B4-BE49-F238E27FC236}">
                    <a16:creationId xmlns:a16="http://schemas.microsoft.com/office/drawing/2014/main" id="{6FD4D02D-CB83-4230-D09D-C7D8C473AC51}"/>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5" name="Freeform 274">
                <a:extLst>
                  <a:ext uri="{FF2B5EF4-FFF2-40B4-BE49-F238E27FC236}">
                    <a16:creationId xmlns:a16="http://schemas.microsoft.com/office/drawing/2014/main" id="{EA320FCE-D550-5856-9C53-37285DC35A36}"/>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6" name="Freeform 275">
                <a:extLst>
                  <a:ext uri="{FF2B5EF4-FFF2-40B4-BE49-F238E27FC236}">
                    <a16:creationId xmlns:a16="http://schemas.microsoft.com/office/drawing/2014/main" id="{14E95DED-DB43-F9BA-DBC0-D74FBE893715}"/>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7" name="Freeform 276">
                <a:extLst>
                  <a:ext uri="{FF2B5EF4-FFF2-40B4-BE49-F238E27FC236}">
                    <a16:creationId xmlns:a16="http://schemas.microsoft.com/office/drawing/2014/main" id="{8E32416C-7464-20E9-BC49-6D333E589FC5}"/>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8" name="Freeform 277">
                <a:extLst>
                  <a:ext uri="{FF2B5EF4-FFF2-40B4-BE49-F238E27FC236}">
                    <a16:creationId xmlns:a16="http://schemas.microsoft.com/office/drawing/2014/main" id="{CF96AC1A-D234-9A7B-0C04-A05095193E3C}"/>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9" name="Freeform 278">
                <a:extLst>
                  <a:ext uri="{FF2B5EF4-FFF2-40B4-BE49-F238E27FC236}">
                    <a16:creationId xmlns:a16="http://schemas.microsoft.com/office/drawing/2014/main" id="{10F85ED2-82CC-9A5D-5D6F-2AE19717D6C2}"/>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0" name="Freeform 279">
                <a:extLst>
                  <a:ext uri="{FF2B5EF4-FFF2-40B4-BE49-F238E27FC236}">
                    <a16:creationId xmlns:a16="http://schemas.microsoft.com/office/drawing/2014/main" id="{B7AC2264-A739-EBE2-9BB5-21A7E211E5C9}"/>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1" name="Freeform 280">
                <a:extLst>
                  <a:ext uri="{FF2B5EF4-FFF2-40B4-BE49-F238E27FC236}">
                    <a16:creationId xmlns:a16="http://schemas.microsoft.com/office/drawing/2014/main" id="{E2F1CE1C-FCC6-073E-198C-C337F10E8A92}"/>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2" name="Freeform 281">
                <a:extLst>
                  <a:ext uri="{FF2B5EF4-FFF2-40B4-BE49-F238E27FC236}">
                    <a16:creationId xmlns:a16="http://schemas.microsoft.com/office/drawing/2014/main" id="{04D04D81-573C-37FD-8CEC-3611A473CB10}"/>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85" name="Graphic 3">
            <a:extLst>
              <a:ext uri="{FF2B5EF4-FFF2-40B4-BE49-F238E27FC236}">
                <a16:creationId xmlns:a16="http://schemas.microsoft.com/office/drawing/2014/main" id="{BFEB9BEB-D5F5-2BCB-7F7A-6F28A926F9DB}"/>
              </a:ext>
            </a:extLst>
          </p:cNvPr>
          <p:cNvGrpSpPr/>
          <p:nvPr/>
        </p:nvGrpSpPr>
        <p:grpSpPr>
          <a:xfrm>
            <a:off x="755771" y="2793018"/>
            <a:ext cx="480067" cy="481324"/>
            <a:chOff x="10620068" y="399814"/>
            <a:chExt cx="1088878" cy="1091730"/>
          </a:xfrm>
          <a:solidFill>
            <a:srgbClr val="404040"/>
          </a:solidFill>
        </p:grpSpPr>
        <p:sp>
          <p:nvSpPr>
            <p:cNvPr id="286" name="Freeform 285">
              <a:extLst>
                <a:ext uri="{FF2B5EF4-FFF2-40B4-BE49-F238E27FC236}">
                  <a16:creationId xmlns:a16="http://schemas.microsoft.com/office/drawing/2014/main" id="{5EDFC57A-2A8C-56FE-4AC2-7BFFCCD3571F}"/>
                </a:ext>
              </a:extLst>
            </p:cNvPr>
            <p:cNvSpPr/>
            <p:nvPr/>
          </p:nvSpPr>
          <p:spPr>
            <a:xfrm>
              <a:off x="11182336" y="424610"/>
              <a:ext cx="318160" cy="359301"/>
            </a:xfrm>
            <a:custGeom>
              <a:avLst/>
              <a:gdLst>
                <a:gd name="connsiteX0" fmla="*/ 54855 w 318160"/>
                <a:gd name="connsiteY0" fmla="*/ 38399 h 359301"/>
                <a:gd name="connsiteX1" fmla="*/ 156338 w 318160"/>
                <a:gd name="connsiteY1" fmla="*/ 0 h 359301"/>
                <a:gd name="connsiteX2" fmla="*/ 271533 w 318160"/>
                <a:gd name="connsiteY2" fmla="*/ 46627 h 359301"/>
                <a:gd name="connsiteX3" fmla="*/ 318160 w 318160"/>
                <a:gd name="connsiteY3" fmla="*/ 161823 h 359301"/>
                <a:gd name="connsiteX4" fmla="*/ 238621 w 318160"/>
                <a:gd name="connsiteY4" fmla="*/ 301704 h 359301"/>
                <a:gd name="connsiteX5" fmla="*/ 213936 w 318160"/>
                <a:gd name="connsiteY5" fmla="*/ 345588 h 359301"/>
                <a:gd name="connsiteX6" fmla="*/ 213936 w 318160"/>
                <a:gd name="connsiteY6" fmla="*/ 359302 h 359301"/>
                <a:gd name="connsiteX7" fmla="*/ 175536 w 318160"/>
                <a:gd name="connsiteY7" fmla="*/ 359302 h 359301"/>
                <a:gd name="connsiteX8" fmla="*/ 175536 w 318160"/>
                <a:gd name="connsiteY8" fmla="*/ 249591 h 359301"/>
                <a:gd name="connsiteX9" fmla="*/ 194736 w 318160"/>
                <a:gd name="connsiteY9" fmla="*/ 249591 h 359301"/>
                <a:gd name="connsiteX10" fmla="*/ 211193 w 318160"/>
                <a:gd name="connsiteY10" fmla="*/ 233135 h 359301"/>
                <a:gd name="connsiteX11" fmla="*/ 194736 w 318160"/>
                <a:gd name="connsiteY11" fmla="*/ 216678 h 359301"/>
                <a:gd name="connsiteX12" fmla="*/ 123425 w 318160"/>
                <a:gd name="connsiteY12" fmla="*/ 216678 h 359301"/>
                <a:gd name="connsiteX13" fmla="*/ 106967 w 318160"/>
                <a:gd name="connsiteY13" fmla="*/ 233135 h 359301"/>
                <a:gd name="connsiteX14" fmla="*/ 123425 w 318160"/>
                <a:gd name="connsiteY14" fmla="*/ 249591 h 359301"/>
                <a:gd name="connsiteX15" fmla="*/ 142624 w 318160"/>
                <a:gd name="connsiteY15" fmla="*/ 249591 h 359301"/>
                <a:gd name="connsiteX16" fmla="*/ 142624 w 318160"/>
                <a:gd name="connsiteY16" fmla="*/ 359302 h 359301"/>
                <a:gd name="connsiteX17" fmla="*/ 104225 w 318160"/>
                <a:gd name="connsiteY17" fmla="*/ 359302 h 359301"/>
                <a:gd name="connsiteX18" fmla="*/ 104225 w 318160"/>
                <a:gd name="connsiteY18" fmla="*/ 345588 h 359301"/>
                <a:gd name="connsiteX19" fmla="*/ 79539 w 318160"/>
                <a:gd name="connsiteY19" fmla="*/ 301704 h 359301"/>
                <a:gd name="connsiteX20" fmla="*/ 0 w 318160"/>
                <a:gd name="connsiteY20" fmla="*/ 161823 h 359301"/>
                <a:gd name="connsiteX21" fmla="*/ 19200 w 318160"/>
                <a:gd name="connsiteY21" fmla="*/ 85026 h 35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160" h="359301">
                  <a:moveTo>
                    <a:pt x="54855" y="38399"/>
                  </a:moveTo>
                  <a:cubicBezTo>
                    <a:pt x="82283" y="13714"/>
                    <a:pt x="117939" y="2743"/>
                    <a:pt x="156338" y="0"/>
                  </a:cubicBezTo>
                  <a:cubicBezTo>
                    <a:pt x="200222" y="0"/>
                    <a:pt x="241363" y="16457"/>
                    <a:pt x="271533" y="46627"/>
                  </a:cubicBezTo>
                  <a:cubicBezTo>
                    <a:pt x="301704" y="76797"/>
                    <a:pt x="318160" y="117939"/>
                    <a:pt x="318160" y="161823"/>
                  </a:cubicBezTo>
                  <a:cubicBezTo>
                    <a:pt x="318160" y="219421"/>
                    <a:pt x="287991" y="271533"/>
                    <a:pt x="238621" y="301704"/>
                  </a:cubicBezTo>
                  <a:cubicBezTo>
                    <a:pt x="222163" y="309932"/>
                    <a:pt x="213936" y="329131"/>
                    <a:pt x="213936" y="345588"/>
                  </a:cubicBezTo>
                  <a:lnTo>
                    <a:pt x="213936" y="359302"/>
                  </a:lnTo>
                  <a:lnTo>
                    <a:pt x="175536" y="359302"/>
                  </a:lnTo>
                  <a:lnTo>
                    <a:pt x="175536" y="249591"/>
                  </a:lnTo>
                  <a:lnTo>
                    <a:pt x="194736" y="249591"/>
                  </a:lnTo>
                  <a:cubicBezTo>
                    <a:pt x="202964" y="249591"/>
                    <a:pt x="211193" y="241363"/>
                    <a:pt x="211193" y="233135"/>
                  </a:cubicBezTo>
                  <a:cubicBezTo>
                    <a:pt x="211193" y="224906"/>
                    <a:pt x="202964" y="216678"/>
                    <a:pt x="194736" y="216678"/>
                  </a:cubicBezTo>
                  <a:lnTo>
                    <a:pt x="123425" y="216678"/>
                  </a:lnTo>
                  <a:cubicBezTo>
                    <a:pt x="115197" y="216678"/>
                    <a:pt x="106967" y="224906"/>
                    <a:pt x="106967" y="233135"/>
                  </a:cubicBezTo>
                  <a:cubicBezTo>
                    <a:pt x="106967" y="241363"/>
                    <a:pt x="115197" y="249591"/>
                    <a:pt x="123425" y="249591"/>
                  </a:cubicBezTo>
                  <a:lnTo>
                    <a:pt x="142624" y="249591"/>
                  </a:lnTo>
                  <a:lnTo>
                    <a:pt x="142624" y="359302"/>
                  </a:lnTo>
                  <a:lnTo>
                    <a:pt x="104225" y="359302"/>
                  </a:lnTo>
                  <a:lnTo>
                    <a:pt x="104225" y="345588"/>
                  </a:lnTo>
                  <a:cubicBezTo>
                    <a:pt x="104225" y="326389"/>
                    <a:pt x="93253" y="309932"/>
                    <a:pt x="79539" y="301704"/>
                  </a:cubicBezTo>
                  <a:cubicBezTo>
                    <a:pt x="30170" y="274276"/>
                    <a:pt x="0" y="219421"/>
                    <a:pt x="0" y="161823"/>
                  </a:cubicBezTo>
                  <a:cubicBezTo>
                    <a:pt x="0" y="134395"/>
                    <a:pt x="5486" y="106968"/>
                    <a:pt x="19200" y="85026"/>
                  </a:cubicBezTo>
                </a:path>
              </a:pathLst>
            </a:custGeom>
            <a:solidFill>
              <a:srgbClr val="EB7339"/>
            </a:solidFill>
            <a:ln w="27426" cap="flat">
              <a:noFill/>
              <a:prstDash val="solid"/>
              <a:miter/>
            </a:ln>
          </p:spPr>
          <p:txBody>
            <a:bodyPr rtlCol="0" anchor="ctr"/>
            <a:lstStyle/>
            <a:p>
              <a:endParaRPr lang="en-US"/>
            </a:p>
          </p:txBody>
        </p:sp>
        <p:grpSp>
          <p:nvGrpSpPr>
            <p:cNvPr id="287" name="Graphic 3">
              <a:extLst>
                <a:ext uri="{FF2B5EF4-FFF2-40B4-BE49-F238E27FC236}">
                  <a16:creationId xmlns:a16="http://schemas.microsoft.com/office/drawing/2014/main" id="{A3ECA532-4871-967B-4208-1983C0414547}"/>
                </a:ext>
              </a:extLst>
            </p:cNvPr>
            <p:cNvGrpSpPr/>
            <p:nvPr/>
          </p:nvGrpSpPr>
          <p:grpSpPr>
            <a:xfrm>
              <a:off x="10620068" y="399814"/>
              <a:ext cx="1088878" cy="1091730"/>
              <a:chOff x="10620068" y="399814"/>
              <a:chExt cx="1088878" cy="1091730"/>
            </a:xfrm>
            <a:grpFill/>
          </p:grpSpPr>
          <p:sp>
            <p:nvSpPr>
              <p:cNvPr id="288" name="Freeform 287">
                <a:extLst>
                  <a:ext uri="{FF2B5EF4-FFF2-40B4-BE49-F238E27FC236}">
                    <a16:creationId xmlns:a16="http://schemas.microsoft.com/office/drawing/2014/main" id="{4BC13E66-76D1-A18A-0C88-A4B417F3F487}"/>
                  </a:ext>
                </a:extLst>
              </p:cNvPr>
              <p:cNvSpPr/>
              <p:nvPr/>
            </p:nvSpPr>
            <p:spPr>
              <a:xfrm>
                <a:off x="10847718" y="893622"/>
                <a:ext cx="32913" cy="49369"/>
              </a:xfrm>
              <a:custGeom>
                <a:avLst/>
                <a:gdLst>
                  <a:gd name="connsiteX0" fmla="*/ 16456 w 32913"/>
                  <a:gd name="connsiteY0" fmla="*/ 0 h 49369"/>
                  <a:gd name="connsiteX1" fmla="*/ 0 w 32913"/>
                  <a:gd name="connsiteY1" fmla="*/ 16457 h 49369"/>
                  <a:gd name="connsiteX2" fmla="*/ 0 w 32913"/>
                  <a:gd name="connsiteY2" fmla="*/ 32913 h 49369"/>
                  <a:gd name="connsiteX3" fmla="*/ 16456 w 32913"/>
                  <a:gd name="connsiteY3" fmla="*/ 49370 h 49369"/>
                  <a:gd name="connsiteX4" fmla="*/ 32914 w 32913"/>
                  <a:gd name="connsiteY4" fmla="*/ 32913 h 49369"/>
                  <a:gd name="connsiteX5" fmla="*/ 32914 w 32913"/>
                  <a:gd name="connsiteY5" fmla="*/ 16457 h 49369"/>
                  <a:gd name="connsiteX6" fmla="*/ 16456 w 32913"/>
                  <a:gd name="connsiteY6" fmla="*/ 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6" y="0"/>
                    </a:moveTo>
                    <a:cubicBezTo>
                      <a:pt x="8228" y="0"/>
                      <a:pt x="0" y="8228"/>
                      <a:pt x="0" y="16457"/>
                    </a:cubicBezTo>
                    <a:lnTo>
                      <a:pt x="0" y="32913"/>
                    </a:lnTo>
                    <a:cubicBezTo>
                      <a:pt x="0" y="41141"/>
                      <a:pt x="8228" y="49370"/>
                      <a:pt x="16456" y="49370"/>
                    </a:cubicBezTo>
                    <a:cubicBezTo>
                      <a:pt x="24686" y="49370"/>
                      <a:pt x="32914" y="41141"/>
                      <a:pt x="32914" y="32913"/>
                    </a:cubicBezTo>
                    <a:lnTo>
                      <a:pt x="32914" y="16457"/>
                    </a:lnTo>
                    <a:cubicBezTo>
                      <a:pt x="32914" y="8228"/>
                      <a:pt x="24686" y="0"/>
                      <a:pt x="16456" y="0"/>
                    </a:cubicBezTo>
                    <a:close/>
                  </a:path>
                </a:pathLst>
              </a:custGeom>
              <a:grpFill/>
              <a:ln w="27426" cap="flat">
                <a:noFill/>
                <a:prstDash val="solid"/>
                <a:miter/>
              </a:ln>
            </p:spPr>
            <p:txBody>
              <a:bodyPr rtlCol="0" anchor="ctr"/>
              <a:lstStyle/>
              <a:p>
                <a:endParaRPr lang="en-US"/>
              </a:p>
            </p:txBody>
          </p:sp>
          <p:sp>
            <p:nvSpPr>
              <p:cNvPr id="289" name="Freeform 288">
                <a:extLst>
                  <a:ext uri="{FF2B5EF4-FFF2-40B4-BE49-F238E27FC236}">
                    <a16:creationId xmlns:a16="http://schemas.microsoft.com/office/drawing/2014/main" id="{6B7640FD-3B2E-A22D-9093-AE67BAB1897D}"/>
                  </a:ext>
                </a:extLst>
              </p:cNvPr>
              <p:cNvSpPr/>
              <p:nvPr/>
            </p:nvSpPr>
            <p:spPr>
              <a:xfrm>
                <a:off x="10987598" y="893622"/>
                <a:ext cx="32913" cy="49369"/>
              </a:xfrm>
              <a:custGeom>
                <a:avLst/>
                <a:gdLst>
                  <a:gd name="connsiteX0" fmla="*/ 16458 w 32913"/>
                  <a:gd name="connsiteY0" fmla="*/ 49370 h 49369"/>
                  <a:gd name="connsiteX1" fmla="*/ 32914 w 32913"/>
                  <a:gd name="connsiteY1" fmla="*/ 32913 h 49369"/>
                  <a:gd name="connsiteX2" fmla="*/ 32914 w 32913"/>
                  <a:gd name="connsiteY2" fmla="*/ 16457 h 49369"/>
                  <a:gd name="connsiteX3" fmla="*/ 16458 w 32913"/>
                  <a:gd name="connsiteY3" fmla="*/ 0 h 49369"/>
                  <a:gd name="connsiteX4" fmla="*/ 0 w 32913"/>
                  <a:gd name="connsiteY4" fmla="*/ 16457 h 49369"/>
                  <a:gd name="connsiteX5" fmla="*/ 0 w 32913"/>
                  <a:gd name="connsiteY5" fmla="*/ 32913 h 49369"/>
                  <a:gd name="connsiteX6" fmla="*/ 16458 w 32913"/>
                  <a:gd name="connsiteY6" fmla="*/ 49370 h 4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 h="49369">
                    <a:moveTo>
                      <a:pt x="16458" y="49370"/>
                    </a:moveTo>
                    <a:cubicBezTo>
                      <a:pt x="24686" y="49370"/>
                      <a:pt x="32914" y="41141"/>
                      <a:pt x="32914" y="32913"/>
                    </a:cubicBezTo>
                    <a:lnTo>
                      <a:pt x="32914" y="16457"/>
                    </a:lnTo>
                    <a:cubicBezTo>
                      <a:pt x="32914" y="8228"/>
                      <a:pt x="24686" y="0"/>
                      <a:pt x="16458" y="0"/>
                    </a:cubicBezTo>
                    <a:cubicBezTo>
                      <a:pt x="8230" y="0"/>
                      <a:pt x="0" y="8228"/>
                      <a:pt x="0" y="16457"/>
                    </a:cubicBezTo>
                    <a:lnTo>
                      <a:pt x="0" y="32913"/>
                    </a:lnTo>
                    <a:cubicBezTo>
                      <a:pt x="0" y="43884"/>
                      <a:pt x="8230" y="49370"/>
                      <a:pt x="16458" y="49370"/>
                    </a:cubicBezTo>
                    <a:close/>
                  </a:path>
                </a:pathLst>
              </a:custGeom>
              <a:grpFill/>
              <a:ln w="27426" cap="flat">
                <a:no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7D8A2620-C04C-F0CC-24F1-A193756E68AF}"/>
                  </a:ext>
                </a:extLst>
              </p:cNvPr>
              <p:cNvSpPr/>
              <p:nvPr/>
            </p:nvSpPr>
            <p:spPr>
              <a:xfrm>
                <a:off x="10888748" y="981279"/>
                <a:ext cx="93476" cy="49480"/>
              </a:xfrm>
              <a:custGeom>
                <a:avLst/>
                <a:gdLst>
                  <a:gd name="connsiteX0" fmla="*/ 90622 w 93476"/>
                  <a:gd name="connsiteY0" fmla="*/ 24796 h 49480"/>
                  <a:gd name="connsiteX1" fmla="*/ 85136 w 93476"/>
                  <a:gd name="connsiteY1" fmla="*/ 2854 h 49480"/>
                  <a:gd name="connsiteX2" fmla="*/ 63194 w 93476"/>
                  <a:gd name="connsiteY2" fmla="*/ 8339 h 49480"/>
                  <a:gd name="connsiteX3" fmla="*/ 46738 w 93476"/>
                  <a:gd name="connsiteY3" fmla="*/ 19311 h 49480"/>
                  <a:gd name="connsiteX4" fmla="*/ 30281 w 93476"/>
                  <a:gd name="connsiteY4" fmla="*/ 8339 h 49480"/>
                  <a:gd name="connsiteX5" fmla="*/ 8339 w 93476"/>
                  <a:gd name="connsiteY5" fmla="*/ 2854 h 49480"/>
                  <a:gd name="connsiteX6" fmla="*/ 2853 w 93476"/>
                  <a:gd name="connsiteY6" fmla="*/ 24796 h 49480"/>
                  <a:gd name="connsiteX7" fmla="*/ 46738 w 93476"/>
                  <a:gd name="connsiteY7" fmla="*/ 49481 h 49480"/>
                  <a:gd name="connsiteX8" fmla="*/ 90622 w 93476"/>
                  <a:gd name="connsiteY8" fmla="*/ 24796 h 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49480">
                    <a:moveTo>
                      <a:pt x="90622" y="24796"/>
                    </a:moveTo>
                    <a:cubicBezTo>
                      <a:pt x="96108" y="16568"/>
                      <a:pt x="93366" y="8339"/>
                      <a:pt x="85136" y="2854"/>
                    </a:cubicBezTo>
                    <a:cubicBezTo>
                      <a:pt x="76908" y="-2632"/>
                      <a:pt x="68680" y="111"/>
                      <a:pt x="63194" y="8339"/>
                    </a:cubicBezTo>
                    <a:cubicBezTo>
                      <a:pt x="60452" y="13825"/>
                      <a:pt x="52224" y="19311"/>
                      <a:pt x="46738" y="19311"/>
                    </a:cubicBezTo>
                    <a:cubicBezTo>
                      <a:pt x="41253" y="19311"/>
                      <a:pt x="33025" y="16568"/>
                      <a:pt x="30281" y="8339"/>
                    </a:cubicBezTo>
                    <a:cubicBezTo>
                      <a:pt x="24797" y="111"/>
                      <a:pt x="16567" y="-2632"/>
                      <a:pt x="8339" y="2854"/>
                    </a:cubicBezTo>
                    <a:cubicBezTo>
                      <a:pt x="111" y="8339"/>
                      <a:pt x="-2631" y="16568"/>
                      <a:pt x="2853" y="24796"/>
                    </a:cubicBezTo>
                    <a:cubicBezTo>
                      <a:pt x="11083" y="41253"/>
                      <a:pt x="30281" y="49481"/>
                      <a:pt x="46738" y="49481"/>
                    </a:cubicBezTo>
                    <a:cubicBezTo>
                      <a:pt x="63194" y="49481"/>
                      <a:pt x="79652" y="41253"/>
                      <a:pt x="90622" y="24796"/>
                    </a:cubicBezTo>
                    <a:close/>
                  </a:path>
                </a:pathLst>
              </a:custGeom>
              <a:grpFill/>
              <a:ln w="27426" cap="flat">
                <a:noFill/>
                <a:prstDash val="solid"/>
                <a:miter/>
              </a:ln>
            </p:spPr>
            <p:txBody>
              <a:bodyPr rtlCol="0" anchor="ctr"/>
              <a:lstStyle/>
              <a:p>
                <a:endParaRPr lang="en-US"/>
              </a:p>
            </p:txBody>
          </p:sp>
          <p:sp>
            <p:nvSpPr>
              <p:cNvPr id="291" name="Freeform 290">
                <a:extLst>
                  <a:ext uri="{FF2B5EF4-FFF2-40B4-BE49-F238E27FC236}">
                    <a16:creationId xmlns:a16="http://schemas.microsoft.com/office/drawing/2014/main" id="{69E8FC1A-84E0-6C99-5600-BECD2B629A5B}"/>
                  </a:ext>
                </a:extLst>
              </p:cNvPr>
              <p:cNvSpPr/>
              <p:nvPr/>
            </p:nvSpPr>
            <p:spPr>
              <a:xfrm>
                <a:off x="10620068" y="611117"/>
                <a:ext cx="625430" cy="880426"/>
              </a:xfrm>
              <a:custGeom>
                <a:avLst/>
                <a:gdLst>
                  <a:gd name="connsiteX0" fmla="*/ 471756 w 625430"/>
                  <a:gd name="connsiteY0" fmla="*/ 600665 h 880426"/>
                  <a:gd name="connsiteX1" fmla="*/ 416901 w 625430"/>
                  <a:gd name="connsiteY1" fmla="*/ 600665 h 880426"/>
                  <a:gd name="connsiteX2" fmla="*/ 416901 w 625430"/>
                  <a:gd name="connsiteY2" fmla="*/ 532096 h 880426"/>
                  <a:gd name="connsiteX3" fmla="*/ 504668 w 625430"/>
                  <a:gd name="connsiteY3" fmla="*/ 386729 h 880426"/>
                  <a:gd name="connsiteX4" fmla="*/ 523868 w 625430"/>
                  <a:gd name="connsiteY4" fmla="*/ 386729 h 880426"/>
                  <a:gd name="connsiteX5" fmla="*/ 575981 w 625430"/>
                  <a:gd name="connsiteY5" fmla="*/ 334617 h 880426"/>
                  <a:gd name="connsiteX6" fmla="*/ 575981 w 625430"/>
                  <a:gd name="connsiteY6" fmla="*/ 263305 h 880426"/>
                  <a:gd name="connsiteX7" fmla="*/ 540326 w 625430"/>
                  <a:gd name="connsiteY7" fmla="*/ 213936 h 880426"/>
                  <a:gd name="connsiteX8" fmla="*/ 540326 w 625430"/>
                  <a:gd name="connsiteY8" fmla="*/ 156338 h 880426"/>
                  <a:gd name="connsiteX9" fmla="*/ 383987 w 625430"/>
                  <a:gd name="connsiteY9" fmla="*/ 0 h 880426"/>
                  <a:gd name="connsiteX10" fmla="*/ 244105 w 625430"/>
                  <a:gd name="connsiteY10" fmla="*/ 0 h 880426"/>
                  <a:gd name="connsiteX11" fmla="*/ 87769 w 625430"/>
                  <a:gd name="connsiteY11" fmla="*/ 156338 h 880426"/>
                  <a:gd name="connsiteX12" fmla="*/ 87769 w 625430"/>
                  <a:gd name="connsiteY12" fmla="*/ 213936 h 880426"/>
                  <a:gd name="connsiteX13" fmla="*/ 52112 w 625430"/>
                  <a:gd name="connsiteY13" fmla="*/ 263305 h 880426"/>
                  <a:gd name="connsiteX14" fmla="*/ 52112 w 625430"/>
                  <a:gd name="connsiteY14" fmla="*/ 334617 h 880426"/>
                  <a:gd name="connsiteX15" fmla="*/ 104225 w 625430"/>
                  <a:gd name="connsiteY15" fmla="*/ 386729 h 880426"/>
                  <a:gd name="connsiteX16" fmla="*/ 123425 w 625430"/>
                  <a:gd name="connsiteY16" fmla="*/ 386729 h 880426"/>
                  <a:gd name="connsiteX17" fmla="*/ 211193 w 625430"/>
                  <a:gd name="connsiteY17" fmla="*/ 532096 h 880426"/>
                  <a:gd name="connsiteX18" fmla="*/ 211193 w 625430"/>
                  <a:gd name="connsiteY18" fmla="*/ 600665 h 880426"/>
                  <a:gd name="connsiteX19" fmla="*/ 156338 w 625430"/>
                  <a:gd name="connsiteY19" fmla="*/ 600665 h 880426"/>
                  <a:gd name="connsiteX20" fmla="*/ 0 w 625430"/>
                  <a:gd name="connsiteY20" fmla="*/ 757002 h 880426"/>
                  <a:gd name="connsiteX21" fmla="*/ 0 w 625430"/>
                  <a:gd name="connsiteY21" fmla="*/ 828314 h 880426"/>
                  <a:gd name="connsiteX22" fmla="*/ 52112 w 625430"/>
                  <a:gd name="connsiteY22" fmla="*/ 880427 h 880426"/>
                  <a:gd name="connsiteX23" fmla="*/ 109711 w 625430"/>
                  <a:gd name="connsiteY23" fmla="*/ 880427 h 880426"/>
                  <a:gd name="connsiteX24" fmla="*/ 126167 w 625430"/>
                  <a:gd name="connsiteY24" fmla="*/ 863970 h 880426"/>
                  <a:gd name="connsiteX25" fmla="*/ 109711 w 625430"/>
                  <a:gd name="connsiteY25" fmla="*/ 847514 h 880426"/>
                  <a:gd name="connsiteX26" fmla="*/ 49369 w 625430"/>
                  <a:gd name="connsiteY26" fmla="*/ 847514 h 880426"/>
                  <a:gd name="connsiteX27" fmla="*/ 30170 w 625430"/>
                  <a:gd name="connsiteY27" fmla="*/ 828314 h 880426"/>
                  <a:gd name="connsiteX28" fmla="*/ 30170 w 625430"/>
                  <a:gd name="connsiteY28" fmla="*/ 757002 h 880426"/>
                  <a:gd name="connsiteX29" fmla="*/ 156338 w 625430"/>
                  <a:gd name="connsiteY29" fmla="*/ 630835 h 880426"/>
                  <a:gd name="connsiteX30" fmla="*/ 189250 w 625430"/>
                  <a:gd name="connsiteY30" fmla="*/ 630835 h 880426"/>
                  <a:gd name="connsiteX31" fmla="*/ 156338 w 625430"/>
                  <a:gd name="connsiteY31" fmla="*/ 666491 h 880426"/>
                  <a:gd name="connsiteX32" fmla="*/ 148108 w 625430"/>
                  <a:gd name="connsiteY32" fmla="*/ 693919 h 880426"/>
                  <a:gd name="connsiteX33" fmla="*/ 161822 w 625430"/>
                  <a:gd name="connsiteY33" fmla="*/ 718604 h 880426"/>
                  <a:gd name="connsiteX34" fmla="*/ 304447 w 625430"/>
                  <a:gd name="connsiteY34" fmla="*/ 811858 h 880426"/>
                  <a:gd name="connsiteX35" fmla="*/ 312674 w 625430"/>
                  <a:gd name="connsiteY35" fmla="*/ 814601 h 880426"/>
                  <a:gd name="connsiteX36" fmla="*/ 320904 w 625430"/>
                  <a:gd name="connsiteY36" fmla="*/ 811858 h 880426"/>
                  <a:gd name="connsiteX37" fmla="*/ 320904 w 625430"/>
                  <a:gd name="connsiteY37" fmla="*/ 811858 h 880426"/>
                  <a:gd name="connsiteX38" fmla="*/ 320904 w 625430"/>
                  <a:gd name="connsiteY38" fmla="*/ 811858 h 880426"/>
                  <a:gd name="connsiteX39" fmla="*/ 320904 w 625430"/>
                  <a:gd name="connsiteY39" fmla="*/ 811858 h 880426"/>
                  <a:gd name="connsiteX40" fmla="*/ 460785 w 625430"/>
                  <a:gd name="connsiteY40" fmla="*/ 718604 h 880426"/>
                  <a:gd name="connsiteX41" fmla="*/ 474498 w 625430"/>
                  <a:gd name="connsiteY41" fmla="*/ 693919 h 880426"/>
                  <a:gd name="connsiteX42" fmla="*/ 466270 w 625430"/>
                  <a:gd name="connsiteY42" fmla="*/ 666491 h 880426"/>
                  <a:gd name="connsiteX43" fmla="*/ 433357 w 625430"/>
                  <a:gd name="connsiteY43" fmla="*/ 630835 h 880426"/>
                  <a:gd name="connsiteX44" fmla="*/ 466270 w 625430"/>
                  <a:gd name="connsiteY44" fmla="*/ 630835 h 880426"/>
                  <a:gd name="connsiteX45" fmla="*/ 592437 w 625430"/>
                  <a:gd name="connsiteY45" fmla="*/ 757002 h 880426"/>
                  <a:gd name="connsiteX46" fmla="*/ 592437 w 625430"/>
                  <a:gd name="connsiteY46" fmla="*/ 828314 h 880426"/>
                  <a:gd name="connsiteX47" fmla="*/ 573237 w 625430"/>
                  <a:gd name="connsiteY47" fmla="*/ 847514 h 880426"/>
                  <a:gd name="connsiteX48" fmla="*/ 167308 w 625430"/>
                  <a:gd name="connsiteY48" fmla="*/ 847514 h 880426"/>
                  <a:gd name="connsiteX49" fmla="*/ 150852 w 625430"/>
                  <a:gd name="connsiteY49" fmla="*/ 863970 h 880426"/>
                  <a:gd name="connsiteX50" fmla="*/ 167308 w 625430"/>
                  <a:gd name="connsiteY50" fmla="*/ 880427 h 880426"/>
                  <a:gd name="connsiteX51" fmla="*/ 573237 w 625430"/>
                  <a:gd name="connsiteY51" fmla="*/ 880427 h 880426"/>
                  <a:gd name="connsiteX52" fmla="*/ 625351 w 625430"/>
                  <a:gd name="connsiteY52" fmla="*/ 828314 h 880426"/>
                  <a:gd name="connsiteX53" fmla="*/ 625351 w 625430"/>
                  <a:gd name="connsiteY53" fmla="*/ 757002 h 880426"/>
                  <a:gd name="connsiteX54" fmla="*/ 471756 w 625430"/>
                  <a:gd name="connsiteY54" fmla="*/ 600665 h 880426"/>
                  <a:gd name="connsiteX55" fmla="*/ 471756 w 625430"/>
                  <a:gd name="connsiteY55" fmla="*/ 600665 h 880426"/>
                  <a:gd name="connsiteX56" fmla="*/ 545810 w 625430"/>
                  <a:gd name="connsiteY56" fmla="*/ 334617 h 880426"/>
                  <a:gd name="connsiteX57" fmla="*/ 526612 w 625430"/>
                  <a:gd name="connsiteY57" fmla="*/ 353816 h 880426"/>
                  <a:gd name="connsiteX58" fmla="*/ 507412 w 625430"/>
                  <a:gd name="connsiteY58" fmla="*/ 353816 h 880426"/>
                  <a:gd name="connsiteX59" fmla="*/ 507412 w 625430"/>
                  <a:gd name="connsiteY59" fmla="*/ 244106 h 880426"/>
                  <a:gd name="connsiteX60" fmla="*/ 526612 w 625430"/>
                  <a:gd name="connsiteY60" fmla="*/ 244106 h 880426"/>
                  <a:gd name="connsiteX61" fmla="*/ 545810 w 625430"/>
                  <a:gd name="connsiteY61" fmla="*/ 263305 h 880426"/>
                  <a:gd name="connsiteX62" fmla="*/ 545810 w 625430"/>
                  <a:gd name="connsiteY62" fmla="*/ 334617 h 880426"/>
                  <a:gd name="connsiteX63" fmla="*/ 244105 w 625430"/>
                  <a:gd name="connsiteY63" fmla="*/ 32913 h 880426"/>
                  <a:gd name="connsiteX64" fmla="*/ 383987 w 625430"/>
                  <a:gd name="connsiteY64" fmla="*/ 32913 h 880426"/>
                  <a:gd name="connsiteX65" fmla="*/ 510154 w 625430"/>
                  <a:gd name="connsiteY65" fmla="*/ 159080 h 880426"/>
                  <a:gd name="connsiteX66" fmla="*/ 510154 w 625430"/>
                  <a:gd name="connsiteY66" fmla="*/ 213936 h 880426"/>
                  <a:gd name="connsiteX67" fmla="*/ 455299 w 625430"/>
                  <a:gd name="connsiteY67" fmla="*/ 213936 h 880426"/>
                  <a:gd name="connsiteX68" fmla="*/ 400443 w 625430"/>
                  <a:gd name="connsiteY68" fmla="*/ 161823 h 880426"/>
                  <a:gd name="connsiteX69" fmla="*/ 405929 w 625430"/>
                  <a:gd name="connsiteY69" fmla="*/ 123424 h 880426"/>
                  <a:gd name="connsiteX70" fmla="*/ 389473 w 625430"/>
                  <a:gd name="connsiteY70" fmla="*/ 106968 h 880426"/>
                  <a:gd name="connsiteX71" fmla="*/ 373016 w 625430"/>
                  <a:gd name="connsiteY71" fmla="*/ 123424 h 880426"/>
                  <a:gd name="connsiteX72" fmla="*/ 282505 w 625430"/>
                  <a:gd name="connsiteY72" fmla="*/ 213936 h 880426"/>
                  <a:gd name="connsiteX73" fmla="*/ 115197 w 625430"/>
                  <a:gd name="connsiteY73" fmla="*/ 213936 h 880426"/>
                  <a:gd name="connsiteX74" fmla="*/ 115197 w 625430"/>
                  <a:gd name="connsiteY74" fmla="*/ 159080 h 880426"/>
                  <a:gd name="connsiteX75" fmla="*/ 244105 w 625430"/>
                  <a:gd name="connsiteY75" fmla="*/ 32913 h 880426"/>
                  <a:gd name="connsiteX76" fmla="*/ 82283 w 625430"/>
                  <a:gd name="connsiteY76" fmla="*/ 334617 h 880426"/>
                  <a:gd name="connsiteX77" fmla="*/ 82283 w 625430"/>
                  <a:gd name="connsiteY77" fmla="*/ 263305 h 880426"/>
                  <a:gd name="connsiteX78" fmla="*/ 101483 w 625430"/>
                  <a:gd name="connsiteY78" fmla="*/ 244106 h 880426"/>
                  <a:gd name="connsiteX79" fmla="*/ 120681 w 625430"/>
                  <a:gd name="connsiteY79" fmla="*/ 244106 h 880426"/>
                  <a:gd name="connsiteX80" fmla="*/ 120681 w 625430"/>
                  <a:gd name="connsiteY80" fmla="*/ 353816 h 880426"/>
                  <a:gd name="connsiteX81" fmla="*/ 101483 w 625430"/>
                  <a:gd name="connsiteY81" fmla="*/ 353816 h 880426"/>
                  <a:gd name="connsiteX82" fmla="*/ 82283 w 625430"/>
                  <a:gd name="connsiteY82" fmla="*/ 334617 h 880426"/>
                  <a:gd name="connsiteX83" fmla="*/ 153594 w 625430"/>
                  <a:gd name="connsiteY83" fmla="*/ 370273 h 880426"/>
                  <a:gd name="connsiteX84" fmla="*/ 153594 w 625430"/>
                  <a:gd name="connsiteY84" fmla="*/ 244106 h 880426"/>
                  <a:gd name="connsiteX85" fmla="*/ 285247 w 625430"/>
                  <a:gd name="connsiteY85" fmla="*/ 244106 h 880426"/>
                  <a:gd name="connsiteX86" fmla="*/ 378502 w 625430"/>
                  <a:gd name="connsiteY86" fmla="*/ 200222 h 880426"/>
                  <a:gd name="connsiteX87" fmla="*/ 455299 w 625430"/>
                  <a:gd name="connsiteY87" fmla="*/ 244106 h 880426"/>
                  <a:gd name="connsiteX88" fmla="*/ 474498 w 625430"/>
                  <a:gd name="connsiteY88" fmla="*/ 244106 h 880426"/>
                  <a:gd name="connsiteX89" fmla="*/ 474498 w 625430"/>
                  <a:gd name="connsiteY89" fmla="*/ 370273 h 880426"/>
                  <a:gd name="connsiteX90" fmla="*/ 474498 w 625430"/>
                  <a:gd name="connsiteY90" fmla="*/ 370273 h 880426"/>
                  <a:gd name="connsiteX91" fmla="*/ 315418 w 625430"/>
                  <a:gd name="connsiteY91" fmla="*/ 529353 h 880426"/>
                  <a:gd name="connsiteX92" fmla="*/ 153594 w 625430"/>
                  <a:gd name="connsiteY92" fmla="*/ 370273 h 880426"/>
                  <a:gd name="connsiteX93" fmla="*/ 153594 w 625430"/>
                  <a:gd name="connsiteY93" fmla="*/ 370273 h 880426"/>
                  <a:gd name="connsiteX94" fmla="*/ 315418 w 625430"/>
                  <a:gd name="connsiteY94" fmla="*/ 562266 h 880426"/>
                  <a:gd name="connsiteX95" fmla="*/ 386730 w 625430"/>
                  <a:gd name="connsiteY95" fmla="*/ 548552 h 880426"/>
                  <a:gd name="connsiteX96" fmla="*/ 386730 w 625430"/>
                  <a:gd name="connsiteY96" fmla="*/ 614379 h 880426"/>
                  <a:gd name="connsiteX97" fmla="*/ 373016 w 625430"/>
                  <a:gd name="connsiteY97" fmla="*/ 644549 h 880426"/>
                  <a:gd name="connsiteX98" fmla="*/ 257819 w 625430"/>
                  <a:gd name="connsiteY98" fmla="*/ 644549 h 880426"/>
                  <a:gd name="connsiteX99" fmla="*/ 244105 w 625430"/>
                  <a:gd name="connsiteY99" fmla="*/ 614379 h 880426"/>
                  <a:gd name="connsiteX100" fmla="*/ 244105 w 625430"/>
                  <a:gd name="connsiteY100" fmla="*/ 548552 h 880426"/>
                  <a:gd name="connsiteX101" fmla="*/ 315418 w 625430"/>
                  <a:gd name="connsiteY101" fmla="*/ 562266 h 880426"/>
                  <a:gd name="connsiteX102" fmla="*/ 315418 w 625430"/>
                  <a:gd name="connsiteY102" fmla="*/ 562266 h 880426"/>
                  <a:gd name="connsiteX103" fmla="*/ 356560 w 625430"/>
                  <a:gd name="connsiteY103" fmla="*/ 674719 h 880426"/>
                  <a:gd name="connsiteX104" fmla="*/ 315418 w 625430"/>
                  <a:gd name="connsiteY104" fmla="*/ 762488 h 880426"/>
                  <a:gd name="connsiteX105" fmla="*/ 271533 w 625430"/>
                  <a:gd name="connsiteY105" fmla="*/ 674719 h 880426"/>
                  <a:gd name="connsiteX106" fmla="*/ 356560 w 625430"/>
                  <a:gd name="connsiteY106" fmla="*/ 674719 h 880426"/>
                  <a:gd name="connsiteX107" fmla="*/ 181022 w 625430"/>
                  <a:gd name="connsiteY107" fmla="*/ 691176 h 880426"/>
                  <a:gd name="connsiteX108" fmla="*/ 181022 w 625430"/>
                  <a:gd name="connsiteY108" fmla="*/ 691176 h 880426"/>
                  <a:gd name="connsiteX109" fmla="*/ 222163 w 625430"/>
                  <a:gd name="connsiteY109" fmla="*/ 644549 h 880426"/>
                  <a:gd name="connsiteX110" fmla="*/ 274277 w 625430"/>
                  <a:gd name="connsiteY110" fmla="*/ 754260 h 880426"/>
                  <a:gd name="connsiteX111" fmla="*/ 181022 w 625430"/>
                  <a:gd name="connsiteY111" fmla="*/ 691176 h 880426"/>
                  <a:gd name="connsiteX112" fmla="*/ 181022 w 625430"/>
                  <a:gd name="connsiteY112" fmla="*/ 691176 h 880426"/>
                  <a:gd name="connsiteX113" fmla="*/ 181022 w 625430"/>
                  <a:gd name="connsiteY113" fmla="*/ 691176 h 880426"/>
                  <a:gd name="connsiteX114" fmla="*/ 447071 w 625430"/>
                  <a:gd name="connsiteY114" fmla="*/ 691176 h 880426"/>
                  <a:gd name="connsiteX115" fmla="*/ 447071 w 625430"/>
                  <a:gd name="connsiteY115" fmla="*/ 691176 h 880426"/>
                  <a:gd name="connsiteX116" fmla="*/ 353816 w 625430"/>
                  <a:gd name="connsiteY116" fmla="*/ 754260 h 880426"/>
                  <a:gd name="connsiteX117" fmla="*/ 405929 w 625430"/>
                  <a:gd name="connsiteY117" fmla="*/ 644549 h 880426"/>
                  <a:gd name="connsiteX118" fmla="*/ 447071 w 625430"/>
                  <a:gd name="connsiteY118" fmla="*/ 691176 h 880426"/>
                  <a:gd name="connsiteX119" fmla="*/ 447071 w 625430"/>
                  <a:gd name="connsiteY119" fmla="*/ 691176 h 880426"/>
                  <a:gd name="connsiteX120" fmla="*/ 447071 w 625430"/>
                  <a:gd name="connsiteY120" fmla="*/ 691176 h 8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25430" h="880426">
                    <a:moveTo>
                      <a:pt x="471756" y="600665"/>
                    </a:moveTo>
                    <a:lnTo>
                      <a:pt x="416901" y="600665"/>
                    </a:lnTo>
                    <a:lnTo>
                      <a:pt x="416901" y="532096"/>
                    </a:lnTo>
                    <a:cubicBezTo>
                      <a:pt x="466270" y="501926"/>
                      <a:pt x="499184" y="447070"/>
                      <a:pt x="504668" y="386729"/>
                    </a:cubicBezTo>
                    <a:lnTo>
                      <a:pt x="523868" y="386729"/>
                    </a:lnTo>
                    <a:cubicBezTo>
                      <a:pt x="551296" y="386729"/>
                      <a:pt x="575981" y="364787"/>
                      <a:pt x="575981" y="334617"/>
                    </a:cubicBezTo>
                    <a:lnTo>
                      <a:pt x="575981" y="263305"/>
                    </a:lnTo>
                    <a:cubicBezTo>
                      <a:pt x="575981" y="241363"/>
                      <a:pt x="562267" y="222164"/>
                      <a:pt x="540326" y="213936"/>
                    </a:cubicBezTo>
                    <a:lnTo>
                      <a:pt x="540326" y="156338"/>
                    </a:lnTo>
                    <a:cubicBezTo>
                      <a:pt x="540326" y="68569"/>
                      <a:pt x="469013" y="0"/>
                      <a:pt x="383987" y="0"/>
                    </a:cubicBezTo>
                    <a:lnTo>
                      <a:pt x="244105" y="0"/>
                    </a:lnTo>
                    <a:cubicBezTo>
                      <a:pt x="156338" y="0"/>
                      <a:pt x="87769" y="71312"/>
                      <a:pt x="87769" y="156338"/>
                    </a:cubicBezTo>
                    <a:lnTo>
                      <a:pt x="87769" y="213936"/>
                    </a:lnTo>
                    <a:cubicBezTo>
                      <a:pt x="68569" y="219421"/>
                      <a:pt x="52112" y="238620"/>
                      <a:pt x="52112" y="263305"/>
                    </a:cubicBezTo>
                    <a:lnTo>
                      <a:pt x="52112" y="334617"/>
                    </a:lnTo>
                    <a:cubicBezTo>
                      <a:pt x="52112" y="362045"/>
                      <a:pt x="74055" y="386729"/>
                      <a:pt x="104225" y="386729"/>
                    </a:cubicBezTo>
                    <a:lnTo>
                      <a:pt x="123425" y="386729"/>
                    </a:lnTo>
                    <a:cubicBezTo>
                      <a:pt x="128910" y="447070"/>
                      <a:pt x="161822" y="501926"/>
                      <a:pt x="211193" y="532096"/>
                    </a:cubicBezTo>
                    <a:lnTo>
                      <a:pt x="211193" y="600665"/>
                    </a:lnTo>
                    <a:lnTo>
                      <a:pt x="156338" y="600665"/>
                    </a:lnTo>
                    <a:cubicBezTo>
                      <a:pt x="68569" y="600665"/>
                      <a:pt x="0" y="671977"/>
                      <a:pt x="0" y="757002"/>
                    </a:cubicBezTo>
                    <a:lnTo>
                      <a:pt x="0" y="828314"/>
                    </a:lnTo>
                    <a:cubicBezTo>
                      <a:pt x="0" y="855742"/>
                      <a:pt x="21942" y="880427"/>
                      <a:pt x="52112" y="880427"/>
                    </a:cubicBezTo>
                    <a:lnTo>
                      <a:pt x="109711" y="880427"/>
                    </a:lnTo>
                    <a:cubicBezTo>
                      <a:pt x="117939" y="880427"/>
                      <a:pt x="126167" y="872198"/>
                      <a:pt x="126167" y="863970"/>
                    </a:cubicBezTo>
                    <a:cubicBezTo>
                      <a:pt x="126167" y="855742"/>
                      <a:pt x="117939" y="847514"/>
                      <a:pt x="109711" y="847514"/>
                    </a:cubicBezTo>
                    <a:lnTo>
                      <a:pt x="49369" y="847514"/>
                    </a:lnTo>
                    <a:cubicBezTo>
                      <a:pt x="38398" y="847514"/>
                      <a:pt x="30170" y="839285"/>
                      <a:pt x="30170" y="828314"/>
                    </a:cubicBezTo>
                    <a:lnTo>
                      <a:pt x="30170" y="757002"/>
                    </a:lnTo>
                    <a:cubicBezTo>
                      <a:pt x="30170" y="688433"/>
                      <a:pt x="85025" y="630835"/>
                      <a:pt x="156338" y="630835"/>
                    </a:cubicBezTo>
                    <a:lnTo>
                      <a:pt x="189250" y="630835"/>
                    </a:lnTo>
                    <a:lnTo>
                      <a:pt x="156338" y="666491"/>
                    </a:lnTo>
                    <a:cubicBezTo>
                      <a:pt x="150852" y="674719"/>
                      <a:pt x="145366" y="682948"/>
                      <a:pt x="148108" y="693919"/>
                    </a:cubicBezTo>
                    <a:cubicBezTo>
                      <a:pt x="148108" y="704890"/>
                      <a:pt x="153594" y="713118"/>
                      <a:pt x="161822" y="718604"/>
                    </a:cubicBezTo>
                    <a:lnTo>
                      <a:pt x="304447" y="811858"/>
                    </a:lnTo>
                    <a:cubicBezTo>
                      <a:pt x="307190" y="814601"/>
                      <a:pt x="309932" y="814601"/>
                      <a:pt x="312674" y="814601"/>
                    </a:cubicBezTo>
                    <a:cubicBezTo>
                      <a:pt x="315418" y="814601"/>
                      <a:pt x="318160" y="814601"/>
                      <a:pt x="320904" y="811858"/>
                    </a:cubicBezTo>
                    <a:cubicBezTo>
                      <a:pt x="320904" y="811858"/>
                      <a:pt x="320904" y="811858"/>
                      <a:pt x="320904" y="811858"/>
                    </a:cubicBezTo>
                    <a:lnTo>
                      <a:pt x="320904" y="811858"/>
                    </a:lnTo>
                    <a:cubicBezTo>
                      <a:pt x="320904" y="811858"/>
                      <a:pt x="320904" y="811858"/>
                      <a:pt x="320904" y="811858"/>
                    </a:cubicBezTo>
                    <a:lnTo>
                      <a:pt x="460785" y="718604"/>
                    </a:lnTo>
                    <a:cubicBezTo>
                      <a:pt x="469013" y="713118"/>
                      <a:pt x="474498" y="704890"/>
                      <a:pt x="474498" y="693919"/>
                    </a:cubicBezTo>
                    <a:cubicBezTo>
                      <a:pt x="474498" y="682948"/>
                      <a:pt x="471756" y="674719"/>
                      <a:pt x="466270" y="666491"/>
                    </a:cubicBezTo>
                    <a:lnTo>
                      <a:pt x="433357" y="630835"/>
                    </a:lnTo>
                    <a:lnTo>
                      <a:pt x="466270" y="630835"/>
                    </a:lnTo>
                    <a:cubicBezTo>
                      <a:pt x="534840" y="630835"/>
                      <a:pt x="592437" y="685691"/>
                      <a:pt x="592437" y="757002"/>
                    </a:cubicBezTo>
                    <a:lnTo>
                      <a:pt x="592437" y="828314"/>
                    </a:lnTo>
                    <a:cubicBezTo>
                      <a:pt x="592437" y="839285"/>
                      <a:pt x="584209" y="847514"/>
                      <a:pt x="573237" y="847514"/>
                    </a:cubicBezTo>
                    <a:lnTo>
                      <a:pt x="167308" y="847514"/>
                    </a:lnTo>
                    <a:cubicBezTo>
                      <a:pt x="159080" y="847514"/>
                      <a:pt x="150852" y="855742"/>
                      <a:pt x="150852" y="863970"/>
                    </a:cubicBezTo>
                    <a:cubicBezTo>
                      <a:pt x="150852" y="872198"/>
                      <a:pt x="159080" y="880427"/>
                      <a:pt x="167308" y="880427"/>
                    </a:cubicBezTo>
                    <a:lnTo>
                      <a:pt x="573237" y="880427"/>
                    </a:lnTo>
                    <a:cubicBezTo>
                      <a:pt x="600665" y="880427"/>
                      <a:pt x="625351" y="858485"/>
                      <a:pt x="625351" y="828314"/>
                    </a:cubicBezTo>
                    <a:lnTo>
                      <a:pt x="625351" y="757002"/>
                    </a:lnTo>
                    <a:cubicBezTo>
                      <a:pt x="628093" y="669234"/>
                      <a:pt x="559524" y="600665"/>
                      <a:pt x="471756" y="600665"/>
                    </a:cubicBezTo>
                    <a:lnTo>
                      <a:pt x="471756" y="600665"/>
                    </a:lnTo>
                    <a:close/>
                    <a:moveTo>
                      <a:pt x="545810" y="334617"/>
                    </a:moveTo>
                    <a:cubicBezTo>
                      <a:pt x="545810" y="345588"/>
                      <a:pt x="537582" y="353816"/>
                      <a:pt x="526612" y="353816"/>
                    </a:cubicBezTo>
                    <a:lnTo>
                      <a:pt x="507412" y="353816"/>
                    </a:lnTo>
                    <a:lnTo>
                      <a:pt x="507412" y="244106"/>
                    </a:lnTo>
                    <a:lnTo>
                      <a:pt x="526612" y="244106"/>
                    </a:lnTo>
                    <a:cubicBezTo>
                      <a:pt x="537582" y="244106"/>
                      <a:pt x="545810" y="252334"/>
                      <a:pt x="545810" y="263305"/>
                    </a:cubicBezTo>
                    <a:lnTo>
                      <a:pt x="545810" y="334617"/>
                    </a:lnTo>
                    <a:close/>
                    <a:moveTo>
                      <a:pt x="244105" y="32913"/>
                    </a:moveTo>
                    <a:lnTo>
                      <a:pt x="383987" y="32913"/>
                    </a:lnTo>
                    <a:cubicBezTo>
                      <a:pt x="452557" y="32913"/>
                      <a:pt x="510154" y="87769"/>
                      <a:pt x="510154" y="159080"/>
                    </a:cubicBezTo>
                    <a:lnTo>
                      <a:pt x="510154" y="213936"/>
                    </a:lnTo>
                    <a:lnTo>
                      <a:pt x="455299" y="213936"/>
                    </a:lnTo>
                    <a:cubicBezTo>
                      <a:pt x="425129" y="213936"/>
                      <a:pt x="403187" y="189251"/>
                      <a:pt x="400443" y="161823"/>
                    </a:cubicBezTo>
                    <a:cubicBezTo>
                      <a:pt x="403187" y="150852"/>
                      <a:pt x="405929" y="137138"/>
                      <a:pt x="405929" y="123424"/>
                    </a:cubicBezTo>
                    <a:cubicBezTo>
                      <a:pt x="405929" y="115196"/>
                      <a:pt x="397701" y="106968"/>
                      <a:pt x="389473" y="106968"/>
                    </a:cubicBezTo>
                    <a:cubicBezTo>
                      <a:pt x="381244" y="106968"/>
                      <a:pt x="373016" y="115196"/>
                      <a:pt x="373016" y="123424"/>
                    </a:cubicBezTo>
                    <a:cubicBezTo>
                      <a:pt x="373016" y="172794"/>
                      <a:pt x="331874" y="213936"/>
                      <a:pt x="282505" y="213936"/>
                    </a:cubicBezTo>
                    <a:lnTo>
                      <a:pt x="115197" y="213936"/>
                    </a:lnTo>
                    <a:lnTo>
                      <a:pt x="115197" y="159080"/>
                    </a:lnTo>
                    <a:cubicBezTo>
                      <a:pt x="117939" y="90511"/>
                      <a:pt x="175536" y="32913"/>
                      <a:pt x="244105" y="32913"/>
                    </a:cubicBezTo>
                    <a:close/>
                    <a:moveTo>
                      <a:pt x="82283" y="334617"/>
                    </a:moveTo>
                    <a:lnTo>
                      <a:pt x="82283" y="263305"/>
                    </a:lnTo>
                    <a:cubicBezTo>
                      <a:pt x="82283" y="252334"/>
                      <a:pt x="90511" y="244106"/>
                      <a:pt x="101483" y="244106"/>
                    </a:cubicBezTo>
                    <a:lnTo>
                      <a:pt x="120681" y="244106"/>
                    </a:lnTo>
                    <a:lnTo>
                      <a:pt x="120681" y="353816"/>
                    </a:lnTo>
                    <a:lnTo>
                      <a:pt x="101483" y="353816"/>
                    </a:lnTo>
                    <a:cubicBezTo>
                      <a:pt x="93253" y="353816"/>
                      <a:pt x="82283" y="345588"/>
                      <a:pt x="82283" y="334617"/>
                    </a:cubicBezTo>
                    <a:close/>
                    <a:moveTo>
                      <a:pt x="153594" y="370273"/>
                    </a:moveTo>
                    <a:lnTo>
                      <a:pt x="153594" y="244106"/>
                    </a:lnTo>
                    <a:lnTo>
                      <a:pt x="285247" y="244106"/>
                    </a:lnTo>
                    <a:cubicBezTo>
                      <a:pt x="323646" y="244106"/>
                      <a:pt x="356560" y="227649"/>
                      <a:pt x="378502" y="200222"/>
                    </a:cubicBezTo>
                    <a:cubicBezTo>
                      <a:pt x="392215" y="227649"/>
                      <a:pt x="422385" y="244106"/>
                      <a:pt x="455299" y="244106"/>
                    </a:cubicBezTo>
                    <a:lnTo>
                      <a:pt x="474498" y="244106"/>
                    </a:lnTo>
                    <a:lnTo>
                      <a:pt x="474498" y="370273"/>
                    </a:lnTo>
                    <a:lnTo>
                      <a:pt x="474498" y="370273"/>
                    </a:lnTo>
                    <a:cubicBezTo>
                      <a:pt x="474498" y="458041"/>
                      <a:pt x="403187" y="529353"/>
                      <a:pt x="315418" y="529353"/>
                    </a:cubicBezTo>
                    <a:cubicBezTo>
                      <a:pt x="227649" y="529353"/>
                      <a:pt x="153594" y="458041"/>
                      <a:pt x="153594" y="370273"/>
                    </a:cubicBezTo>
                    <a:lnTo>
                      <a:pt x="153594" y="370273"/>
                    </a:lnTo>
                    <a:close/>
                    <a:moveTo>
                      <a:pt x="315418" y="562266"/>
                    </a:moveTo>
                    <a:cubicBezTo>
                      <a:pt x="340102" y="562266"/>
                      <a:pt x="364788" y="556781"/>
                      <a:pt x="386730" y="548552"/>
                    </a:cubicBezTo>
                    <a:lnTo>
                      <a:pt x="386730" y="614379"/>
                    </a:lnTo>
                    <a:lnTo>
                      <a:pt x="373016" y="644549"/>
                    </a:lnTo>
                    <a:lnTo>
                      <a:pt x="257819" y="644549"/>
                    </a:lnTo>
                    <a:lnTo>
                      <a:pt x="244105" y="614379"/>
                    </a:lnTo>
                    <a:lnTo>
                      <a:pt x="244105" y="548552"/>
                    </a:lnTo>
                    <a:cubicBezTo>
                      <a:pt x="263305" y="556781"/>
                      <a:pt x="287991" y="562266"/>
                      <a:pt x="315418" y="562266"/>
                    </a:cubicBezTo>
                    <a:lnTo>
                      <a:pt x="315418" y="562266"/>
                    </a:lnTo>
                    <a:close/>
                    <a:moveTo>
                      <a:pt x="356560" y="674719"/>
                    </a:moveTo>
                    <a:lnTo>
                      <a:pt x="315418" y="762488"/>
                    </a:lnTo>
                    <a:lnTo>
                      <a:pt x="271533" y="674719"/>
                    </a:lnTo>
                    <a:lnTo>
                      <a:pt x="356560" y="674719"/>
                    </a:lnTo>
                    <a:close/>
                    <a:moveTo>
                      <a:pt x="181022" y="691176"/>
                    </a:moveTo>
                    <a:cubicBezTo>
                      <a:pt x="181022" y="688433"/>
                      <a:pt x="181022" y="688433"/>
                      <a:pt x="181022" y="691176"/>
                    </a:cubicBezTo>
                    <a:lnTo>
                      <a:pt x="222163" y="644549"/>
                    </a:lnTo>
                    <a:lnTo>
                      <a:pt x="274277" y="754260"/>
                    </a:lnTo>
                    <a:lnTo>
                      <a:pt x="181022" y="691176"/>
                    </a:lnTo>
                    <a:cubicBezTo>
                      <a:pt x="181022" y="691176"/>
                      <a:pt x="181022" y="691176"/>
                      <a:pt x="181022" y="691176"/>
                    </a:cubicBezTo>
                    <a:lnTo>
                      <a:pt x="181022" y="691176"/>
                    </a:lnTo>
                    <a:close/>
                    <a:moveTo>
                      <a:pt x="447071" y="691176"/>
                    </a:moveTo>
                    <a:cubicBezTo>
                      <a:pt x="447071" y="691176"/>
                      <a:pt x="447071" y="691176"/>
                      <a:pt x="447071" y="691176"/>
                    </a:cubicBezTo>
                    <a:lnTo>
                      <a:pt x="353816" y="754260"/>
                    </a:lnTo>
                    <a:lnTo>
                      <a:pt x="405929" y="644549"/>
                    </a:lnTo>
                    <a:lnTo>
                      <a:pt x="447071" y="691176"/>
                    </a:lnTo>
                    <a:cubicBezTo>
                      <a:pt x="447071" y="688433"/>
                      <a:pt x="447071" y="688433"/>
                      <a:pt x="447071" y="691176"/>
                    </a:cubicBezTo>
                    <a:lnTo>
                      <a:pt x="447071" y="691176"/>
                    </a:lnTo>
                    <a:close/>
                  </a:path>
                </a:pathLst>
              </a:custGeom>
              <a:grpFill/>
              <a:ln w="27426" cap="flat">
                <a:noFill/>
                <a:prstDash val="solid"/>
                <a:miter/>
              </a:ln>
            </p:spPr>
            <p:txBody>
              <a:bodyPr rtlCol="0" anchor="ctr"/>
              <a:lstStyle/>
              <a:p>
                <a:endParaRPr lang="en-US"/>
              </a:p>
            </p:txBody>
          </p:sp>
          <p:sp>
            <p:nvSpPr>
              <p:cNvPr id="292" name="Freeform 291">
                <a:extLst>
                  <a:ext uri="{FF2B5EF4-FFF2-40B4-BE49-F238E27FC236}">
                    <a16:creationId xmlns:a16="http://schemas.microsoft.com/office/drawing/2014/main" id="{F234742B-0B57-C0C4-32DA-500153525FA8}"/>
                  </a:ext>
                </a:extLst>
              </p:cNvPr>
              <p:cNvSpPr/>
              <p:nvPr/>
            </p:nvSpPr>
            <p:spPr>
              <a:xfrm>
                <a:off x="11146680" y="399925"/>
                <a:ext cx="386729" cy="559523"/>
              </a:xfrm>
              <a:custGeom>
                <a:avLst/>
                <a:gdLst>
                  <a:gd name="connsiteX0" fmla="*/ 189250 w 386729"/>
                  <a:gd name="connsiteY0" fmla="*/ 0 h 559523"/>
                  <a:gd name="connsiteX1" fmla="*/ 68569 w 386729"/>
                  <a:gd name="connsiteY1" fmla="*/ 43884 h 559523"/>
                  <a:gd name="connsiteX2" fmla="*/ 65825 w 386729"/>
                  <a:gd name="connsiteY2" fmla="*/ 65826 h 559523"/>
                  <a:gd name="connsiteX3" fmla="*/ 87767 w 386729"/>
                  <a:gd name="connsiteY3" fmla="*/ 68569 h 559523"/>
                  <a:gd name="connsiteX4" fmla="*/ 189250 w 386729"/>
                  <a:gd name="connsiteY4" fmla="*/ 30170 h 559523"/>
                  <a:gd name="connsiteX5" fmla="*/ 304447 w 386729"/>
                  <a:gd name="connsiteY5" fmla="*/ 76797 h 559523"/>
                  <a:gd name="connsiteX6" fmla="*/ 351074 w 386729"/>
                  <a:gd name="connsiteY6" fmla="*/ 191993 h 559523"/>
                  <a:gd name="connsiteX7" fmla="*/ 271533 w 386729"/>
                  <a:gd name="connsiteY7" fmla="*/ 331874 h 559523"/>
                  <a:gd name="connsiteX8" fmla="*/ 246849 w 386729"/>
                  <a:gd name="connsiteY8" fmla="*/ 375758 h 559523"/>
                  <a:gd name="connsiteX9" fmla="*/ 246849 w 386729"/>
                  <a:gd name="connsiteY9" fmla="*/ 389472 h 559523"/>
                  <a:gd name="connsiteX10" fmla="*/ 208450 w 386729"/>
                  <a:gd name="connsiteY10" fmla="*/ 389472 h 559523"/>
                  <a:gd name="connsiteX11" fmla="*/ 208450 w 386729"/>
                  <a:gd name="connsiteY11" fmla="*/ 279762 h 559523"/>
                  <a:gd name="connsiteX12" fmla="*/ 227649 w 386729"/>
                  <a:gd name="connsiteY12" fmla="*/ 279762 h 559523"/>
                  <a:gd name="connsiteX13" fmla="*/ 244105 w 386729"/>
                  <a:gd name="connsiteY13" fmla="*/ 263305 h 559523"/>
                  <a:gd name="connsiteX14" fmla="*/ 227649 w 386729"/>
                  <a:gd name="connsiteY14" fmla="*/ 246849 h 559523"/>
                  <a:gd name="connsiteX15" fmla="*/ 156336 w 386729"/>
                  <a:gd name="connsiteY15" fmla="*/ 246849 h 559523"/>
                  <a:gd name="connsiteX16" fmla="*/ 139880 w 386729"/>
                  <a:gd name="connsiteY16" fmla="*/ 263305 h 559523"/>
                  <a:gd name="connsiteX17" fmla="*/ 156336 w 386729"/>
                  <a:gd name="connsiteY17" fmla="*/ 279762 h 559523"/>
                  <a:gd name="connsiteX18" fmla="*/ 175536 w 386729"/>
                  <a:gd name="connsiteY18" fmla="*/ 279762 h 559523"/>
                  <a:gd name="connsiteX19" fmla="*/ 175536 w 386729"/>
                  <a:gd name="connsiteY19" fmla="*/ 389472 h 559523"/>
                  <a:gd name="connsiteX20" fmla="*/ 137138 w 386729"/>
                  <a:gd name="connsiteY20" fmla="*/ 389472 h 559523"/>
                  <a:gd name="connsiteX21" fmla="*/ 137138 w 386729"/>
                  <a:gd name="connsiteY21" fmla="*/ 375758 h 559523"/>
                  <a:gd name="connsiteX22" fmla="*/ 112453 w 386729"/>
                  <a:gd name="connsiteY22" fmla="*/ 331874 h 559523"/>
                  <a:gd name="connsiteX23" fmla="*/ 32912 w 386729"/>
                  <a:gd name="connsiteY23" fmla="*/ 191993 h 559523"/>
                  <a:gd name="connsiteX24" fmla="*/ 52112 w 386729"/>
                  <a:gd name="connsiteY24" fmla="*/ 115196 h 559523"/>
                  <a:gd name="connsiteX25" fmla="*/ 46626 w 386729"/>
                  <a:gd name="connsiteY25" fmla="*/ 93254 h 559523"/>
                  <a:gd name="connsiteX26" fmla="*/ 24684 w 386729"/>
                  <a:gd name="connsiteY26" fmla="*/ 98739 h 559523"/>
                  <a:gd name="connsiteX27" fmla="*/ 0 w 386729"/>
                  <a:gd name="connsiteY27" fmla="*/ 191993 h 559523"/>
                  <a:gd name="connsiteX28" fmla="*/ 95997 w 386729"/>
                  <a:gd name="connsiteY28" fmla="*/ 359302 h 559523"/>
                  <a:gd name="connsiteX29" fmla="*/ 106967 w 386729"/>
                  <a:gd name="connsiteY29" fmla="*/ 375758 h 559523"/>
                  <a:gd name="connsiteX30" fmla="*/ 106967 w 386729"/>
                  <a:gd name="connsiteY30" fmla="*/ 392215 h 559523"/>
                  <a:gd name="connsiteX31" fmla="*/ 71311 w 386729"/>
                  <a:gd name="connsiteY31" fmla="*/ 441585 h 559523"/>
                  <a:gd name="connsiteX32" fmla="*/ 106967 w 386729"/>
                  <a:gd name="connsiteY32" fmla="*/ 490954 h 559523"/>
                  <a:gd name="connsiteX33" fmla="*/ 106967 w 386729"/>
                  <a:gd name="connsiteY33" fmla="*/ 510154 h 559523"/>
                  <a:gd name="connsiteX34" fmla="*/ 156336 w 386729"/>
                  <a:gd name="connsiteY34" fmla="*/ 559524 h 559523"/>
                  <a:gd name="connsiteX35" fmla="*/ 230391 w 386729"/>
                  <a:gd name="connsiteY35" fmla="*/ 559524 h 559523"/>
                  <a:gd name="connsiteX36" fmla="*/ 279761 w 386729"/>
                  <a:gd name="connsiteY36" fmla="*/ 510154 h 559523"/>
                  <a:gd name="connsiteX37" fmla="*/ 279761 w 386729"/>
                  <a:gd name="connsiteY37" fmla="*/ 488212 h 559523"/>
                  <a:gd name="connsiteX38" fmla="*/ 315418 w 386729"/>
                  <a:gd name="connsiteY38" fmla="*/ 438842 h 559523"/>
                  <a:gd name="connsiteX39" fmla="*/ 279761 w 386729"/>
                  <a:gd name="connsiteY39" fmla="*/ 389472 h 559523"/>
                  <a:gd name="connsiteX40" fmla="*/ 279761 w 386729"/>
                  <a:gd name="connsiteY40" fmla="*/ 375758 h 559523"/>
                  <a:gd name="connsiteX41" fmla="*/ 290733 w 386729"/>
                  <a:gd name="connsiteY41" fmla="*/ 359302 h 559523"/>
                  <a:gd name="connsiteX42" fmla="*/ 386730 w 386729"/>
                  <a:gd name="connsiteY42" fmla="*/ 191993 h 559523"/>
                  <a:gd name="connsiteX43" fmla="*/ 329132 w 386729"/>
                  <a:gd name="connsiteY43" fmla="*/ 54855 h 559523"/>
                  <a:gd name="connsiteX44" fmla="*/ 189250 w 386729"/>
                  <a:gd name="connsiteY44" fmla="*/ 0 h 559523"/>
                  <a:gd name="connsiteX45" fmla="*/ 189250 w 386729"/>
                  <a:gd name="connsiteY45" fmla="*/ 0 h 559523"/>
                  <a:gd name="connsiteX46" fmla="*/ 246849 w 386729"/>
                  <a:gd name="connsiteY46" fmla="*/ 510154 h 559523"/>
                  <a:gd name="connsiteX47" fmla="*/ 227649 w 386729"/>
                  <a:gd name="connsiteY47" fmla="*/ 529353 h 559523"/>
                  <a:gd name="connsiteX48" fmla="*/ 153594 w 386729"/>
                  <a:gd name="connsiteY48" fmla="*/ 529353 h 559523"/>
                  <a:gd name="connsiteX49" fmla="*/ 134395 w 386729"/>
                  <a:gd name="connsiteY49" fmla="*/ 510154 h 559523"/>
                  <a:gd name="connsiteX50" fmla="*/ 134395 w 386729"/>
                  <a:gd name="connsiteY50" fmla="*/ 490954 h 559523"/>
                  <a:gd name="connsiteX51" fmla="*/ 244105 w 386729"/>
                  <a:gd name="connsiteY51" fmla="*/ 490954 h 559523"/>
                  <a:gd name="connsiteX52" fmla="*/ 244105 w 386729"/>
                  <a:gd name="connsiteY52" fmla="*/ 510154 h 559523"/>
                  <a:gd name="connsiteX53" fmla="*/ 263305 w 386729"/>
                  <a:gd name="connsiteY53" fmla="*/ 458041 h 559523"/>
                  <a:gd name="connsiteX54" fmla="*/ 123425 w 386729"/>
                  <a:gd name="connsiteY54" fmla="*/ 458041 h 559523"/>
                  <a:gd name="connsiteX55" fmla="*/ 104225 w 386729"/>
                  <a:gd name="connsiteY55" fmla="*/ 438842 h 559523"/>
                  <a:gd name="connsiteX56" fmla="*/ 123425 w 386729"/>
                  <a:gd name="connsiteY56" fmla="*/ 419643 h 559523"/>
                  <a:gd name="connsiteX57" fmla="*/ 263305 w 386729"/>
                  <a:gd name="connsiteY57" fmla="*/ 419643 h 559523"/>
                  <a:gd name="connsiteX58" fmla="*/ 282505 w 386729"/>
                  <a:gd name="connsiteY58" fmla="*/ 438842 h 559523"/>
                  <a:gd name="connsiteX59" fmla="*/ 263305 w 386729"/>
                  <a:gd name="connsiteY59" fmla="*/ 458041 h 55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86729" h="559523">
                    <a:moveTo>
                      <a:pt x="189250" y="0"/>
                    </a:moveTo>
                    <a:cubicBezTo>
                      <a:pt x="145366" y="0"/>
                      <a:pt x="101481" y="16457"/>
                      <a:pt x="68569" y="43884"/>
                    </a:cubicBezTo>
                    <a:cubicBezTo>
                      <a:pt x="63083" y="49370"/>
                      <a:pt x="60340" y="60341"/>
                      <a:pt x="65825" y="65826"/>
                    </a:cubicBezTo>
                    <a:cubicBezTo>
                      <a:pt x="71311" y="71312"/>
                      <a:pt x="82283" y="74054"/>
                      <a:pt x="87767" y="68569"/>
                    </a:cubicBezTo>
                    <a:cubicBezTo>
                      <a:pt x="115195" y="43884"/>
                      <a:pt x="150852" y="32913"/>
                      <a:pt x="189250" y="30170"/>
                    </a:cubicBezTo>
                    <a:cubicBezTo>
                      <a:pt x="233135" y="30170"/>
                      <a:pt x="274277" y="46627"/>
                      <a:pt x="304447" y="76797"/>
                    </a:cubicBezTo>
                    <a:cubicBezTo>
                      <a:pt x="334616" y="106968"/>
                      <a:pt x="351074" y="148109"/>
                      <a:pt x="351074" y="191993"/>
                    </a:cubicBezTo>
                    <a:cubicBezTo>
                      <a:pt x="351074" y="249591"/>
                      <a:pt x="320902" y="301704"/>
                      <a:pt x="271533" y="331874"/>
                    </a:cubicBezTo>
                    <a:cubicBezTo>
                      <a:pt x="255077" y="340103"/>
                      <a:pt x="246849" y="359302"/>
                      <a:pt x="246849" y="375758"/>
                    </a:cubicBezTo>
                    <a:lnTo>
                      <a:pt x="246849" y="389472"/>
                    </a:lnTo>
                    <a:lnTo>
                      <a:pt x="208450" y="389472"/>
                    </a:lnTo>
                    <a:lnTo>
                      <a:pt x="208450" y="279762"/>
                    </a:lnTo>
                    <a:lnTo>
                      <a:pt x="227649" y="279762"/>
                    </a:lnTo>
                    <a:cubicBezTo>
                      <a:pt x="235877" y="279762"/>
                      <a:pt x="244105" y="271534"/>
                      <a:pt x="244105" y="263305"/>
                    </a:cubicBezTo>
                    <a:cubicBezTo>
                      <a:pt x="244105" y="255077"/>
                      <a:pt x="235877" y="246849"/>
                      <a:pt x="227649" y="246849"/>
                    </a:cubicBezTo>
                    <a:lnTo>
                      <a:pt x="156336" y="246849"/>
                    </a:lnTo>
                    <a:cubicBezTo>
                      <a:pt x="148108" y="246849"/>
                      <a:pt x="139880" y="255077"/>
                      <a:pt x="139880" y="263305"/>
                    </a:cubicBezTo>
                    <a:cubicBezTo>
                      <a:pt x="139880" y="271534"/>
                      <a:pt x="148108" y="279762"/>
                      <a:pt x="156336" y="279762"/>
                    </a:cubicBezTo>
                    <a:lnTo>
                      <a:pt x="175536" y="279762"/>
                    </a:lnTo>
                    <a:lnTo>
                      <a:pt x="175536" y="389472"/>
                    </a:lnTo>
                    <a:lnTo>
                      <a:pt x="137138" y="389472"/>
                    </a:lnTo>
                    <a:lnTo>
                      <a:pt x="137138" y="375758"/>
                    </a:lnTo>
                    <a:cubicBezTo>
                      <a:pt x="137138" y="356559"/>
                      <a:pt x="126167" y="340103"/>
                      <a:pt x="112453" y="331874"/>
                    </a:cubicBezTo>
                    <a:cubicBezTo>
                      <a:pt x="63083" y="304447"/>
                      <a:pt x="32912" y="249591"/>
                      <a:pt x="32912" y="191993"/>
                    </a:cubicBezTo>
                    <a:cubicBezTo>
                      <a:pt x="32912" y="164566"/>
                      <a:pt x="38398" y="137138"/>
                      <a:pt x="52112" y="115196"/>
                    </a:cubicBezTo>
                    <a:cubicBezTo>
                      <a:pt x="57597" y="106968"/>
                      <a:pt x="52112" y="98739"/>
                      <a:pt x="46626" y="93254"/>
                    </a:cubicBezTo>
                    <a:cubicBezTo>
                      <a:pt x="38398" y="87768"/>
                      <a:pt x="30170" y="93254"/>
                      <a:pt x="24684" y="98739"/>
                    </a:cubicBezTo>
                    <a:cubicBezTo>
                      <a:pt x="8228" y="126167"/>
                      <a:pt x="0" y="159080"/>
                      <a:pt x="0" y="191993"/>
                    </a:cubicBezTo>
                    <a:cubicBezTo>
                      <a:pt x="0" y="260562"/>
                      <a:pt x="35656" y="323646"/>
                      <a:pt x="95997" y="359302"/>
                    </a:cubicBezTo>
                    <a:cubicBezTo>
                      <a:pt x="101481" y="362045"/>
                      <a:pt x="106967" y="370273"/>
                      <a:pt x="106967" y="375758"/>
                    </a:cubicBezTo>
                    <a:lnTo>
                      <a:pt x="106967" y="392215"/>
                    </a:lnTo>
                    <a:cubicBezTo>
                      <a:pt x="87767" y="397701"/>
                      <a:pt x="71311" y="416900"/>
                      <a:pt x="71311" y="441585"/>
                    </a:cubicBezTo>
                    <a:cubicBezTo>
                      <a:pt x="71311" y="463527"/>
                      <a:pt x="85025" y="482726"/>
                      <a:pt x="106967" y="490954"/>
                    </a:cubicBezTo>
                    <a:lnTo>
                      <a:pt x="106967" y="510154"/>
                    </a:lnTo>
                    <a:cubicBezTo>
                      <a:pt x="106967" y="537581"/>
                      <a:pt x="128909" y="559524"/>
                      <a:pt x="156336" y="559524"/>
                    </a:cubicBezTo>
                    <a:lnTo>
                      <a:pt x="230391" y="559524"/>
                    </a:lnTo>
                    <a:cubicBezTo>
                      <a:pt x="257819" y="559524"/>
                      <a:pt x="279761" y="537581"/>
                      <a:pt x="279761" y="510154"/>
                    </a:cubicBezTo>
                    <a:lnTo>
                      <a:pt x="279761" y="488212"/>
                    </a:lnTo>
                    <a:cubicBezTo>
                      <a:pt x="298961" y="482726"/>
                      <a:pt x="315418" y="463527"/>
                      <a:pt x="315418" y="438842"/>
                    </a:cubicBezTo>
                    <a:cubicBezTo>
                      <a:pt x="315418" y="416900"/>
                      <a:pt x="301704" y="397701"/>
                      <a:pt x="279761" y="389472"/>
                    </a:cubicBezTo>
                    <a:lnTo>
                      <a:pt x="279761" y="375758"/>
                    </a:lnTo>
                    <a:cubicBezTo>
                      <a:pt x="279761" y="370273"/>
                      <a:pt x="282505" y="362045"/>
                      <a:pt x="290733" y="359302"/>
                    </a:cubicBezTo>
                    <a:cubicBezTo>
                      <a:pt x="351074" y="323646"/>
                      <a:pt x="386730" y="260562"/>
                      <a:pt x="386730" y="191993"/>
                    </a:cubicBezTo>
                    <a:cubicBezTo>
                      <a:pt x="386730" y="139881"/>
                      <a:pt x="367530" y="90511"/>
                      <a:pt x="329132" y="54855"/>
                    </a:cubicBezTo>
                    <a:cubicBezTo>
                      <a:pt x="290733" y="19199"/>
                      <a:pt x="241363" y="0"/>
                      <a:pt x="189250" y="0"/>
                    </a:cubicBezTo>
                    <a:lnTo>
                      <a:pt x="189250" y="0"/>
                    </a:lnTo>
                    <a:close/>
                    <a:moveTo>
                      <a:pt x="246849" y="510154"/>
                    </a:moveTo>
                    <a:cubicBezTo>
                      <a:pt x="246849" y="521125"/>
                      <a:pt x="238619" y="529353"/>
                      <a:pt x="227649" y="529353"/>
                    </a:cubicBezTo>
                    <a:lnTo>
                      <a:pt x="153594" y="529353"/>
                    </a:lnTo>
                    <a:cubicBezTo>
                      <a:pt x="142623" y="529353"/>
                      <a:pt x="134395" y="521125"/>
                      <a:pt x="134395" y="510154"/>
                    </a:cubicBezTo>
                    <a:lnTo>
                      <a:pt x="134395" y="490954"/>
                    </a:lnTo>
                    <a:lnTo>
                      <a:pt x="244105" y="490954"/>
                    </a:lnTo>
                    <a:lnTo>
                      <a:pt x="244105" y="510154"/>
                    </a:lnTo>
                    <a:close/>
                    <a:moveTo>
                      <a:pt x="263305" y="458041"/>
                    </a:moveTo>
                    <a:lnTo>
                      <a:pt x="123425" y="458041"/>
                    </a:lnTo>
                    <a:cubicBezTo>
                      <a:pt x="112453" y="458041"/>
                      <a:pt x="104225" y="449813"/>
                      <a:pt x="104225" y="438842"/>
                    </a:cubicBezTo>
                    <a:cubicBezTo>
                      <a:pt x="104225" y="427871"/>
                      <a:pt x="112453" y="419643"/>
                      <a:pt x="123425" y="419643"/>
                    </a:cubicBezTo>
                    <a:lnTo>
                      <a:pt x="263305" y="419643"/>
                    </a:lnTo>
                    <a:cubicBezTo>
                      <a:pt x="274277" y="419643"/>
                      <a:pt x="282505" y="427871"/>
                      <a:pt x="282505" y="438842"/>
                    </a:cubicBezTo>
                    <a:cubicBezTo>
                      <a:pt x="282505" y="449813"/>
                      <a:pt x="274277" y="458041"/>
                      <a:pt x="263305" y="458041"/>
                    </a:cubicBezTo>
                    <a:close/>
                  </a:path>
                </a:pathLst>
              </a:custGeom>
              <a:grpFill/>
              <a:ln w="27426"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FD774614-E15D-361A-F2D9-729C22E3CA12}"/>
                  </a:ext>
                </a:extLst>
              </p:cNvPr>
              <p:cNvSpPr/>
              <p:nvPr/>
            </p:nvSpPr>
            <p:spPr>
              <a:xfrm>
                <a:off x="11547012" y="857855"/>
                <a:ext cx="93476" cy="68680"/>
              </a:xfrm>
              <a:custGeom>
                <a:avLst/>
                <a:gdLst>
                  <a:gd name="connsiteX0" fmla="*/ 85136 w 93476"/>
                  <a:gd name="connsiteY0" fmla="*/ 38510 h 68680"/>
                  <a:gd name="connsiteX1" fmla="*/ 24797 w 93476"/>
                  <a:gd name="connsiteY1" fmla="*/ 2854 h 68680"/>
                  <a:gd name="connsiteX2" fmla="*/ 2853 w 93476"/>
                  <a:gd name="connsiteY2" fmla="*/ 8339 h 68680"/>
                  <a:gd name="connsiteX3" fmla="*/ 8339 w 93476"/>
                  <a:gd name="connsiteY3" fmla="*/ 30281 h 68680"/>
                  <a:gd name="connsiteX4" fmla="*/ 68680 w 93476"/>
                  <a:gd name="connsiteY4" fmla="*/ 65937 h 68680"/>
                  <a:gd name="connsiteX5" fmla="*/ 76908 w 93476"/>
                  <a:gd name="connsiteY5" fmla="*/ 68680 h 68680"/>
                  <a:gd name="connsiteX6" fmla="*/ 90622 w 93476"/>
                  <a:gd name="connsiteY6" fmla="*/ 60452 h 68680"/>
                  <a:gd name="connsiteX7" fmla="*/ 85136 w 93476"/>
                  <a:gd name="connsiteY7" fmla="*/ 38510 h 68680"/>
                  <a:gd name="connsiteX8" fmla="*/ 85136 w 93476"/>
                  <a:gd name="connsiteY8" fmla="*/ 3851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85136" y="38510"/>
                    </a:moveTo>
                    <a:lnTo>
                      <a:pt x="24797" y="2854"/>
                    </a:lnTo>
                    <a:cubicBezTo>
                      <a:pt x="16567" y="-2632"/>
                      <a:pt x="8339" y="111"/>
                      <a:pt x="2853" y="8339"/>
                    </a:cubicBezTo>
                    <a:cubicBezTo>
                      <a:pt x="-2631" y="16568"/>
                      <a:pt x="111" y="24796"/>
                      <a:pt x="8339" y="30281"/>
                    </a:cubicBezTo>
                    <a:lnTo>
                      <a:pt x="68680" y="65937"/>
                    </a:lnTo>
                    <a:cubicBezTo>
                      <a:pt x="71422" y="68680"/>
                      <a:pt x="74166" y="68680"/>
                      <a:pt x="76908" y="68680"/>
                    </a:cubicBezTo>
                    <a:cubicBezTo>
                      <a:pt x="82394" y="68680"/>
                      <a:pt x="87880" y="65937"/>
                      <a:pt x="90622" y="60452"/>
                    </a:cubicBezTo>
                    <a:cubicBezTo>
                      <a:pt x="96108" y="52224"/>
                      <a:pt x="93366" y="43995"/>
                      <a:pt x="85136" y="38510"/>
                    </a:cubicBezTo>
                    <a:lnTo>
                      <a:pt x="85136" y="38510"/>
                    </a:lnTo>
                    <a:close/>
                  </a:path>
                </a:pathLst>
              </a:custGeom>
              <a:grpFill/>
              <a:ln w="27426" cap="flat">
                <a:noFill/>
                <a:prstDash val="solid"/>
                <a:miter/>
              </a:ln>
            </p:spPr>
            <p:txBody>
              <a:bodyPr rtlCol="0" anchor="ctr"/>
              <a:lstStyle/>
              <a:p>
                <a:endParaRPr lang="en-US"/>
              </a:p>
            </p:txBody>
          </p:sp>
          <p:sp>
            <p:nvSpPr>
              <p:cNvPr id="294" name="Freeform 293">
                <a:extLst>
                  <a:ext uri="{FF2B5EF4-FFF2-40B4-BE49-F238E27FC236}">
                    <a16:creationId xmlns:a16="http://schemas.microsoft.com/office/drawing/2014/main" id="{1B4C99C7-5155-B8A4-74B8-BE6D04D4C2B6}"/>
                  </a:ext>
                </a:extLst>
              </p:cNvPr>
              <p:cNvSpPr/>
              <p:nvPr/>
            </p:nvSpPr>
            <p:spPr>
              <a:xfrm>
                <a:off x="11604721" y="646773"/>
                <a:ext cx="104226" cy="32913"/>
              </a:xfrm>
              <a:custGeom>
                <a:avLst/>
                <a:gdLst>
                  <a:gd name="connsiteX0" fmla="*/ 87769 w 104226"/>
                  <a:gd name="connsiteY0" fmla="*/ 0 h 32913"/>
                  <a:gd name="connsiteX1" fmla="*/ 16458 w 104226"/>
                  <a:gd name="connsiteY1" fmla="*/ 0 h 32913"/>
                  <a:gd name="connsiteX2" fmla="*/ 0 w 104226"/>
                  <a:gd name="connsiteY2" fmla="*/ 16457 h 32913"/>
                  <a:gd name="connsiteX3" fmla="*/ 16458 w 104226"/>
                  <a:gd name="connsiteY3" fmla="*/ 32913 h 32913"/>
                  <a:gd name="connsiteX4" fmla="*/ 87769 w 104226"/>
                  <a:gd name="connsiteY4" fmla="*/ 32913 h 32913"/>
                  <a:gd name="connsiteX5" fmla="*/ 104227 w 104226"/>
                  <a:gd name="connsiteY5" fmla="*/ 16457 h 32913"/>
                  <a:gd name="connsiteX6" fmla="*/ 87769 w 104226"/>
                  <a:gd name="connsiteY6"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26" h="32913">
                    <a:moveTo>
                      <a:pt x="87769" y="0"/>
                    </a:moveTo>
                    <a:lnTo>
                      <a:pt x="16458" y="0"/>
                    </a:lnTo>
                    <a:cubicBezTo>
                      <a:pt x="8230" y="0"/>
                      <a:pt x="0" y="8228"/>
                      <a:pt x="0" y="16457"/>
                    </a:cubicBezTo>
                    <a:cubicBezTo>
                      <a:pt x="0" y="24685"/>
                      <a:pt x="8230" y="32913"/>
                      <a:pt x="16458" y="32913"/>
                    </a:cubicBezTo>
                    <a:lnTo>
                      <a:pt x="87769" y="32913"/>
                    </a:lnTo>
                    <a:cubicBezTo>
                      <a:pt x="95997" y="32913"/>
                      <a:pt x="104227" y="24685"/>
                      <a:pt x="104227" y="16457"/>
                    </a:cubicBezTo>
                    <a:cubicBezTo>
                      <a:pt x="101483" y="8228"/>
                      <a:pt x="95997" y="0"/>
                      <a:pt x="87769" y="0"/>
                    </a:cubicBezTo>
                    <a:close/>
                  </a:path>
                </a:pathLst>
              </a:custGeom>
              <a:grpFill/>
              <a:ln w="27426"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73D20C4D-ABC1-1F4B-929E-ABD453B35D25}"/>
                  </a:ext>
                </a:extLst>
              </p:cNvPr>
              <p:cNvSpPr/>
              <p:nvPr/>
            </p:nvSpPr>
            <p:spPr>
              <a:xfrm>
                <a:off x="11547012" y="399814"/>
                <a:ext cx="93476" cy="68680"/>
              </a:xfrm>
              <a:custGeom>
                <a:avLst/>
                <a:gdLst>
                  <a:gd name="connsiteX0" fmla="*/ 16567 w 93476"/>
                  <a:gd name="connsiteY0" fmla="*/ 68680 h 68680"/>
                  <a:gd name="connsiteX1" fmla="*/ 24797 w 93476"/>
                  <a:gd name="connsiteY1" fmla="*/ 65937 h 68680"/>
                  <a:gd name="connsiteX2" fmla="*/ 85136 w 93476"/>
                  <a:gd name="connsiteY2" fmla="*/ 30281 h 68680"/>
                  <a:gd name="connsiteX3" fmla="*/ 90622 w 93476"/>
                  <a:gd name="connsiteY3" fmla="*/ 8339 h 68680"/>
                  <a:gd name="connsiteX4" fmla="*/ 68680 w 93476"/>
                  <a:gd name="connsiteY4" fmla="*/ 2854 h 68680"/>
                  <a:gd name="connsiteX5" fmla="*/ 8339 w 93476"/>
                  <a:gd name="connsiteY5" fmla="*/ 38510 h 68680"/>
                  <a:gd name="connsiteX6" fmla="*/ 2853 w 93476"/>
                  <a:gd name="connsiteY6" fmla="*/ 60452 h 68680"/>
                  <a:gd name="connsiteX7" fmla="*/ 16567 w 93476"/>
                  <a:gd name="connsiteY7" fmla="*/ 68680 h 68680"/>
                  <a:gd name="connsiteX8" fmla="*/ 16567 w 93476"/>
                  <a:gd name="connsiteY8" fmla="*/ 68680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6" h="68680">
                    <a:moveTo>
                      <a:pt x="16567" y="68680"/>
                    </a:moveTo>
                    <a:cubicBezTo>
                      <a:pt x="19311" y="68680"/>
                      <a:pt x="22053" y="68680"/>
                      <a:pt x="24797" y="65937"/>
                    </a:cubicBezTo>
                    <a:lnTo>
                      <a:pt x="85136" y="30281"/>
                    </a:lnTo>
                    <a:cubicBezTo>
                      <a:pt x="93366" y="24796"/>
                      <a:pt x="96108" y="16568"/>
                      <a:pt x="90622" y="8339"/>
                    </a:cubicBezTo>
                    <a:cubicBezTo>
                      <a:pt x="85136" y="111"/>
                      <a:pt x="76908" y="-2632"/>
                      <a:pt x="68680" y="2854"/>
                    </a:cubicBezTo>
                    <a:lnTo>
                      <a:pt x="8339" y="38510"/>
                    </a:lnTo>
                    <a:cubicBezTo>
                      <a:pt x="111" y="43995"/>
                      <a:pt x="-2631" y="52224"/>
                      <a:pt x="2853" y="60452"/>
                    </a:cubicBezTo>
                    <a:cubicBezTo>
                      <a:pt x="5597" y="65937"/>
                      <a:pt x="11083" y="68680"/>
                      <a:pt x="16567" y="68680"/>
                    </a:cubicBezTo>
                    <a:lnTo>
                      <a:pt x="16567" y="68680"/>
                    </a:lnTo>
                    <a:close/>
                  </a:path>
                </a:pathLst>
              </a:custGeom>
              <a:grpFill/>
              <a:ln w="27426" cap="flat">
                <a:no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B99F4DF2-BE0D-F062-9849-79389BDD8A53}"/>
                  </a:ext>
                </a:extLst>
              </p:cNvPr>
              <p:cNvSpPr/>
              <p:nvPr/>
            </p:nvSpPr>
            <p:spPr>
              <a:xfrm>
                <a:off x="11036857" y="399814"/>
                <a:ext cx="93476" cy="68680"/>
              </a:xfrm>
              <a:custGeom>
                <a:avLst/>
                <a:gdLst>
                  <a:gd name="connsiteX0" fmla="*/ 8340 w 93476"/>
                  <a:gd name="connsiteY0" fmla="*/ 30281 h 68680"/>
                  <a:gd name="connsiteX1" fmla="*/ 68681 w 93476"/>
                  <a:gd name="connsiteY1" fmla="*/ 65937 h 68680"/>
                  <a:gd name="connsiteX2" fmla="*/ 76909 w 93476"/>
                  <a:gd name="connsiteY2" fmla="*/ 68680 h 68680"/>
                  <a:gd name="connsiteX3" fmla="*/ 90623 w 93476"/>
                  <a:gd name="connsiteY3" fmla="*/ 60452 h 68680"/>
                  <a:gd name="connsiteX4" fmla="*/ 85137 w 93476"/>
                  <a:gd name="connsiteY4" fmla="*/ 38510 h 68680"/>
                  <a:gd name="connsiteX5" fmla="*/ 24796 w 93476"/>
                  <a:gd name="connsiteY5" fmla="*/ 2854 h 68680"/>
                  <a:gd name="connsiteX6" fmla="*/ 2854 w 93476"/>
                  <a:gd name="connsiteY6" fmla="*/ 8339 h 68680"/>
                  <a:gd name="connsiteX7" fmla="*/ 8340 w 93476"/>
                  <a:gd name="connsiteY7" fmla="*/ 30281 h 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6" h="68680">
                    <a:moveTo>
                      <a:pt x="8340" y="30281"/>
                    </a:moveTo>
                    <a:lnTo>
                      <a:pt x="68681" y="65937"/>
                    </a:lnTo>
                    <a:cubicBezTo>
                      <a:pt x="71423" y="68680"/>
                      <a:pt x="74165" y="68680"/>
                      <a:pt x="76909" y="68680"/>
                    </a:cubicBezTo>
                    <a:cubicBezTo>
                      <a:pt x="82395" y="68680"/>
                      <a:pt x="87879" y="65937"/>
                      <a:pt x="90623" y="60452"/>
                    </a:cubicBezTo>
                    <a:cubicBezTo>
                      <a:pt x="96109" y="52224"/>
                      <a:pt x="93365" y="43995"/>
                      <a:pt x="85137" y="38510"/>
                    </a:cubicBezTo>
                    <a:lnTo>
                      <a:pt x="24796" y="2854"/>
                    </a:lnTo>
                    <a:cubicBezTo>
                      <a:pt x="16568" y="-2632"/>
                      <a:pt x="8340" y="111"/>
                      <a:pt x="2854" y="8339"/>
                    </a:cubicBezTo>
                    <a:cubicBezTo>
                      <a:pt x="-2632" y="16568"/>
                      <a:pt x="112" y="27539"/>
                      <a:pt x="8340" y="30281"/>
                    </a:cubicBezTo>
                    <a:close/>
                  </a:path>
                </a:pathLst>
              </a:custGeom>
              <a:grpFill/>
              <a:ln w="27426" cap="flat">
                <a:noFill/>
                <a:prstDash val="solid"/>
                <a:miter/>
              </a:ln>
            </p:spPr>
            <p:txBody>
              <a:bodyPr rtlCol="0" anchor="ctr"/>
              <a:lstStyle/>
              <a:p>
                <a:endParaRPr lang="en-US"/>
              </a:p>
            </p:txBody>
          </p:sp>
        </p:grpSp>
      </p:grpSp>
      <p:grpSp>
        <p:nvGrpSpPr>
          <p:cNvPr id="298" name="Graphic 3">
            <a:extLst>
              <a:ext uri="{FF2B5EF4-FFF2-40B4-BE49-F238E27FC236}">
                <a16:creationId xmlns:a16="http://schemas.microsoft.com/office/drawing/2014/main" id="{16ADF3FA-76E9-0B65-737F-F84A4D29C4B9}"/>
              </a:ext>
            </a:extLst>
          </p:cNvPr>
          <p:cNvGrpSpPr/>
          <p:nvPr/>
        </p:nvGrpSpPr>
        <p:grpSpPr>
          <a:xfrm>
            <a:off x="5824860" y="2180670"/>
            <a:ext cx="439312" cy="441370"/>
            <a:chOff x="10641325" y="2076985"/>
            <a:chExt cx="1044352" cy="1049245"/>
          </a:xfrm>
          <a:solidFill>
            <a:srgbClr val="404040"/>
          </a:solidFill>
        </p:grpSpPr>
        <p:sp>
          <p:nvSpPr>
            <p:cNvPr id="299" name="Freeform 298">
              <a:extLst>
                <a:ext uri="{FF2B5EF4-FFF2-40B4-BE49-F238E27FC236}">
                  <a16:creationId xmlns:a16="http://schemas.microsoft.com/office/drawing/2014/main" id="{B700CF23-C68B-B4AE-D305-9C73B22AF148}"/>
                </a:ext>
              </a:extLst>
            </p:cNvPr>
            <p:cNvSpPr/>
            <p:nvPr/>
          </p:nvSpPr>
          <p:spPr>
            <a:xfrm>
              <a:off x="11467582" y="2112094"/>
              <a:ext cx="178965" cy="180336"/>
            </a:xfrm>
            <a:custGeom>
              <a:avLst/>
              <a:gdLst>
                <a:gd name="connsiteX0" fmla="*/ 161824 w 178965"/>
                <a:gd name="connsiteY0" fmla="*/ 180337 h 180336"/>
                <a:gd name="connsiteX1" fmla="*/ 54855 w 178965"/>
                <a:gd name="connsiteY1" fmla="*/ 125481 h 180336"/>
                <a:gd name="connsiteX2" fmla="*/ 0 w 178965"/>
                <a:gd name="connsiteY2" fmla="*/ 18514 h 180336"/>
                <a:gd name="connsiteX3" fmla="*/ 178280 w 178965"/>
                <a:gd name="connsiteY3" fmla="*/ 2057 h 180336"/>
                <a:gd name="connsiteX4" fmla="*/ 161824 w 178965"/>
                <a:gd name="connsiteY4" fmla="*/ 180337 h 180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65" h="180336">
                  <a:moveTo>
                    <a:pt x="161824" y="180337"/>
                  </a:moveTo>
                  <a:cubicBezTo>
                    <a:pt x="120682" y="174851"/>
                    <a:pt x="85027" y="152909"/>
                    <a:pt x="54855" y="125481"/>
                  </a:cubicBezTo>
                  <a:cubicBezTo>
                    <a:pt x="24686" y="95311"/>
                    <a:pt x="5486" y="59655"/>
                    <a:pt x="0" y="18514"/>
                  </a:cubicBezTo>
                  <a:cubicBezTo>
                    <a:pt x="57599" y="2057"/>
                    <a:pt x="117940" y="-3428"/>
                    <a:pt x="178280" y="2057"/>
                  </a:cubicBezTo>
                  <a:cubicBezTo>
                    <a:pt x="181024" y="62398"/>
                    <a:pt x="175538" y="122739"/>
                    <a:pt x="161824" y="180337"/>
                  </a:cubicBezTo>
                  <a:close/>
                </a:path>
              </a:pathLst>
            </a:custGeom>
            <a:solidFill>
              <a:srgbClr val="EB7339"/>
            </a:solidFill>
            <a:ln w="27426" cap="flat">
              <a:noFill/>
              <a:prstDash val="solid"/>
              <a:miter/>
            </a:ln>
          </p:spPr>
          <p:txBody>
            <a:bodyPr rtlCol="0" anchor="ctr"/>
            <a:lstStyle/>
            <a:p>
              <a:endParaRPr lang="en-US"/>
            </a:p>
          </p:txBody>
        </p:sp>
        <p:grpSp>
          <p:nvGrpSpPr>
            <p:cNvPr id="300" name="Graphic 3">
              <a:extLst>
                <a:ext uri="{FF2B5EF4-FFF2-40B4-BE49-F238E27FC236}">
                  <a16:creationId xmlns:a16="http://schemas.microsoft.com/office/drawing/2014/main" id="{0511983D-F10D-3393-D95A-747574477141}"/>
                </a:ext>
              </a:extLst>
            </p:cNvPr>
            <p:cNvGrpSpPr/>
            <p:nvPr/>
          </p:nvGrpSpPr>
          <p:grpSpPr>
            <a:xfrm>
              <a:off x="10641325" y="2076985"/>
              <a:ext cx="1044352" cy="1049245"/>
              <a:chOff x="10641325" y="2076985"/>
              <a:chExt cx="1044352" cy="1049245"/>
            </a:xfrm>
            <a:grpFill/>
          </p:grpSpPr>
          <p:sp>
            <p:nvSpPr>
              <p:cNvPr id="301" name="Freeform 300">
                <a:extLst>
                  <a:ext uri="{FF2B5EF4-FFF2-40B4-BE49-F238E27FC236}">
                    <a16:creationId xmlns:a16="http://schemas.microsoft.com/office/drawing/2014/main" id="{D9749B88-1448-8FBD-BDA9-DF2232AD7D25}"/>
                  </a:ext>
                </a:extLst>
              </p:cNvPr>
              <p:cNvSpPr/>
              <p:nvPr/>
            </p:nvSpPr>
            <p:spPr>
              <a:xfrm>
                <a:off x="10690304" y="2076985"/>
                <a:ext cx="995373" cy="991647"/>
              </a:xfrm>
              <a:custGeom>
                <a:avLst/>
                <a:gdLst>
                  <a:gd name="connsiteX0" fmla="*/ 991216 w 995373"/>
                  <a:gd name="connsiteY0" fmla="*/ 20709 h 991647"/>
                  <a:gd name="connsiteX1" fmla="*/ 974758 w 995373"/>
                  <a:gd name="connsiteY1" fmla="*/ 4253 h 991647"/>
                  <a:gd name="connsiteX2" fmla="*/ 733395 w 995373"/>
                  <a:gd name="connsiteY2" fmla="*/ 28938 h 991647"/>
                  <a:gd name="connsiteX3" fmla="*/ 527687 w 995373"/>
                  <a:gd name="connsiteY3" fmla="*/ 157847 h 991647"/>
                  <a:gd name="connsiteX4" fmla="*/ 396035 w 995373"/>
                  <a:gd name="connsiteY4" fmla="*/ 289500 h 991647"/>
                  <a:gd name="connsiteX5" fmla="*/ 204041 w 995373"/>
                  <a:gd name="connsiteY5" fmla="*/ 314185 h 991647"/>
                  <a:gd name="connsiteX6" fmla="*/ 193069 w 995373"/>
                  <a:gd name="connsiteY6" fmla="*/ 319670 h 991647"/>
                  <a:gd name="connsiteX7" fmla="*/ 6562 w 995373"/>
                  <a:gd name="connsiteY7" fmla="*/ 506178 h 991647"/>
                  <a:gd name="connsiteX8" fmla="*/ 1076 w 995373"/>
                  <a:gd name="connsiteY8" fmla="*/ 525377 h 991647"/>
                  <a:gd name="connsiteX9" fmla="*/ 17533 w 995373"/>
                  <a:gd name="connsiteY9" fmla="*/ 539091 h 991647"/>
                  <a:gd name="connsiteX10" fmla="*/ 157414 w 995373"/>
                  <a:gd name="connsiteY10" fmla="*/ 563776 h 991647"/>
                  <a:gd name="connsiteX11" fmla="*/ 184841 w 995373"/>
                  <a:gd name="connsiteY11" fmla="*/ 591204 h 991647"/>
                  <a:gd name="connsiteX12" fmla="*/ 127244 w 995373"/>
                  <a:gd name="connsiteY12" fmla="*/ 621374 h 991647"/>
                  <a:gd name="connsiteX13" fmla="*/ 116272 w 995373"/>
                  <a:gd name="connsiteY13" fmla="*/ 635088 h 991647"/>
                  <a:gd name="connsiteX14" fmla="*/ 121758 w 995373"/>
                  <a:gd name="connsiteY14" fmla="*/ 651545 h 991647"/>
                  <a:gd name="connsiteX15" fmla="*/ 341180 w 995373"/>
                  <a:gd name="connsiteY15" fmla="*/ 870966 h 991647"/>
                  <a:gd name="connsiteX16" fmla="*/ 354893 w 995373"/>
                  <a:gd name="connsiteY16" fmla="*/ 876451 h 991647"/>
                  <a:gd name="connsiteX17" fmla="*/ 357635 w 995373"/>
                  <a:gd name="connsiteY17" fmla="*/ 876451 h 991647"/>
                  <a:gd name="connsiteX18" fmla="*/ 371349 w 995373"/>
                  <a:gd name="connsiteY18" fmla="*/ 865480 h 991647"/>
                  <a:gd name="connsiteX19" fmla="*/ 401521 w 995373"/>
                  <a:gd name="connsiteY19" fmla="*/ 807882 h 991647"/>
                  <a:gd name="connsiteX20" fmla="*/ 428948 w 995373"/>
                  <a:gd name="connsiteY20" fmla="*/ 835310 h 991647"/>
                  <a:gd name="connsiteX21" fmla="*/ 453632 w 995373"/>
                  <a:gd name="connsiteY21" fmla="*/ 975191 h 991647"/>
                  <a:gd name="connsiteX22" fmla="*/ 467346 w 995373"/>
                  <a:gd name="connsiteY22" fmla="*/ 991647 h 991647"/>
                  <a:gd name="connsiteX23" fmla="*/ 472832 w 995373"/>
                  <a:gd name="connsiteY23" fmla="*/ 991647 h 991647"/>
                  <a:gd name="connsiteX24" fmla="*/ 486546 w 995373"/>
                  <a:gd name="connsiteY24" fmla="*/ 986162 h 991647"/>
                  <a:gd name="connsiteX25" fmla="*/ 670312 w 995373"/>
                  <a:gd name="connsiteY25" fmla="*/ 802397 h 991647"/>
                  <a:gd name="connsiteX26" fmla="*/ 675798 w 995373"/>
                  <a:gd name="connsiteY26" fmla="*/ 791425 h 991647"/>
                  <a:gd name="connsiteX27" fmla="*/ 700481 w 995373"/>
                  <a:gd name="connsiteY27" fmla="*/ 599432 h 991647"/>
                  <a:gd name="connsiteX28" fmla="*/ 832134 w 995373"/>
                  <a:gd name="connsiteY28" fmla="*/ 467780 h 991647"/>
                  <a:gd name="connsiteX29" fmla="*/ 961044 w 995373"/>
                  <a:gd name="connsiteY29" fmla="*/ 262073 h 991647"/>
                  <a:gd name="connsiteX30" fmla="*/ 991216 w 995373"/>
                  <a:gd name="connsiteY30" fmla="*/ 20709 h 991647"/>
                  <a:gd name="connsiteX31" fmla="*/ 160156 w 995373"/>
                  <a:gd name="connsiteY31" fmla="*/ 525377 h 991647"/>
                  <a:gd name="connsiteX32" fmla="*/ 61417 w 995373"/>
                  <a:gd name="connsiteY32" fmla="*/ 506178 h 991647"/>
                  <a:gd name="connsiteX33" fmla="*/ 215011 w 995373"/>
                  <a:gd name="connsiteY33" fmla="*/ 352583 h 991647"/>
                  <a:gd name="connsiteX34" fmla="*/ 346665 w 995373"/>
                  <a:gd name="connsiteY34" fmla="*/ 336127 h 991647"/>
                  <a:gd name="connsiteX35" fmla="*/ 160156 w 995373"/>
                  <a:gd name="connsiteY35" fmla="*/ 525377 h 991647"/>
                  <a:gd name="connsiteX36" fmla="*/ 349408 w 995373"/>
                  <a:gd name="connsiteY36" fmla="*/ 827081 h 991647"/>
                  <a:gd name="connsiteX37" fmla="*/ 165642 w 995373"/>
                  <a:gd name="connsiteY37" fmla="*/ 643316 h 991647"/>
                  <a:gd name="connsiteX38" fmla="*/ 209527 w 995373"/>
                  <a:gd name="connsiteY38" fmla="*/ 618632 h 991647"/>
                  <a:gd name="connsiteX39" fmla="*/ 371349 w 995373"/>
                  <a:gd name="connsiteY39" fmla="*/ 780454 h 991647"/>
                  <a:gd name="connsiteX40" fmla="*/ 349408 w 995373"/>
                  <a:gd name="connsiteY40" fmla="*/ 827081 h 991647"/>
                  <a:gd name="connsiteX41" fmla="*/ 642884 w 995373"/>
                  <a:gd name="connsiteY41" fmla="*/ 783197 h 991647"/>
                  <a:gd name="connsiteX42" fmla="*/ 489288 w 995373"/>
                  <a:gd name="connsiteY42" fmla="*/ 936792 h 991647"/>
                  <a:gd name="connsiteX43" fmla="*/ 470090 w 995373"/>
                  <a:gd name="connsiteY43" fmla="*/ 838053 h 991647"/>
                  <a:gd name="connsiteX44" fmla="*/ 656598 w 995373"/>
                  <a:gd name="connsiteY44" fmla="*/ 651545 h 991647"/>
                  <a:gd name="connsiteX45" fmla="*/ 642884 w 995373"/>
                  <a:gd name="connsiteY45" fmla="*/ 783197 h 991647"/>
                  <a:gd name="connsiteX46" fmla="*/ 807450 w 995373"/>
                  <a:gd name="connsiteY46" fmla="*/ 443095 h 991647"/>
                  <a:gd name="connsiteX47" fmla="*/ 448146 w 995373"/>
                  <a:gd name="connsiteY47" fmla="*/ 802397 h 991647"/>
                  <a:gd name="connsiteX48" fmla="*/ 193069 w 995373"/>
                  <a:gd name="connsiteY48" fmla="*/ 547320 h 991647"/>
                  <a:gd name="connsiteX49" fmla="*/ 552373 w 995373"/>
                  <a:gd name="connsiteY49" fmla="*/ 188018 h 991647"/>
                  <a:gd name="connsiteX50" fmla="*/ 738881 w 995373"/>
                  <a:gd name="connsiteY50" fmla="*/ 70079 h 991647"/>
                  <a:gd name="connsiteX51" fmla="*/ 804706 w 995373"/>
                  <a:gd name="connsiteY51" fmla="*/ 193503 h 991647"/>
                  <a:gd name="connsiteX52" fmla="*/ 928131 w 995373"/>
                  <a:gd name="connsiteY52" fmla="*/ 259330 h 991647"/>
                  <a:gd name="connsiteX53" fmla="*/ 807450 w 995373"/>
                  <a:gd name="connsiteY53" fmla="*/ 443095 h 991647"/>
                  <a:gd name="connsiteX54" fmla="*/ 939103 w 995373"/>
                  <a:gd name="connsiteY54" fmla="*/ 218188 h 991647"/>
                  <a:gd name="connsiteX55" fmla="*/ 832134 w 995373"/>
                  <a:gd name="connsiteY55" fmla="*/ 163333 h 991647"/>
                  <a:gd name="connsiteX56" fmla="*/ 777279 w 995373"/>
                  <a:gd name="connsiteY56" fmla="*/ 56365 h 991647"/>
                  <a:gd name="connsiteX57" fmla="*/ 955558 w 995373"/>
                  <a:gd name="connsiteY57" fmla="*/ 39909 h 991647"/>
                  <a:gd name="connsiteX58" fmla="*/ 939103 w 995373"/>
                  <a:gd name="connsiteY58" fmla="*/ 218188 h 99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95373" h="991647">
                    <a:moveTo>
                      <a:pt x="991216" y="20709"/>
                    </a:moveTo>
                    <a:cubicBezTo>
                      <a:pt x="991216" y="12481"/>
                      <a:pt x="982986" y="4253"/>
                      <a:pt x="974758" y="4253"/>
                    </a:cubicBezTo>
                    <a:cubicBezTo>
                      <a:pt x="892475" y="-6718"/>
                      <a:pt x="810192" y="4253"/>
                      <a:pt x="733395" y="28938"/>
                    </a:cubicBezTo>
                    <a:cubicBezTo>
                      <a:pt x="656598" y="56365"/>
                      <a:pt x="585285" y="100249"/>
                      <a:pt x="527687" y="157847"/>
                    </a:cubicBezTo>
                    <a:lnTo>
                      <a:pt x="396035" y="289500"/>
                    </a:lnTo>
                    <a:lnTo>
                      <a:pt x="204041" y="314185"/>
                    </a:lnTo>
                    <a:cubicBezTo>
                      <a:pt x="198555" y="314185"/>
                      <a:pt x="195813" y="316928"/>
                      <a:pt x="193069" y="319670"/>
                    </a:cubicBezTo>
                    <a:lnTo>
                      <a:pt x="6562" y="506178"/>
                    </a:lnTo>
                    <a:cubicBezTo>
                      <a:pt x="1076" y="511664"/>
                      <a:pt x="-1666" y="519892"/>
                      <a:pt x="1076" y="525377"/>
                    </a:cubicBezTo>
                    <a:cubicBezTo>
                      <a:pt x="3819" y="533606"/>
                      <a:pt x="9304" y="536349"/>
                      <a:pt x="17533" y="539091"/>
                    </a:cubicBezTo>
                    <a:lnTo>
                      <a:pt x="157414" y="563776"/>
                    </a:lnTo>
                    <a:lnTo>
                      <a:pt x="184841" y="591204"/>
                    </a:lnTo>
                    <a:lnTo>
                      <a:pt x="127244" y="621374"/>
                    </a:lnTo>
                    <a:cubicBezTo>
                      <a:pt x="121758" y="624117"/>
                      <a:pt x="119014" y="629603"/>
                      <a:pt x="116272" y="635088"/>
                    </a:cubicBezTo>
                    <a:cubicBezTo>
                      <a:pt x="116272" y="640573"/>
                      <a:pt x="116272" y="648802"/>
                      <a:pt x="121758" y="651545"/>
                    </a:cubicBezTo>
                    <a:lnTo>
                      <a:pt x="341180" y="870966"/>
                    </a:lnTo>
                    <a:cubicBezTo>
                      <a:pt x="343922" y="873708"/>
                      <a:pt x="349408" y="876451"/>
                      <a:pt x="354893" y="876451"/>
                    </a:cubicBezTo>
                    <a:cubicBezTo>
                      <a:pt x="354893" y="876451"/>
                      <a:pt x="357635" y="876451"/>
                      <a:pt x="357635" y="876451"/>
                    </a:cubicBezTo>
                    <a:cubicBezTo>
                      <a:pt x="363121" y="876451"/>
                      <a:pt x="368607" y="870966"/>
                      <a:pt x="371349" y="865480"/>
                    </a:cubicBezTo>
                    <a:lnTo>
                      <a:pt x="401521" y="807882"/>
                    </a:lnTo>
                    <a:lnTo>
                      <a:pt x="428948" y="835310"/>
                    </a:lnTo>
                    <a:lnTo>
                      <a:pt x="453632" y="975191"/>
                    </a:lnTo>
                    <a:cubicBezTo>
                      <a:pt x="453632" y="983419"/>
                      <a:pt x="459118" y="988905"/>
                      <a:pt x="467346" y="991647"/>
                    </a:cubicBezTo>
                    <a:cubicBezTo>
                      <a:pt x="470090" y="991647"/>
                      <a:pt x="470090" y="991647"/>
                      <a:pt x="472832" y="991647"/>
                    </a:cubicBezTo>
                    <a:cubicBezTo>
                      <a:pt x="478318" y="991647"/>
                      <a:pt x="483804" y="988905"/>
                      <a:pt x="486546" y="986162"/>
                    </a:cubicBezTo>
                    <a:lnTo>
                      <a:pt x="670312" y="802397"/>
                    </a:lnTo>
                    <a:cubicBezTo>
                      <a:pt x="673054" y="799654"/>
                      <a:pt x="675798" y="794168"/>
                      <a:pt x="675798" y="791425"/>
                    </a:cubicBezTo>
                    <a:lnTo>
                      <a:pt x="700481" y="599432"/>
                    </a:lnTo>
                    <a:lnTo>
                      <a:pt x="832134" y="467780"/>
                    </a:lnTo>
                    <a:cubicBezTo>
                      <a:pt x="889733" y="410182"/>
                      <a:pt x="933617" y="338870"/>
                      <a:pt x="961044" y="262073"/>
                    </a:cubicBezTo>
                    <a:cubicBezTo>
                      <a:pt x="991216" y="185275"/>
                      <a:pt x="1002186" y="102992"/>
                      <a:pt x="991216" y="20709"/>
                    </a:cubicBezTo>
                    <a:close/>
                    <a:moveTo>
                      <a:pt x="160156" y="525377"/>
                    </a:moveTo>
                    <a:lnTo>
                      <a:pt x="61417" y="506178"/>
                    </a:lnTo>
                    <a:lnTo>
                      <a:pt x="215011" y="352583"/>
                    </a:lnTo>
                    <a:lnTo>
                      <a:pt x="346665" y="336127"/>
                    </a:lnTo>
                    <a:lnTo>
                      <a:pt x="160156" y="525377"/>
                    </a:lnTo>
                    <a:close/>
                    <a:moveTo>
                      <a:pt x="349408" y="827081"/>
                    </a:moveTo>
                    <a:lnTo>
                      <a:pt x="165642" y="643316"/>
                    </a:lnTo>
                    <a:lnTo>
                      <a:pt x="209527" y="618632"/>
                    </a:lnTo>
                    <a:lnTo>
                      <a:pt x="371349" y="780454"/>
                    </a:lnTo>
                    <a:lnTo>
                      <a:pt x="349408" y="827081"/>
                    </a:lnTo>
                    <a:close/>
                    <a:moveTo>
                      <a:pt x="642884" y="783197"/>
                    </a:moveTo>
                    <a:lnTo>
                      <a:pt x="489288" y="936792"/>
                    </a:lnTo>
                    <a:lnTo>
                      <a:pt x="470090" y="838053"/>
                    </a:lnTo>
                    <a:lnTo>
                      <a:pt x="656598" y="651545"/>
                    </a:lnTo>
                    <a:lnTo>
                      <a:pt x="642884" y="783197"/>
                    </a:lnTo>
                    <a:close/>
                    <a:moveTo>
                      <a:pt x="807450" y="443095"/>
                    </a:moveTo>
                    <a:lnTo>
                      <a:pt x="448146" y="802397"/>
                    </a:lnTo>
                    <a:lnTo>
                      <a:pt x="193069" y="547320"/>
                    </a:lnTo>
                    <a:lnTo>
                      <a:pt x="552373" y="188018"/>
                    </a:lnTo>
                    <a:cubicBezTo>
                      <a:pt x="604485" y="135905"/>
                      <a:pt x="667568" y="94764"/>
                      <a:pt x="738881" y="70079"/>
                    </a:cubicBezTo>
                    <a:cubicBezTo>
                      <a:pt x="747109" y="116706"/>
                      <a:pt x="771794" y="157847"/>
                      <a:pt x="804706" y="193503"/>
                    </a:cubicBezTo>
                    <a:cubicBezTo>
                      <a:pt x="837620" y="226417"/>
                      <a:pt x="881505" y="248359"/>
                      <a:pt x="928131" y="259330"/>
                    </a:cubicBezTo>
                    <a:cubicBezTo>
                      <a:pt x="900703" y="327899"/>
                      <a:pt x="859562" y="390982"/>
                      <a:pt x="807450" y="443095"/>
                    </a:cubicBezTo>
                    <a:close/>
                    <a:moveTo>
                      <a:pt x="939103" y="218188"/>
                    </a:moveTo>
                    <a:cubicBezTo>
                      <a:pt x="897961" y="212703"/>
                      <a:pt x="862305" y="190761"/>
                      <a:pt x="832134" y="163333"/>
                    </a:cubicBezTo>
                    <a:cubicBezTo>
                      <a:pt x="801964" y="133162"/>
                      <a:pt x="782764" y="97507"/>
                      <a:pt x="777279" y="56365"/>
                    </a:cubicBezTo>
                    <a:cubicBezTo>
                      <a:pt x="834878" y="39909"/>
                      <a:pt x="895219" y="34423"/>
                      <a:pt x="955558" y="39909"/>
                    </a:cubicBezTo>
                    <a:cubicBezTo>
                      <a:pt x="958302" y="100249"/>
                      <a:pt x="952816" y="160590"/>
                      <a:pt x="939103" y="218188"/>
                    </a:cubicBezTo>
                    <a:close/>
                  </a:path>
                </a:pathLst>
              </a:custGeom>
              <a:grpFill/>
              <a:ln w="27426" cap="flat">
                <a:no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FA92B2FA-A83A-4902-CDCE-33D5A4C0272C}"/>
                  </a:ext>
                </a:extLst>
              </p:cNvPr>
              <p:cNvSpPr/>
              <p:nvPr/>
            </p:nvSpPr>
            <p:spPr>
              <a:xfrm>
                <a:off x="11188507" y="2334258"/>
                <a:ext cx="239991" cy="240677"/>
              </a:xfrm>
              <a:custGeom>
                <a:avLst/>
                <a:gdLst>
                  <a:gd name="connsiteX0" fmla="*/ 34971 w 239991"/>
                  <a:gd name="connsiteY0" fmla="*/ 34970 h 240677"/>
                  <a:gd name="connsiteX1" fmla="*/ 34971 w 239991"/>
                  <a:gd name="connsiteY1" fmla="*/ 205021 h 240677"/>
                  <a:gd name="connsiteX2" fmla="*/ 119996 w 239991"/>
                  <a:gd name="connsiteY2" fmla="*/ 240677 h 240677"/>
                  <a:gd name="connsiteX3" fmla="*/ 205022 w 239991"/>
                  <a:gd name="connsiteY3" fmla="*/ 205021 h 240677"/>
                  <a:gd name="connsiteX4" fmla="*/ 205022 w 239991"/>
                  <a:gd name="connsiteY4" fmla="*/ 205021 h 240677"/>
                  <a:gd name="connsiteX5" fmla="*/ 205022 w 239991"/>
                  <a:gd name="connsiteY5" fmla="*/ 34970 h 240677"/>
                  <a:gd name="connsiteX6" fmla="*/ 34971 w 239991"/>
                  <a:gd name="connsiteY6" fmla="*/ 34970 h 240677"/>
                  <a:gd name="connsiteX7" fmla="*/ 177595 w 239991"/>
                  <a:gd name="connsiteY7" fmla="*/ 177594 h 240677"/>
                  <a:gd name="connsiteX8" fmla="*/ 62398 w 239991"/>
                  <a:gd name="connsiteY8" fmla="*/ 177594 h 240677"/>
                  <a:gd name="connsiteX9" fmla="*/ 62398 w 239991"/>
                  <a:gd name="connsiteY9" fmla="*/ 62398 h 240677"/>
                  <a:gd name="connsiteX10" fmla="*/ 119996 w 239991"/>
                  <a:gd name="connsiteY10" fmla="*/ 37713 h 240677"/>
                  <a:gd name="connsiteX11" fmla="*/ 177595 w 239991"/>
                  <a:gd name="connsiteY11" fmla="*/ 62398 h 240677"/>
                  <a:gd name="connsiteX12" fmla="*/ 177595 w 239991"/>
                  <a:gd name="connsiteY12" fmla="*/ 177594 h 2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991" h="240677">
                    <a:moveTo>
                      <a:pt x="34971" y="34970"/>
                    </a:moveTo>
                    <a:cubicBezTo>
                      <a:pt x="-11657" y="81597"/>
                      <a:pt x="-11657" y="158394"/>
                      <a:pt x="34971" y="205021"/>
                    </a:cubicBezTo>
                    <a:cubicBezTo>
                      <a:pt x="59654" y="229706"/>
                      <a:pt x="89826" y="240677"/>
                      <a:pt x="119996" y="240677"/>
                    </a:cubicBezTo>
                    <a:cubicBezTo>
                      <a:pt x="150167" y="240677"/>
                      <a:pt x="180337" y="229706"/>
                      <a:pt x="205022" y="205021"/>
                    </a:cubicBezTo>
                    <a:lnTo>
                      <a:pt x="205022" y="205021"/>
                    </a:lnTo>
                    <a:cubicBezTo>
                      <a:pt x="251648" y="158394"/>
                      <a:pt x="251648" y="81597"/>
                      <a:pt x="205022" y="34970"/>
                    </a:cubicBezTo>
                    <a:cubicBezTo>
                      <a:pt x="158395" y="-11657"/>
                      <a:pt x="81598" y="-11657"/>
                      <a:pt x="34971" y="34970"/>
                    </a:cubicBezTo>
                    <a:close/>
                    <a:moveTo>
                      <a:pt x="177595" y="177594"/>
                    </a:moveTo>
                    <a:cubicBezTo>
                      <a:pt x="147423" y="207764"/>
                      <a:pt x="95312" y="207764"/>
                      <a:pt x="62398" y="177594"/>
                    </a:cubicBezTo>
                    <a:cubicBezTo>
                      <a:pt x="32227" y="147424"/>
                      <a:pt x="32227" y="95311"/>
                      <a:pt x="62398" y="62398"/>
                    </a:cubicBezTo>
                    <a:cubicBezTo>
                      <a:pt x="78854" y="45941"/>
                      <a:pt x="98054" y="37713"/>
                      <a:pt x="119996" y="37713"/>
                    </a:cubicBezTo>
                    <a:cubicBezTo>
                      <a:pt x="141937" y="37713"/>
                      <a:pt x="161137" y="45941"/>
                      <a:pt x="177595" y="62398"/>
                    </a:cubicBezTo>
                    <a:cubicBezTo>
                      <a:pt x="207765" y="95311"/>
                      <a:pt x="207765" y="144681"/>
                      <a:pt x="177595" y="177594"/>
                    </a:cubicBezTo>
                    <a:close/>
                  </a:path>
                </a:pathLst>
              </a:custGeom>
              <a:grpFill/>
              <a:ln w="27426" cap="flat">
                <a:noFill/>
                <a:prstDash val="solid"/>
                <a:miter/>
              </a:ln>
            </p:spPr>
            <p:txBody>
              <a:bodyPr rtlCol="0" anchor="ctr"/>
              <a:lstStyle/>
              <a:p>
                <a:endParaRPr lang="en-US"/>
              </a:p>
            </p:txBody>
          </p:sp>
          <p:sp>
            <p:nvSpPr>
              <p:cNvPr id="303" name="Freeform 302">
                <a:extLst>
                  <a:ext uri="{FF2B5EF4-FFF2-40B4-BE49-F238E27FC236}">
                    <a16:creationId xmlns:a16="http://schemas.microsoft.com/office/drawing/2014/main" id="{A8C575DE-72F1-264F-2891-6C354D8A93AA}"/>
                  </a:ext>
                </a:extLst>
              </p:cNvPr>
              <p:cNvSpPr/>
              <p:nvPr/>
            </p:nvSpPr>
            <p:spPr>
              <a:xfrm>
                <a:off x="10696180" y="2862240"/>
                <a:ext cx="207763" cy="209135"/>
              </a:xfrm>
              <a:custGeom>
                <a:avLst/>
                <a:gdLst>
                  <a:gd name="connsiteX0" fmla="*/ 203651 w 207763"/>
                  <a:gd name="connsiteY0" fmla="*/ 6171 h 209135"/>
                  <a:gd name="connsiteX1" fmla="*/ 176223 w 207763"/>
                  <a:gd name="connsiteY1" fmla="*/ 6171 h 209135"/>
                  <a:gd name="connsiteX2" fmla="*/ 6171 w 207763"/>
                  <a:gd name="connsiteY2" fmla="*/ 176223 h 209135"/>
                  <a:gd name="connsiteX3" fmla="*/ 6171 w 207763"/>
                  <a:gd name="connsiteY3" fmla="*/ 203650 h 209135"/>
                  <a:gd name="connsiteX4" fmla="*/ 19885 w 207763"/>
                  <a:gd name="connsiteY4" fmla="*/ 209136 h 209135"/>
                  <a:gd name="connsiteX5" fmla="*/ 33599 w 207763"/>
                  <a:gd name="connsiteY5" fmla="*/ 203650 h 209135"/>
                  <a:gd name="connsiteX6" fmla="*/ 203651 w 207763"/>
                  <a:gd name="connsiteY6" fmla="*/ 33599 h 209135"/>
                  <a:gd name="connsiteX7" fmla="*/ 203651 w 207763"/>
                  <a:gd name="connsiteY7" fmla="*/ 6171 h 20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763" h="209135">
                    <a:moveTo>
                      <a:pt x="203651" y="6171"/>
                    </a:moveTo>
                    <a:cubicBezTo>
                      <a:pt x="195421" y="-2057"/>
                      <a:pt x="184451" y="-2057"/>
                      <a:pt x="176223" y="6171"/>
                    </a:cubicBezTo>
                    <a:lnTo>
                      <a:pt x="6171" y="176223"/>
                    </a:lnTo>
                    <a:cubicBezTo>
                      <a:pt x="-2057" y="184451"/>
                      <a:pt x="-2057" y="195422"/>
                      <a:pt x="6171" y="203650"/>
                    </a:cubicBezTo>
                    <a:cubicBezTo>
                      <a:pt x="8913" y="206393"/>
                      <a:pt x="14399" y="209136"/>
                      <a:pt x="19885" y="209136"/>
                    </a:cubicBezTo>
                    <a:cubicBezTo>
                      <a:pt x="25371" y="209136"/>
                      <a:pt x="30855" y="206393"/>
                      <a:pt x="33599" y="203650"/>
                    </a:cubicBezTo>
                    <a:lnTo>
                      <a:pt x="203651" y="33599"/>
                    </a:lnTo>
                    <a:cubicBezTo>
                      <a:pt x="209135" y="25371"/>
                      <a:pt x="209135" y="14399"/>
                      <a:pt x="203651" y="6171"/>
                    </a:cubicBezTo>
                    <a:close/>
                  </a:path>
                </a:pathLst>
              </a:custGeom>
              <a:grpFill/>
              <a:ln w="27426" cap="flat">
                <a:noFill/>
                <a:prstDash val="solid"/>
                <a:miter/>
              </a:ln>
            </p:spPr>
            <p:txBody>
              <a:bodyPr rtlCol="0" anchor="ctr"/>
              <a:lstStyle/>
              <a:p>
                <a:endParaRPr lang="en-US"/>
              </a:p>
            </p:txBody>
          </p:sp>
          <p:sp>
            <p:nvSpPr>
              <p:cNvPr id="304" name="Freeform 303">
                <a:extLst>
                  <a:ext uri="{FF2B5EF4-FFF2-40B4-BE49-F238E27FC236}">
                    <a16:creationId xmlns:a16="http://schemas.microsoft.com/office/drawing/2014/main" id="{D5A107BE-9DC3-26A8-DD94-9F90CFE43561}"/>
                  </a:ext>
                </a:extLst>
              </p:cNvPr>
              <p:cNvSpPr/>
              <p:nvPr/>
            </p:nvSpPr>
            <p:spPr>
              <a:xfrm>
                <a:off x="10841547" y="2917095"/>
                <a:ext cx="116566" cy="115881"/>
              </a:xfrm>
              <a:custGeom>
                <a:avLst/>
                <a:gdLst>
                  <a:gd name="connsiteX0" fmla="*/ 82968 w 116566"/>
                  <a:gd name="connsiteY0" fmla="*/ 6171 h 115881"/>
                  <a:gd name="connsiteX1" fmla="*/ 6171 w 116566"/>
                  <a:gd name="connsiteY1" fmla="*/ 82968 h 115881"/>
                  <a:gd name="connsiteX2" fmla="*/ 6171 w 116566"/>
                  <a:gd name="connsiteY2" fmla="*/ 110396 h 115881"/>
                  <a:gd name="connsiteX3" fmla="*/ 19885 w 116566"/>
                  <a:gd name="connsiteY3" fmla="*/ 115881 h 115881"/>
                  <a:gd name="connsiteX4" fmla="*/ 33599 w 116566"/>
                  <a:gd name="connsiteY4" fmla="*/ 110396 h 115881"/>
                  <a:gd name="connsiteX5" fmla="*/ 110396 w 116566"/>
                  <a:gd name="connsiteY5" fmla="*/ 33599 h 115881"/>
                  <a:gd name="connsiteX6" fmla="*/ 110396 w 116566"/>
                  <a:gd name="connsiteY6" fmla="*/ 6171 h 115881"/>
                  <a:gd name="connsiteX7" fmla="*/ 82968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82968" y="6171"/>
                    </a:moveTo>
                    <a:lnTo>
                      <a:pt x="6171" y="82968"/>
                    </a:lnTo>
                    <a:cubicBezTo>
                      <a:pt x="-2057" y="91197"/>
                      <a:pt x="-2057" y="102168"/>
                      <a:pt x="6171" y="110396"/>
                    </a:cubicBezTo>
                    <a:cubicBezTo>
                      <a:pt x="8913" y="113139"/>
                      <a:pt x="14399" y="115881"/>
                      <a:pt x="19885" y="115881"/>
                    </a:cubicBezTo>
                    <a:cubicBezTo>
                      <a:pt x="25371" y="115881"/>
                      <a:pt x="30857" y="113139"/>
                      <a:pt x="33599" y="110396"/>
                    </a:cubicBezTo>
                    <a:lnTo>
                      <a:pt x="110396" y="33599"/>
                    </a:lnTo>
                    <a:cubicBezTo>
                      <a:pt x="118624" y="25371"/>
                      <a:pt x="118624" y="14399"/>
                      <a:pt x="110396" y="6171"/>
                    </a:cubicBezTo>
                    <a:cubicBezTo>
                      <a:pt x="104910" y="-2057"/>
                      <a:pt x="91196" y="-2057"/>
                      <a:pt x="82968" y="6171"/>
                    </a:cubicBezTo>
                    <a:close/>
                  </a:path>
                </a:pathLst>
              </a:custGeom>
              <a:grpFill/>
              <a:ln w="27426" cap="flat">
                <a:noFill/>
                <a:prstDash val="solid"/>
                <a:miter/>
              </a:ln>
            </p:spPr>
            <p:txBody>
              <a:bodyPr rtlCol="0" anchor="ctr"/>
              <a:lstStyle/>
              <a:p>
                <a:endParaRPr lang="en-US"/>
              </a:p>
            </p:txBody>
          </p:sp>
          <p:sp>
            <p:nvSpPr>
              <p:cNvPr id="305" name="Freeform 304">
                <a:extLst>
                  <a:ext uri="{FF2B5EF4-FFF2-40B4-BE49-F238E27FC236}">
                    <a16:creationId xmlns:a16="http://schemas.microsoft.com/office/drawing/2014/main" id="{579A849F-6AAA-FDA8-AF13-B2670E6846B5}"/>
                  </a:ext>
                </a:extLst>
              </p:cNvPr>
              <p:cNvSpPr/>
              <p:nvPr/>
            </p:nvSpPr>
            <p:spPr>
              <a:xfrm>
                <a:off x="10800014" y="3032976"/>
                <a:ext cx="40503" cy="39770"/>
              </a:xfrm>
              <a:custGeom>
                <a:avLst/>
                <a:gdLst>
                  <a:gd name="connsiteX0" fmla="*/ 20275 w 40503"/>
                  <a:gd name="connsiteY0" fmla="*/ 0 h 39770"/>
                  <a:gd name="connsiteX1" fmla="*/ 1076 w 40503"/>
                  <a:gd name="connsiteY1" fmla="*/ 13714 h 39770"/>
                  <a:gd name="connsiteX2" fmla="*/ 6562 w 40503"/>
                  <a:gd name="connsiteY2" fmla="*/ 35656 h 39770"/>
                  <a:gd name="connsiteX3" fmla="*/ 31247 w 40503"/>
                  <a:gd name="connsiteY3" fmla="*/ 35656 h 39770"/>
                  <a:gd name="connsiteX4" fmla="*/ 39475 w 40503"/>
                  <a:gd name="connsiteY4" fmla="*/ 10971 h 39770"/>
                  <a:gd name="connsiteX5" fmla="*/ 20275 w 40503"/>
                  <a:gd name="connsiteY5" fmla="*/ 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03" h="39770">
                    <a:moveTo>
                      <a:pt x="20275" y="0"/>
                    </a:moveTo>
                    <a:cubicBezTo>
                      <a:pt x="12047" y="0"/>
                      <a:pt x="3819" y="5486"/>
                      <a:pt x="1076" y="13714"/>
                    </a:cubicBezTo>
                    <a:cubicBezTo>
                      <a:pt x="-1666" y="21942"/>
                      <a:pt x="1076" y="30171"/>
                      <a:pt x="6562" y="35656"/>
                    </a:cubicBezTo>
                    <a:cubicBezTo>
                      <a:pt x="12047" y="41141"/>
                      <a:pt x="23018" y="41141"/>
                      <a:pt x="31247" y="35656"/>
                    </a:cubicBezTo>
                    <a:cubicBezTo>
                      <a:pt x="39475" y="30171"/>
                      <a:pt x="42217" y="19200"/>
                      <a:pt x="39475" y="10971"/>
                    </a:cubicBezTo>
                    <a:cubicBezTo>
                      <a:pt x="36731" y="5486"/>
                      <a:pt x="28503" y="0"/>
                      <a:pt x="20275" y="0"/>
                    </a:cubicBezTo>
                    <a:close/>
                  </a:path>
                </a:pathLst>
              </a:custGeom>
              <a:grpFill/>
              <a:ln w="27426" cap="flat">
                <a:noFill/>
                <a:prstDash val="solid"/>
                <a:miter/>
              </a:ln>
            </p:spPr>
            <p:txBody>
              <a:bodyPr rtlCol="0" anchor="ctr"/>
              <a:lstStyle/>
              <a:p>
                <a:endParaRPr lang="en-US"/>
              </a:p>
            </p:txBody>
          </p:sp>
          <p:sp>
            <p:nvSpPr>
              <p:cNvPr id="306" name="Freeform 305">
                <a:extLst>
                  <a:ext uri="{FF2B5EF4-FFF2-40B4-BE49-F238E27FC236}">
                    <a16:creationId xmlns:a16="http://schemas.microsoft.com/office/drawing/2014/main" id="{697B278B-0449-5747-81DB-FF331F4C9AC5}"/>
                  </a:ext>
                </a:extLst>
              </p:cNvPr>
              <p:cNvSpPr/>
              <p:nvPr/>
            </p:nvSpPr>
            <p:spPr>
              <a:xfrm>
                <a:off x="10839490" y="3045471"/>
                <a:ext cx="27427" cy="1218"/>
              </a:xfrm>
              <a:custGeom>
                <a:avLst/>
                <a:gdLst>
                  <a:gd name="connsiteX0" fmla="*/ 0 w 27427"/>
                  <a:gd name="connsiteY0" fmla="*/ 1219 h 1218"/>
                  <a:gd name="connsiteX1" fmla="*/ 0 w 27427"/>
                  <a:gd name="connsiteY1" fmla="*/ 1219 h 1218"/>
                  <a:gd name="connsiteX2" fmla="*/ 0 w 27427"/>
                  <a:gd name="connsiteY2" fmla="*/ 1219 h 1218"/>
                </a:gdLst>
                <a:ahLst/>
                <a:cxnLst>
                  <a:cxn ang="0">
                    <a:pos x="connsiteX0" y="connsiteY0"/>
                  </a:cxn>
                  <a:cxn ang="0">
                    <a:pos x="connsiteX1" y="connsiteY1"/>
                  </a:cxn>
                  <a:cxn ang="0">
                    <a:pos x="connsiteX2" y="connsiteY2"/>
                  </a:cxn>
                </a:cxnLst>
                <a:rect l="l" t="t" r="r" b="b"/>
                <a:pathLst>
                  <a:path w="27427" h="1218">
                    <a:moveTo>
                      <a:pt x="0" y="1219"/>
                    </a:moveTo>
                    <a:cubicBezTo>
                      <a:pt x="0" y="1219"/>
                      <a:pt x="0" y="-1524"/>
                      <a:pt x="0" y="1219"/>
                    </a:cubicBezTo>
                    <a:lnTo>
                      <a:pt x="0" y="1219"/>
                    </a:lnTo>
                    <a:close/>
                  </a:path>
                </a:pathLst>
              </a:custGeom>
              <a:grpFill/>
              <a:ln w="27426" cap="flat">
                <a:noFill/>
                <a:prstDash val="solid"/>
                <a:miter/>
              </a:ln>
            </p:spPr>
            <p:txBody>
              <a:bodyPr rtlCol="0" anchor="ctr"/>
              <a:lstStyle/>
              <a:p>
                <a:endParaRPr lang="en-US"/>
              </a:p>
            </p:txBody>
          </p:sp>
          <p:sp>
            <p:nvSpPr>
              <p:cNvPr id="307" name="Freeform 306">
                <a:extLst>
                  <a:ext uri="{FF2B5EF4-FFF2-40B4-BE49-F238E27FC236}">
                    <a16:creationId xmlns:a16="http://schemas.microsoft.com/office/drawing/2014/main" id="{21059AF8-0E4A-5447-A706-8F3605DA9314}"/>
                  </a:ext>
                </a:extLst>
              </p:cNvPr>
              <p:cNvSpPr/>
              <p:nvPr/>
            </p:nvSpPr>
            <p:spPr>
              <a:xfrm>
                <a:off x="10748292" y="3076175"/>
                <a:ext cx="50741" cy="50055"/>
              </a:xfrm>
              <a:custGeom>
                <a:avLst/>
                <a:gdLst>
                  <a:gd name="connsiteX0" fmla="*/ 17143 w 50741"/>
                  <a:gd name="connsiteY0" fmla="*/ 6171 h 50055"/>
                  <a:gd name="connsiteX1" fmla="*/ 6171 w 50741"/>
                  <a:gd name="connsiteY1" fmla="*/ 17143 h 50055"/>
                  <a:gd name="connsiteX2" fmla="*/ 6171 w 50741"/>
                  <a:gd name="connsiteY2" fmla="*/ 44570 h 50055"/>
                  <a:gd name="connsiteX3" fmla="*/ 19885 w 50741"/>
                  <a:gd name="connsiteY3" fmla="*/ 50056 h 50055"/>
                  <a:gd name="connsiteX4" fmla="*/ 33599 w 50741"/>
                  <a:gd name="connsiteY4" fmla="*/ 44570 h 50055"/>
                  <a:gd name="connsiteX5" fmla="*/ 44570 w 50741"/>
                  <a:gd name="connsiteY5" fmla="*/ 33599 h 50055"/>
                  <a:gd name="connsiteX6" fmla="*/ 44570 w 50741"/>
                  <a:gd name="connsiteY6" fmla="*/ 6171 h 50055"/>
                  <a:gd name="connsiteX7" fmla="*/ 17143 w 50741"/>
                  <a:gd name="connsiteY7" fmla="*/ 6171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17143" y="6171"/>
                    </a:moveTo>
                    <a:lnTo>
                      <a:pt x="6171" y="17143"/>
                    </a:lnTo>
                    <a:cubicBezTo>
                      <a:pt x="-2057" y="25371"/>
                      <a:pt x="-2057" y="36342"/>
                      <a:pt x="6171" y="44570"/>
                    </a:cubicBezTo>
                    <a:cubicBezTo>
                      <a:pt x="8915" y="47313"/>
                      <a:pt x="14401" y="50056"/>
                      <a:pt x="19885" y="50056"/>
                    </a:cubicBezTo>
                    <a:cubicBezTo>
                      <a:pt x="25371" y="50056"/>
                      <a:pt x="30857" y="47313"/>
                      <a:pt x="33599" y="44570"/>
                    </a:cubicBezTo>
                    <a:lnTo>
                      <a:pt x="44570" y="33599"/>
                    </a:lnTo>
                    <a:cubicBezTo>
                      <a:pt x="52798" y="25371"/>
                      <a:pt x="52798" y="14400"/>
                      <a:pt x="44570" y="6171"/>
                    </a:cubicBezTo>
                    <a:cubicBezTo>
                      <a:pt x="36342" y="-2057"/>
                      <a:pt x="25371" y="-2057"/>
                      <a:pt x="17143" y="6171"/>
                    </a:cubicBezTo>
                    <a:close/>
                  </a:path>
                </a:pathLst>
              </a:custGeom>
              <a:grpFill/>
              <a:ln w="27426" cap="flat">
                <a:no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EB97C9EA-E408-B8E7-F450-529589F8FE7C}"/>
                  </a:ext>
                </a:extLst>
              </p:cNvPr>
              <p:cNvSpPr/>
              <p:nvPr/>
            </p:nvSpPr>
            <p:spPr>
              <a:xfrm>
                <a:off x="10641325" y="2900638"/>
                <a:ext cx="116566" cy="115881"/>
              </a:xfrm>
              <a:custGeom>
                <a:avLst/>
                <a:gdLst>
                  <a:gd name="connsiteX0" fmla="*/ 110396 w 116566"/>
                  <a:gd name="connsiteY0" fmla="*/ 6171 h 115881"/>
                  <a:gd name="connsiteX1" fmla="*/ 82968 w 116566"/>
                  <a:gd name="connsiteY1" fmla="*/ 6171 h 115881"/>
                  <a:gd name="connsiteX2" fmla="*/ 6171 w 116566"/>
                  <a:gd name="connsiteY2" fmla="*/ 82969 h 115881"/>
                  <a:gd name="connsiteX3" fmla="*/ 6171 w 116566"/>
                  <a:gd name="connsiteY3" fmla="*/ 110396 h 115881"/>
                  <a:gd name="connsiteX4" fmla="*/ 19885 w 116566"/>
                  <a:gd name="connsiteY4" fmla="*/ 115882 h 115881"/>
                  <a:gd name="connsiteX5" fmla="*/ 33599 w 116566"/>
                  <a:gd name="connsiteY5" fmla="*/ 110396 h 115881"/>
                  <a:gd name="connsiteX6" fmla="*/ 110396 w 116566"/>
                  <a:gd name="connsiteY6" fmla="*/ 33599 h 115881"/>
                  <a:gd name="connsiteX7" fmla="*/ 110396 w 116566"/>
                  <a:gd name="connsiteY7" fmla="*/ 6171 h 1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66" h="115881">
                    <a:moveTo>
                      <a:pt x="110396" y="6171"/>
                    </a:moveTo>
                    <a:cubicBezTo>
                      <a:pt x="102168" y="-2057"/>
                      <a:pt x="91196" y="-2057"/>
                      <a:pt x="82968" y="6171"/>
                    </a:cubicBezTo>
                    <a:lnTo>
                      <a:pt x="6171" y="82969"/>
                    </a:lnTo>
                    <a:cubicBezTo>
                      <a:pt x="-2057" y="91197"/>
                      <a:pt x="-2057" y="102168"/>
                      <a:pt x="6171" y="110396"/>
                    </a:cubicBezTo>
                    <a:cubicBezTo>
                      <a:pt x="8913" y="113139"/>
                      <a:pt x="14399" y="115882"/>
                      <a:pt x="19885" y="115882"/>
                    </a:cubicBezTo>
                    <a:cubicBezTo>
                      <a:pt x="25371" y="115882"/>
                      <a:pt x="30855" y="113139"/>
                      <a:pt x="33599" y="110396"/>
                    </a:cubicBezTo>
                    <a:lnTo>
                      <a:pt x="110396" y="33599"/>
                    </a:lnTo>
                    <a:cubicBezTo>
                      <a:pt x="118624" y="28113"/>
                      <a:pt x="118624" y="14400"/>
                      <a:pt x="110396" y="6171"/>
                    </a:cubicBezTo>
                    <a:close/>
                  </a:path>
                </a:pathLst>
              </a:custGeom>
              <a:grpFill/>
              <a:ln w="27426" cap="flat">
                <a:noFill/>
                <a:prstDash val="solid"/>
                <a:miter/>
              </a:ln>
            </p:spPr>
            <p:txBody>
              <a:bodyPr rtlCol="0" anchor="ctr"/>
              <a:lstStyle/>
              <a:p>
                <a:endParaRPr lang="en-US"/>
              </a:p>
            </p:txBody>
          </p:sp>
          <p:sp>
            <p:nvSpPr>
              <p:cNvPr id="309" name="Freeform 308">
                <a:extLst>
                  <a:ext uri="{FF2B5EF4-FFF2-40B4-BE49-F238E27FC236}">
                    <a16:creationId xmlns:a16="http://schemas.microsoft.com/office/drawing/2014/main" id="{8B7879C7-047C-C0C3-82DF-3CC4FBFC9FCC}"/>
                  </a:ext>
                </a:extLst>
              </p:cNvPr>
              <p:cNvSpPr/>
              <p:nvPr/>
            </p:nvSpPr>
            <p:spPr>
              <a:xfrm>
                <a:off x="10756959" y="2861124"/>
                <a:ext cx="38645" cy="38485"/>
              </a:xfrm>
              <a:custGeom>
                <a:avLst/>
                <a:gdLst>
                  <a:gd name="connsiteX0" fmla="*/ 24932 w 38645"/>
                  <a:gd name="connsiteY0" fmla="*/ 37457 h 38485"/>
                  <a:gd name="connsiteX1" fmla="*/ 38646 w 38645"/>
                  <a:gd name="connsiteY1" fmla="*/ 21001 h 38485"/>
                  <a:gd name="connsiteX2" fmla="*/ 27676 w 38645"/>
                  <a:gd name="connsiteY2" fmla="*/ 1801 h 38485"/>
                  <a:gd name="connsiteX3" fmla="*/ 5734 w 38645"/>
                  <a:gd name="connsiteY3" fmla="*/ 4544 h 38485"/>
                  <a:gd name="connsiteX4" fmla="*/ 2990 w 38645"/>
                  <a:gd name="connsiteY4" fmla="*/ 29229 h 38485"/>
                  <a:gd name="connsiteX5" fmla="*/ 2990 w 38645"/>
                  <a:gd name="connsiteY5" fmla="*/ 29229 h 38485"/>
                  <a:gd name="connsiteX6" fmla="*/ 2990 w 38645"/>
                  <a:gd name="connsiteY6" fmla="*/ 29229 h 38485"/>
                  <a:gd name="connsiteX7" fmla="*/ 24932 w 38645"/>
                  <a:gd name="connsiteY7" fmla="*/ 37457 h 3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5" h="38485">
                    <a:moveTo>
                      <a:pt x="24932" y="37457"/>
                    </a:moveTo>
                    <a:cubicBezTo>
                      <a:pt x="33161" y="34714"/>
                      <a:pt x="38646" y="29229"/>
                      <a:pt x="38646" y="21001"/>
                    </a:cubicBezTo>
                    <a:cubicBezTo>
                      <a:pt x="38646" y="12773"/>
                      <a:pt x="35904" y="4544"/>
                      <a:pt x="27676" y="1801"/>
                    </a:cubicBezTo>
                    <a:cubicBezTo>
                      <a:pt x="19448" y="-941"/>
                      <a:pt x="11218" y="-941"/>
                      <a:pt x="5734" y="4544"/>
                    </a:cubicBezTo>
                    <a:cubicBezTo>
                      <a:pt x="248" y="10030"/>
                      <a:pt x="-2496" y="21001"/>
                      <a:pt x="2990" y="29229"/>
                    </a:cubicBezTo>
                    <a:cubicBezTo>
                      <a:pt x="2990" y="29229"/>
                      <a:pt x="2990" y="29229"/>
                      <a:pt x="2990" y="29229"/>
                    </a:cubicBezTo>
                    <a:cubicBezTo>
                      <a:pt x="2990" y="29229"/>
                      <a:pt x="2990" y="29229"/>
                      <a:pt x="2990" y="29229"/>
                    </a:cubicBezTo>
                    <a:cubicBezTo>
                      <a:pt x="8476" y="37457"/>
                      <a:pt x="16704" y="40200"/>
                      <a:pt x="24932" y="37457"/>
                    </a:cubicBezTo>
                    <a:close/>
                  </a:path>
                </a:pathLst>
              </a:custGeom>
              <a:grpFill/>
              <a:ln w="27426" cap="flat">
                <a:noFill/>
                <a:prstDash val="solid"/>
                <a:miter/>
              </a:ln>
            </p:spPr>
            <p:txBody>
              <a:bodyPr rtlCol="0" anchor="ctr"/>
              <a:lstStyle/>
              <a:p>
                <a:endParaRPr lang="en-US"/>
              </a:p>
            </p:txBody>
          </p:sp>
          <p:sp>
            <p:nvSpPr>
              <p:cNvPr id="310" name="Freeform 309">
                <a:extLst>
                  <a:ext uri="{FF2B5EF4-FFF2-40B4-BE49-F238E27FC236}">
                    <a16:creationId xmlns:a16="http://schemas.microsoft.com/office/drawing/2014/main" id="{65DBCDCF-8538-007F-2E86-3C64D2674093}"/>
                  </a:ext>
                </a:extLst>
              </p:cNvPr>
              <p:cNvSpPr/>
              <p:nvPr/>
            </p:nvSpPr>
            <p:spPr>
              <a:xfrm>
                <a:off x="10800405" y="2807384"/>
                <a:ext cx="50741" cy="50055"/>
              </a:xfrm>
              <a:custGeom>
                <a:avLst/>
                <a:gdLst>
                  <a:gd name="connsiteX0" fmla="*/ 33599 w 50741"/>
                  <a:gd name="connsiteY0" fmla="*/ 44570 h 50055"/>
                  <a:gd name="connsiteX1" fmla="*/ 44570 w 50741"/>
                  <a:gd name="connsiteY1" fmla="*/ 33599 h 50055"/>
                  <a:gd name="connsiteX2" fmla="*/ 44570 w 50741"/>
                  <a:gd name="connsiteY2" fmla="*/ 6171 h 50055"/>
                  <a:gd name="connsiteX3" fmla="*/ 17143 w 50741"/>
                  <a:gd name="connsiteY3" fmla="*/ 6171 h 50055"/>
                  <a:gd name="connsiteX4" fmla="*/ 6171 w 50741"/>
                  <a:gd name="connsiteY4" fmla="*/ 17142 h 50055"/>
                  <a:gd name="connsiteX5" fmla="*/ 6171 w 50741"/>
                  <a:gd name="connsiteY5" fmla="*/ 44570 h 50055"/>
                  <a:gd name="connsiteX6" fmla="*/ 19885 w 50741"/>
                  <a:gd name="connsiteY6" fmla="*/ 50055 h 50055"/>
                  <a:gd name="connsiteX7" fmla="*/ 33599 w 50741"/>
                  <a:gd name="connsiteY7" fmla="*/ 44570 h 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41" h="50055">
                    <a:moveTo>
                      <a:pt x="33599" y="44570"/>
                    </a:moveTo>
                    <a:lnTo>
                      <a:pt x="44570" y="33599"/>
                    </a:lnTo>
                    <a:cubicBezTo>
                      <a:pt x="52798" y="25371"/>
                      <a:pt x="52798" y="14399"/>
                      <a:pt x="44570" y="6171"/>
                    </a:cubicBezTo>
                    <a:cubicBezTo>
                      <a:pt x="36341" y="-2057"/>
                      <a:pt x="25371" y="-2057"/>
                      <a:pt x="17143" y="6171"/>
                    </a:cubicBezTo>
                    <a:lnTo>
                      <a:pt x="6171" y="17142"/>
                    </a:lnTo>
                    <a:cubicBezTo>
                      <a:pt x="-2057" y="25371"/>
                      <a:pt x="-2057" y="36342"/>
                      <a:pt x="6171" y="44570"/>
                    </a:cubicBezTo>
                    <a:cubicBezTo>
                      <a:pt x="8913" y="47312"/>
                      <a:pt x="14399" y="50055"/>
                      <a:pt x="19885" y="50055"/>
                    </a:cubicBezTo>
                    <a:cubicBezTo>
                      <a:pt x="25371" y="50055"/>
                      <a:pt x="30857" y="50055"/>
                      <a:pt x="33599" y="44570"/>
                    </a:cubicBezTo>
                    <a:close/>
                  </a:path>
                </a:pathLst>
              </a:custGeom>
              <a:grpFill/>
              <a:ln w="27426" cap="flat">
                <a:noFill/>
                <a:prstDash val="solid"/>
                <a:miter/>
              </a:ln>
            </p:spPr>
            <p:txBody>
              <a:bodyPr rtlCol="0" anchor="ctr"/>
              <a:lstStyle/>
              <a:p>
                <a:endParaRPr lang="en-US"/>
              </a:p>
            </p:txBody>
          </p:sp>
        </p:grpSp>
      </p:grpSp>
      <p:grpSp>
        <p:nvGrpSpPr>
          <p:cNvPr id="311" name="Graphic 2">
            <a:extLst>
              <a:ext uri="{FF2B5EF4-FFF2-40B4-BE49-F238E27FC236}">
                <a16:creationId xmlns:a16="http://schemas.microsoft.com/office/drawing/2014/main" id="{594C15B9-7B83-6546-BACF-45DCDCB74F78}"/>
              </a:ext>
            </a:extLst>
          </p:cNvPr>
          <p:cNvGrpSpPr/>
          <p:nvPr/>
        </p:nvGrpSpPr>
        <p:grpSpPr>
          <a:xfrm rot="16200000">
            <a:off x="-1998400" y="3479135"/>
            <a:ext cx="3975892" cy="1735863"/>
            <a:chOff x="3357879" y="5072538"/>
            <a:chExt cx="593407" cy="259080"/>
          </a:xfrm>
          <a:solidFill>
            <a:srgbClr val="EB7339"/>
          </a:solidFill>
        </p:grpSpPr>
        <p:sp>
          <p:nvSpPr>
            <p:cNvPr id="312" name="Freeform 311">
              <a:extLst>
                <a:ext uri="{FF2B5EF4-FFF2-40B4-BE49-F238E27FC236}">
                  <a16:creationId xmlns:a16="http://schemas.microsoft.com/office/drawing/2014/main" id="{4B934E0B-0AA3-9437-2C87-D81F9655968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3" name="Freeform 312">
              <a:extLst>
                <a:ext uri="{FF2B5EF4-FFF2-40B4-BE49-F238E27FC236}">
                  <a16:creationId xmlns:a16="http://schemas.microsoft.com/office/drawing/2014/main" id="{709CD754-5289-4613-4B50-89B12B98797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4" name="Freeform 313">
              <a:extLst>
                <a:ext uri="{FF2B5EF4-FFF2-40B4-BE49-F238E27FC236}">
                  <a16:creationId xmlns:a16="http://schemas.microsoft.com/office/drawing/2014/main" id="{F02DE594-2E3E-052F-F6DF-2304B4F6C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623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0A28FCE0-368A-0ECF-69EF-09D3FD573DF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3" name="TextBox 12">
            <a:extLst>
              <a:ext uri="{FF2B5EF4-FFF2-40B4-BE49-F238E27FC236}">
                <a16:creationId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11</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04</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2180483" y="6333078"/>
            <a:ext cx="3525458"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2361526" y="6474997"/>
            <a:ext cx="3478412"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HOW DO YOU START</a:t>
            </a:r>
          </a:p>
        </p:txBody>
      </p:sp>
      <p:sp>
        <p:nvSpPr>
          <p:cNvPr id="24" name="Rectangle 23">
            <a:extLst>
              <a:ext uri="{FF2B5EF4-FFF2-40B4-BE49-F238E27FC236}">
                <a16:creationId xmlns:a16="http://schemas.microsoft.com/office/drawing/2014/main" id="{8F943430-EDAE-1CB2-A23D-718667FA14AD}"/>
              </a:ext>
            </a:extLst>
          </p:cNvPr>
          <p:cNvSpPr/>
          <p:nvPr/>
        </p:nvSpPr>
        <p:spPr>
          <a:xfrm>
            <a:off x="2180483" y="7142331"/>
            <a:ext cx="365945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EF7FFD97-A287-741C-27AB-3D3C5CEBAD54}"/>
              </a:ext>
            </a:extLst>
          </p:cNvPr>
          <p:cNvSpPr txBox="1"/>
          <p:nvPr/>
        </p:nvSpPr>
        <p:spPr>
          <a:xfrm>
            <a:off x="2361526" y="7284250"/>
            <a:ext cx="3478412" cy="523220"/>
          </a:xfrm>
          <a:prstGeom prst="rect">
            <a:avLst/>
          </a:prstGeom>
          <a:noFill/>
        </p:spPr>
        <p:txBody>
          <a:bodyPr wrap="square" lIns="91440" tIns="45720" rIns="91440" bIns="45720" rtlCol="0" anchor="t">
            <a:spAutoFit/>
          </a:bodyPr>
          <a:lstStyle/>
          <a:p>
            <a:r>
              <a:rPr lang="en-US" sz="2800" b="1" kern="300" dirty="0">
                <a:solidFill>
                  <a:srgbClr val="EB7339"/>
                </a:solidFill>
                <a:latin typeface="Calibri"/>
                <a:ea typeface="Calibri"/>
                <a:cs typeface="Calibri"/>
              </a:rPr>
              <a:t>DEVELOPING A </a:t>
            </a:r>
            <a:r>
              <a:rPr lang="en-US" sz="2800" b="1" kern="300" dirty="0" err="1">
                <a:solidFill>
                  <a:srgbClr val="EB7339"/>
                </a:solidFill>
                <a:latin typeface="Calibri"/>
                <a:ea typeface="Calibri"/>
                <a:cs typeface="Calibri"/>
              </a:rPr>
              <a:t>ToC</a:t>
            </a:r>
            <a:r>
              <a:rPr lang="en-US" sz="2800" b="1" kern="300" dirty="0">
                <a:solidFill>
                  <a:srgbClr val="EB7339"/>
                </a:solidFill>
                <a:latin typeface="Calibri"/>
                <a:ea typeface="Calibri"/>
                <a:cs typeface="Calibri"/>
              </a:rPr>
              <a:t>? </a:t>
            </a:r>
            <a:endParaRPr lang="en-US" sz="2800" b="1" kern="300"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14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9">
            <a:extLst>
              <a:ext uri="{FF2B5EF4-FFF2-40B4-BE49-F238E27FC236}">
                <a16:creationId xmlns:a16="http://schemas.microsoft.com/office/drawing/2014/main" id="{9D41E9D7-C550-BD72-205F-B90350CD52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87119" y="575708"/>
            <a:ext cx="4081252" cy="2726104"/>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19868" y="3569900"/>
            <a:ext cx="2956203" cy="1659825"/>
          </a:xfrm>
          <a:prstGeom prst="rect">
            <a:avLst/>
          </a:prstGeom>
        </p:spPr>
        <p:txBody>
          <a:bodyPr/>
          <a:lstStyle/>
          <a:p>
            <a:r>
              <a:rPr lang="en-US" sz="1600" b="0" i="1" dirty="0"/>
              <a:t>The key to developing a good ToC is to start simple and from the over-arching vision statement or change that you wish to see. Knowing who to involve and when is also essential.</a:t>
            </a:r>
          </a:p>
          <a:p>
            <a:endParaRPr lang="en-US" sz="1600" b="0" i="1" dirty="0"/>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3783604" y="3542222"/>
            <a:ext cx="3042468" cy="2067009"/>
          </a:xfrm>
          <a:prstGeom prst="rect">
            <a:avLst/>
          </a:prstGeom>
        </p:spPr>
        <p:txBody>
          <a:bodyPr numCol="1">
            <a:normAutofit/>
          </a:bodyPr>
          <a:lstStyle/>
          <a:p>
            <a:r>
              <a:rPr lang="en-US" dirty="0"/>
              <a:t>Do not jump on immediately to developing the diagram, this will be a much easier task if you have prepared well and invested time in the process. If possible, use a facilitator with experience of ToC when discussing it in a group context. The facilitator will be able to guide you through the steps and provide a critical eye without getting lost in the content. </a:t>
            </a:r>
          </a:p>
          <a:p>
            <a:r>
              <a:rPr lang="en-US" dirty="0"/>
              <a:t>The steps in Figure 1 are explained in greater detail below, along with an example to illustrate the steps in practical terms. </a:t>
            </a:r>
          </a:p>
          <a:p>
            <a:endParaRPr lang="en-US" dirty="0"/>
          </a:p>
          <a:p>
            <a:endParaRPr lang="en-US" dirty="0"/>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12</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04</a:t>
            </a:r>
          </a:p>
        </p:txBody>
      </p:sp>
      <p:sp>
        <p:nvSpPr>
          <p:cNvPr id="13" name="Rectangle 12">
            <a:extLst>
              <a:ext uri="{FF2B5EF4-FFF2-40B4-BE49-F238E27FC236}">
                <a16:creationId xmlns:a16="http://schemas.microsoft.com/office/drawing/2014/main" id="{3B882552-2919-E9BB-CD57-69E692217DA0}"/>
              </a:ext>
            </a:extLst>
          </p:cNvPr>
          <p:cNvSpPr/>
          <p:nvPr/>
        </p:nvSpPr>
        <p:spPr>
          <a:xfrm>
            <a:off x="2536491" y="1202082"/>
            <a:ext cx="3592909"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648466" y="1295889"/>
            <a:ext cx="3955035"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HOW DO YOU START</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624F7E-333E-7DE9-C748-597AC582972F}"/>
              </a:ext>
            </a:extLst>
          </p:cNvPr>
          <p:cNvSpPr/>
          <p:nvPr/>
        </p:nvSpPr>
        <p:spPr>
          <a:xfrm>
            <a:off x="2536492" y="1965712"/>
            <a:ext cx="336522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a16="http://schemas.microsoft.com/office/drawing/2014/main" id="{63876922-0FB9-6C3F-E217-510B4D70B07B}"/>
              </a:ext>
            </a:extLst>
          </p:cNvPr>
          <p:cNvSpPr txBox="1"/>
          <p:nvPr/>
        </p:nvSpPr>
        <p:spPr>
          <a:xfrm>
            <a:off x="2648466" y="2059519"/>
            <a:ext cx="6395896" cy="523220"/>
          </a:xfrm>
          <a:prstGeom prst="rect">
            <a:avLst/>
          </a:prstGeom>
          <a:noFill/>
        </p:spPr>
        <p:txBody>
          <a:bodyPr wrap="square" lIns="91440" tIns="45720" rIns="91440" bIns="45720" rtlCol="0" anchor="t">
            <a:spAutoFit/>
          </a:bodyPr>
          <a:lstStyle/>
          <a:p>
            <a:r>
              <a:rPr lang="en-US" sz="2800" b="1" kern="300" dirty="0">
                <a:solidFill>
                  <a:srgbClr val="EB7339"/>
                </a:solidFill>
                <a:latin typeface="Calibri"/>
                <a:ea typeface="Calibri"/>
                <a:cs typeface="Calibri"/>
              </a:rPr>
              <a:t>DEVELOPING A </a:t>
            </a:r>
            <a:r>
              <a:rPr lang="en-US" sz="2800" b="1" kern="300" dirty="0" err="1">
                <a:solidFill>
                  <a:srgbClr val="EB7339"/>
                </a:solidFill>
                <a:latin typeface="Calibri"/>
                <a:ea typeface="Calibri"/>
                <a:cs typeface="Calibri"/>
              </a:rPr>
              <a:t>ToC</a:t>
            </a:r>
            <a:r>
              <a:rPr lang="en-US" sz="2800" b="1" kern="300" dirty="0">
                <a:solidFill>
                  <a:srgbClr val="EB7339"/>
                </a:solidFill>
                <a:latin typeface="Calibri"/>
                <a:ea typeface="Calibri"/>
                <a:cs typeface="Calibri"/>
              </a:rPr>
              <a:t>? </a:t>
            </a:r>
            <a:endParaRPr lang="en-US" sz="2800" b="1" kern="300" dirty="0">
              <a:solidFill>
                <a:srgbClr val="EB7339"/>
              </a:solidFill>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A669D3D4-E454-9097-54E7-7745853FB91A}"/>
              </a:ext>
            </a:extLst>
          </p:cNvPr>
          <p:cNvSpPr/>
          <p:nvPr/>
        </p:nvSpPr>
        <p:spPr>
          <a:xfrm>
            <a:off x="5378012" y="5899039"/>
            <a:ext cx="1105895" cy="3807045"/>
          </a:xfrm>
          <a:custGeom>
            <a:avLst/>
            <a:gdLst>
              <a:gd name="connsiteX0" fmla="*/ 871540 w 1105895"/>
              <a:gd name="connsiteY0" fmla="*/ 3807046 h 3807045"/>
              <a:gd name="connsiteX1" fmla="*/ 234356 w 1105895"/>
              <a:gd name="connsiteY1" fmla="*/ 3807046 h 3807045"/>
              <a:gd name="connsiteX2" fmla="*/ 0 w 1105895"/>
              <a:gd name="connsiteY2" fmla="*/ 3572635 h 3807045"/>
              <a:gd name="connsiteX3" fmla="*/ 0 w 1105895"/>
              <a:gd name="connsiteY3" fmla="*/ 234410 h 3807045"/>
              <a:gd name="connsiteX4" fmla="*/ 234356 w 1105895"/>
              <a:gd name="connsiteY4" fmla="*/ 0 h 3807045"/>
              <a:gd name="connsiteX5" fmla="*/ 871540 w 1105895"/>
              <a:gd name="connsiteY5" fmla="*/ 0 h 3807045"/>
              <a:gd name="connsiteX6" fmla="*/ 1105896 w 1105895"/>
              <a:gd name="connsiteY6" fmla="*/ 234410 h 3807045"/>
              <a:gd name="connsiteX7" fmla="*/ 1105896 w 1105895"/>
              <a:gd name="connsiteY7" fmla="*/ 3571694 h 3807045"/>
              <a:gd name="connsiteX8" fmla="*/ 871540 w 1105895"/>
              <a:gd name="connsiteY8" fmla="*/ 3807046 h 38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895" h="3807045">
                <a:moveTo>
                  <a:pt x="871540" y="3807046"/>
                </a:moveTo>
                <a:lnTo>
                  <a:pt x="234356" y="3807046"/>
                </a:lnTo>
                <a:cubicBezTo>
                  <a:pt x="104472" y="3807046"/>
                  <a:pt x="0" y="3701608"/>
                  <a:pt x="0" y="3572635"/>
                </a:cubicBezTo>
                <a:lnTo>
                  <a:pt x="0" y="234410"/>
                </a:lnTo>
                <a:cubicBezTo>
                  <a:pt x="0" y="104496"/>
                  <a:pt x="105413" y="0"/>
                  <a:pt x="234356" y="0"/>
                </a:cubicBezTo>
                <a:lnTo>
                  <a:pt x="871540" y="0"/>
                </a:lnTo>
                <a:cubicBezTo>
                  <a:pt x="1001424" y="0"/>
                  <a:pt x="1105896" y="105437"/>
                  <a:pt x="1105896" y="234410"/>
                </a:cubicBezTo>
                <a:lnTo>
                  <a:pt x="1105896" y="3571694"/>
                </a:lnTo>
                <a:cubicBezTo>
                  <a:pt x="1105896" y="3701608"/>
                  <a:pt x="1000483" y="3807046"/>
                  <a:pt x="871540" y="3807046"/>
                </a:cubicBezTo>
                <a:close/>
              </a:path>
            </a:pathLst>
          </a:custGeom>
          <a:solidFill>
            <a:srgbClr val="354F92"/>
          </a:solidFill>
          <a:ln w="9412" cap="flat">
            <a:solidFill>
              <a:srgbClr val="354F92"/>
            </a:solidFill>
            <a:prstDash val="solid"/>
            <a:miter/>
          </a:ln>
        </p:spPr>
        <p:txBody>
          <a:bodyPr rtlCol="0" anchor="ctr"/>
          <a:lstStyle/>
          <a:p>
            <a:endParaRPr lang="en-US"/>
          </a:p>
        </p:txBody>
      </p:sp>
      <p:grpSp>
        <p:nvGrpSpPr>
          <p:cNvPr id="155" name="Group 154">
            <a:extLst>
              <a:ext uri="{FF2B5EF4-FFF2-40B4-BE49-F238E27FC236}">
                <a16:creationId xmlns:a16="http://schemas.microsoft.com/office/drawing/2014/main" id="{BA3725A3-2365-3848-C968-E66C8D59CA97}"/>
              </a:ext>
            </a:extLst>
          </p:cNvPr>
          <p:cNvGrpSpPr/>
          <p:nvPr/>
        </p:nvGrpSpPr>
        <p:grpSpPr>
          <a:xfrm>
            <a:off x="4864124" y="6075081"/>
            <a:ext cx="440475" cy="3490733"/>
            <a:chOff x="4869963" y="5932036"/>
            <a:chExt cx="440475" cy="3490733"/>
          </a:xfrm>
          <a:solidFill>
            <a:srgbClr val="EB7339"/>
          </a:solidFill>
        </p:grpSpPr>
        <p:grpSp>
          <p:nvGrpSpPr>
            <p:cNvPr id="114" name="Graphic 61">
              <a:extLst>
                <a:ext uri="{FF2B5EF4-FFF2-40B4-BE49-F238E27FC236}">
                  <a16:creationId xmlns:a16="http://schemas.microsoft.com/office/drawing/2014/main" id="{78F69486-E7DC-6A44-801F-5A662916156E}"/>
                </a:ext>
              </a:extLst>
            </p:cNvPr>
            <p:cNvGrpSpPr/>
            <p:nvPr/>
          </p:nvGrpSpPr>
          <p:grpSpPr>
            <a:xfrm>
              <a:off x="4869963" y="7272222"/>
              <a:ext cx="440475" cy="2150547"/>
              <a:chOff x="4886151" y="7721705"/>
              <a:chExt cx="440475" cy="2150547"/>
            </a:xfrm>
            <a:grpFill/>
          </p:grpSpPr>
          <p:sp>
            <p:nvSpPr>
              <p:cNvPr id="115" name="Freeform 114">
                <a:extLst>
                  <a:ext uri="{FF2B5EF4-FFF2-40B4-BE49-F238E27FC236}">
                    <a16:creationId xmlns:a16="http://schemas.microsoft.com/office/drawing/2014/main" id="{5F3ADF80-698F-D45D-27E2-EF5D84FC3FB9}"/>
                  </a:ext>
                </a:extLst>
              </p:cNvPr>
              <p:cNvSpPr/>
              <p:nvPr/>
            </p:nvSpPr>
            <p:spPr>
              <a:xfrm>
                <a:off x="4886151" y="9801647"/>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6711" y="22594"/>
                      <a:pt x="431064" y="22594"/>
                    </a:cubicBezTo>
                    <a:close/>
                  </a:path>
                </a:pathLst>
              </a:custGeom>
              <a:grpFill/>
              <a:ln w="9412"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26EDF6B8-9262-0B70-398F-8DE667645D06}"/>
                  </a:ext>
                </a:extLst>
              </p:cNvPr>
              <p:cNvSpPr/>
              <p:nvPr/>
            </p:nvSpPr>
            <p:spPr>
              <a:xfrm>
                <a:off x="5232131" y="9753259"/>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9"/>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19"/>
                      <a:pt x="93554" y="59685"/>
                    </a:cubicBezTo>
                    <a:cubicBezTo>
                      <a:pt x="93554" y="63451"/>
                      <a:pt x="91672" y="67216"/>
                      <a:pt x="88848" y="69099"/>
                    </a:cubicBezTo>
                    <a:lnTo>
                      <a:pt x="18259" y="117111"/>
                    </a:lnTo>
                    <a:cubicBezTo>
                      <a:pt x="16377" y="118053"/>
                      <a:pt x="14494" y="118994"/>
                      <a:pt x="11671" y="118994"/>
                    </a:cubicBezTo>
                    <a:close/>
                  </a:path>
                </a:pathLst>
              </a:custGeom>
              <a:grpFill/>
              <a:ln w="9412"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4B3C7CE6-27DC-5343-4742-19FE9C57701C}"/>
                  </a:ext>
                </a:extLst>
              </p:cNvPr>
              <p:cNvSpPr/>
              <p:nvPr/>
            </p:nvSpPr>
            <p:spPr>
              <a:xfrm>
                <a:off x="4886151" y="9124776"/>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6711" y="22594"/>
                      <a:pt x="431064" y="22594"/>
                    </a:cubicBezTo>
                    <a:close/>
                  </a:path>
                </a:pathLst>
              </a:custGeom>
              <a:grpFill/>
              <a:ln w="9412"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5BA58443-BFAC-B94F-B20C-0F47A6415D21}"/>
                  </a:ext>
                </a:extLst>
              </p:cNvPr>
              <p:cNvSpPr/>
              <p:nvPr/>
            </p:nvSpPr>
            <p:spPr>
              <a:xfrm>
                <a:off x="5232131" y="9076388"/>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457B8BC0-D0B1-94B0-B388-9F73EAE965B5}"/>
                  </a:ext>
                </a:extLst>
              </p:cNvPr>
              <p:cNvSpPr/>
              <p:nvPr/>
            </p:nvSpPr>
            <p:spPr>
              <a:xfrm>
                <a:off x="4886151" y="8446964"/>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7887"/>
                      <a:pt x="436711" y="22594"/>
                      <a:pt x="431064" y="22594"/>
                    </a:cubicBezTo>
                    <a:close/>
                  </a:path>
                </a:pathLst>
              </a:custGeom>
              <a:grpFill/>
              <a:ln w="9412"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1B57790B-2F2C-0A44-40CD-671D25CE32B8}"/>
                  </a:ext>
                </a:extLst>
              </p:cNvPr>
              <p:cNvSpPr/>
              <p:nvPr/>
            </p:nvSpPr>
            <p:spPr>
              <a:xfrm>
                <a:off x="5232131" y="8398576"/>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994"/>
                      <a:pt x="14494" y="118994"/>
                      <a:pt x="11671" y="118994"/>
                    </a:cubicBezTo>
                    <a:close/>
                  </a:path>
                </a:pathLst>
              </a:custGeom>
              <a:grpFill/>
              <a:ln w="9412"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345C618-A848-DD01-6DC5-85AD823F5564}"/>
                  </a:ext>
                </a:extLst>
              </p:cNvPr>
              <p:cNvSpPr/>
              <p:nvPr/>
            </p:nvSpPr>
            <p:spPr>
              <a:xfrm>
                <a:off x="4886151" y="7770093"/>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6711" y="22594"/>
                      <a:pt x="431064" y="22594"/>
                    </a:cubicBezTo>
                    <a:close/>
                  </a:path>
                </a:pathLst>
              </a:custGeom>
              <a:grpFill/>
              <a:ln w="9412"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5B69337F-30C6-5D33-27EC-DD37D3B54D03}"/>
                  </a:ext>
                </a:extLst>
              </p:cNvPr>
              <p:cNvSpPr/>
              <p:nvPr/>
            </p:nvSpPr>
            <p:spPr>
              <a:xfrm>
                <a:off x="5232131" y="7721705"/>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20"/>
                      <a:pt x="93554" y="59685"/>
                    </a:cubicBezTo>
                    <a:cubicBezTo>
                      <a:pt x="93554" y="63451"/>
                      <a:pt x="91672" y="67217"/>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grpSp>
        <p:sp>
          <p:nvSpPr>
            <p:cNvPr id="123" name="Freeform 122">
              <a:extLst>
                <a:ext uri="{FF2B5EF4-FFF2-40B4-BE49-F238E27FC236}">
                  <a16:creationId xmlns:a16="http://schemas.microsoft.com/office/drawing/2014/main" id="{16E4FC70-A3CB-B7B9-3CDD-3C0974D03989}"/>
                </a:ext>
              </a:extLst>
            </p:cNvPr>
            <p:cNvSpPr/>
            <p:nvPr/>
          </p:nvSpPr>
          <p:spPr>
            <a:xfrm>
              <a:off x="4996082" y="5980990"/>
              <a:ext cx="314356" cy="22593"/>
            </a:xfrm>
            <a:custGeom>
              <a:avLst/>
              <a:gdLst>
                <a:gd name="connsiteX0" fmla="*/ 307768 w 314356"/>
                <a:gd name="connsiteY0" fmla="*/ 22594 h 22593"/>
                <a:gd name="connsiteX1" fmla="*/ 6588 w 314356"/>
                <a:gd name="connsiteY1" fmla="*/ 22594 h 22593"/>
                <a:gd name="connsiteX2" fmla="*/ 0 w 314356"/>
                <a:gd name="connsiteY2" fmla="*/ 11297 h 22593"/>
                <a:gd name="connsiteX3" fmla="*/ 6588 w 314356"/>
                <a:gd name="connsiteY3" fmla="*/ 0 h 22593"/>
                <a:gd name="connsiteX4" fmla="*/ 307768 w 314356"/>
                <a:gd name="connsiteY4" fmla="*/ 0 h 22593"/>
                <a:gd name="connsiteX5" fmla="*/ 314356 w 314356"/>
                <a:gd name="connsiteY5" fmla="*/ 11297 h 22593"/>
                <a:gd name="connsiteX6" fmla="*/ 307768 w 314356"/>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56" h="22593">
                  <a:moveTo>
                    <a:pt x="307768" y="22594"/>
                  </a:moveTo>
                  <a:lnTo>
                    <a:pt x="6588" y="22594"/>
                  </a:lnTo>
                  <a:cubicBezTo>
                    <a:pt x="2823" y="22594"/>
                    <a:pt x="0" y="16945"/>
                    <a:pt x="0" y="11297"/>
                  </a:cubicBezTo>
                  <a:cubicBezTo>
                    <a:pt x="0" y="4707"/>
                    <a:pt x="2823" y="0"/>
                    <a:pt x="6588" y="0"/>
                  </a:cubicBezTo>
                  <a:lnTo>
                    <a:pt x="307768" y="0"/>
                  </a:lnTo>
                  <a:cubicBezTo>
                    <a:pt x="311533" y="0"/>
                    <a:pt x="314356" y="5648"/>
                    <a:pt x="314356" y="11297"/>
                  </a:cubicBezTo>
                  <a:cubicBezTo>
                    <a:pt x="314356" y="16945"/>
                    <a:pt x="311533" y="22594"/>
                    <a:pt x="307768" y="22594"/>
                  </a:cubicBezTo>
                  <a:close/>
                </a:path>
              </a:pathLst>
            </a:custGeom>
            <a:grpFill/>
            <a:ln w="9412"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1BFAF8FB-4191-2E76-2D46-F7DFAF871706}"/>
                </a:ext>
              </a:extLst>
            </p:cNvPr>
            <p:cNvSpPr/>
            <p:nvPr/>
          </p:nvSpPr>
          <p:spPr>
            <a:xfrm>
              <a:off x="5215943" y="5932601"/>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6" y="102048"/>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19"/>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9379F24E-0D17-728E-24A1-70697D36B639}"/>
                </a:ext>
              </a:extLst>
            </p:cNvPr>
            <p:cNvSpPr/>
            <p:nvPr/>
          </p:nvSpPr>
          <p:spPr>
            <a:xfrm>
              <a:off x="4964081" y="5932036"/>
              <a:ext cx="93553" cy="118993"/>
            </a:xfrm>
            <a:custGeom>
              <a:avLst/>
              <a:gdLst>
                <a:gd name="connsiteX0" fmla="*/ 81883 w 93553"/>
                <a:gd name="connsiteY0" fmla="*/ 0 h 118993"/>
                <a:gd name="connsiteX1" fmla="*/ 91295 w 93553"/>
                <a:gd name="connsiteY1" fmla="*/ 4707 h 118993"/>
                <a:gd name="connsiteX2" fmla="*/ 88472 w 93553"/>
                <a:gd name="connsiteY2" fmla="*/ 20711 h 118993"/>
                <a:gd name="connsiteX3" fmla="*/ 32001 w 93553"/>
                <a:gd name="connsiteY3" fmla="*/ 59309 h 118993"/>
                <a:gd name="connsiteX4" fmla="*/ 88472 w 93553"/>
                <a:gd name="connsiteY4" fmla="*/ 97906 h 118993"/>
                <a:gd name="connsiteX5" fmla="*/ 91295 w 93553"/>
                <a:gd name="connsiteY5" fmla="*/ 113910 h 118993"/>
                <a:gd name="connsiteX6" fmla="*/ 75295 w 93553"/>
                <a:gd name="connsiteY6" fmla="*/ 116734 h 118993"/>
                <a:gd name="connsiteX7" fmla="*/ 4706 w 93553"/>
                <a:gd name="connsiteY7" fmla="*/ 68723 h 118993"/>
                <a:gd name="connsiteX8" fmla="*/ 0 w 93553"/>
                <a:gd name="connsiteY8" fmla="*/ 59309 h 118993"/>
                <a:gd name="connsiteX9" fmla="*/ 4706 w 93553"/>
                <a:gd name="connsiteY9" fmla="*/ 49895 h 118993"/>
                <a:gd name="connsiteX10" fmla="*/ 75295 w 93553"/>
                <a:gd name="connsiteY10" fmla="*/ 1883 h 118993"/>
                <a:gd name="connsiteX11" fmla="*/ 81883 w 93553"/>
                <a:gd name="connsiteY11" fmla="*/ 0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3" h="118993">
                  <a:moveTo>
                    <a:pt x="81883" y="0"/>
                  </a:moveTo>
                  <a:cubicBezTo>
                    <a:pt x="85648" y="0"/>
                    <a:pt x="89413" y="1883"/>
                    <a:pt x="91295" y="4707"/>
                  </a:cubicBezTo>
                  <a:cubicBezTo>
                    <a:pt x="95060" y="10356"/>
                    <a:pt x="93178" y="16945"/>
                    <a:pt x="88472" y="20711"/>
                  </a:cubicBezTo>
                  <a:lnTo>
                    <a:pt x="32001" y="59309"/>
                  </a:lnTo>
                  <a:lnTo>
                    <a:pt x="88472" y="97906"/>
                  </a:lnTo>
                  <a:cubicBezTo>
                    <a:pt x="94119" y="101672"/>
                    <a:pt x="95060" y="109203"/>
                    <a:pt x="91295" y="113910"/>
                  </a:cubicBezTo>
                  <a:cubicBezTo>
                    <a:pt x="87530" y="119559"/>
                    <a:pt x="80001" y="120500"/>
                    <a:pt x="75295" y="116734"/>
                  </a:cubicBezTo>
                  <a:lnTo>
                    <a:pt x="4706" y="68723"/>
                  </a:lnTo>
                  <a:cubicBezTo>
                    <a:pt x="1882" y="66840"/>
                    <a:pt x="0" y="63074"/>
                    <a:pt x="0" y="59309"/>
                  </a:cubicBezTo>
                  <a:cubicBezTo>
                    <a:pt x="0" y="55543"/>
                    <a:pt x="1882" y="51777"/>
                    <a:pt x="4706" y="49895"/>
                  </a:cubicBezTo>
                  <a:lnTo>
                    <a:pt x="75295" y="1883"/>
                  </a:lnTo>
                  <a:cubicBezTo>
                    <a:pt x="78118" y="941"/>
                    <a:pt x="80001" y="0"/>
                    <a:pt x="81883" y="0"/>
                  </a:cubicBezTo>
                  <a:close/>
                </a:path>
              </a:pathLst>
            </a:custGeom>
            <a:grpFill/>
            <a:ln w="9412" cap="flat">
              <a:noFill/>
              <a:prstDash val="solid"/>
              <a:miter/>
            </a:ln>
          </p:spPr>
          <p:txBody>
            <a:bodyPr rtlCol="0" anchor="ctr"/>
            <a:lstStyle/>
            <a:p>
              <a:endParaRPr lang="en-US"/>
            </a:p>
          </p:txBody>
        </p:sp>
      </p:grpSp>
      <p:grpSp>
        <p:nvGrpSpPr>
          <p:cNvPr id="154" name="Group 153">
            <a:extLst>
              <a:ext uri="{FF2B5EF4-FFF2-40B4-BE49-F238E27FC236}">
                <a16:creationId xmlns:a16="http://schemas.microsoft.com/office/drawing/2014/main" id="{56BCC99B-697F-98AD-2F43-1DE8052F6DAC}"/>
              </a:ext>
            </a:extLst>
          </p:cNvPr>
          <p:cNvGrpSpPr/>
          <p:nvPr/>
        </p:nvGrpSpPr>
        <p:grpSpPr>
          <a:xfrm>
            <a:off x="3072103" y="6992952"/>
            <a:ext cx="118966" cy="2232073"/>
            <a:chOff x="3077942" y="6849907"/>
            <a:chExt cx="118966" cy="2232073"/>
          </a:xfrm>
          <a:solidFill>
            <a:srgbClr val="EB7339"/>
          </a:solidFill>
        </p:grpSpPr>
        <p:grpSp>
          <p:nvGrpSpPr>
            <p:cNvPr id="126" name="Graphic 61">
              <a:extLst>
                <a:ext uri="{FF2B5EF4-FFF2-40B4-BE49-F238E27FC236}">
                  <a16:creationId xmlns:a16="http://schemas.microsoft.com/office/drawing/2014/main" id="{912D4ECF-2CE0-1FEE-C801-705C58CC2DD9}"/>
                </a:ext>
              </a:extLst>
            </p:cNvPr>
            <p:cNvGrpSpPr/>
            <p:nvPr/>
          </p:nvGrpSpPr>
          <p:grpSpPr>
            <a:xfrm>
              <a:off x="3077942" y="8886168"/>
              <a:ext cx="118966" cy="195812"/>
              <a:chOff x="3094130" y="9335651"/>
              <a:chExt cx="118966" cy="195812"/>
            </a:xfrm>
            <a:grpFill/>
          </p:grpSpPr>
          <p:sp>
            <p:nvSpPr>
              <p:cNvPr id="127" name="Freeform 126">
                <a:extLst>
                  <a:ext uri="{FF2B5EF4-FFF2-40B4-BE49-F238E27FC236}">
                    <a16:creationId xmlns:a16="http://schemas.microsoft.com/office/drawing/2014/main" id="{E4DB819B-EC3E-60F1-E1B2-BBA894AA4BB5}"/>
                  </a:ext>
                </a:extLst>
              </p:cNvPr>
              <p:cNvSpPr/>
              <p:nvPr/>
            </p:nvSpPr>
            <p:spPr>
              <a:xfrm>
                <a:off x="3142130" y="9335651"/>
                <a:ext cx="22588" cy="195812"/>
              </a:xfrm>
              <a:custGeom>
                <a:avLst/>
                <a:gdLst>
                  <a:gd name="connsiteX0" fmla="*/ 0 w 22588"/>
                  <a:gd name="connsiteY0" fmla="*/ 192047 h 195812"/>
                  <a:gd name="connsiteX1" fmla="*/ 0 w 22588"/>
                  <a:gd name="connsiteY1" fmla="*/ 3766 h 195812"/>
                  <a:gd name="connsiteX2" fmla="*/ 11294 w 22588"/>
                  <a:gd name="connsiteY2" fmla="*/ 0 h 195812"/>
                  <a:gd name="connsiteX3" fmla="*/ 22588 w 22588"/>
                  <a:gd name="connsiteY3" fmla="*/ 3766 h 195812"/>
                  <a:gd name="connsiteX4" fmla="*/ 22588 w 22588"/>
                  <a:gd name="connsiteY4" fmla="*/ 192047 h 195812"/>
                  <a:gd name="connsiteX5" fmla="*/ 11294 w 22588"/>
                  <a:gd name="connsiteY5" fmla="*/ 195812 h 195812"/>
                  <a:gd name="connsiteX6" fmla="*/ 0 w 22588"/>
                  <a:gd name="connsiteY6" fmla="*/ 192047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5812">
                    <a:moveTo>
                      <a:pt x="0" y="192047"/>
                    </a:moveTo>
                    <a:lnTo>
                      <a:pt x="0" y="3766"/>
                    </a:lnTo>
                    <a:cubicBezTo>
                      <a:pt x="0" y="1883"/>
                      <a:pt x="5647" y="0"/>
                      <a:pt x="11294" y="0"/>
                    </a:cubicBezTo>
                    <a:cubicBezTo>
                      <a:pt x="17883" y="0"/>
                      <a:pt x="22588" y="1883"/>
                      <a:pt x="22588" y="3766"/>
                    </a:cubicBezTo>
                    <a:lnTo>
                      <a:pt x="22588" y="192047"/>
                    </a:lnTo>
                    <a:cubicBezTo>
                      <a:pt x="22588" y="193930"/>
                      <a:pt x="16941" y="195812"/>
                      <a:pt x="11294" y="195812"/>
                    </a:cubicBezTo>
                    <a:cubicBezTo>
                      <a:pt x="5647" y="195812"/>
                      <a:pt x="0" y="193930"/>
                      <a:pt x="0" y="192047"/>
                    </a:cubicBezTo>
                    <a:close/>
                  </a:path>
                </a:pathLst>
              </a:custGeom>
              <a:grpFill/>
              <a:ln w="9412"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27C7947-11E2-116E-3CED-07F3AFE5C8DE}"/>
                  </a:ext>
                </a:extLst>
              </p:cNvPr>
              <p:cNvSpPr/>
              <p:nvPr/>
            </p:nvSpPr>
            <p:spPr>
              <a:xfrm>
                <a:off x="3094130" y="9436946"/>
                <a:ext cx="118966" cy="93575"/>
              </a:xfrm>
              <a:custGeom>
                <a:avLst/>
                <a:gdLst>
                  <a:gd name="connsiteX0" fmla="*/ 0 w 118966"/>
                  <a:gd name="connsiteY0" fmla="*/ 11673 h 93575"/>
                  <a:gd name="connsiteX1" fmla="*/ 4706 w 118966"/>
                  <a:gd name="connsiteY1" fmla="*/ 2259 h 93575"/>
                  <a:gd name="connsiteX2" fmla="*/ 20706 w 118966"/>
                  <a:gd name="connsiteY2" fmla="*/ 5083 h 93575"/>
                  <a:gd name="connsiteX3" fmla="*/ 59295 w 118966"/>
                  <a:gd name="connsiteY3" fmla="*/ 61568 h 93575"/>
                  <a:gd name="connsiteX4" fmla="*/ 97883 w 118966"/>
                  <a:gd name="connsiteY4" fmla="*/ 5083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6"/>
                      <a:pt x="20706" y="5083"/>
                    </a:cubicBezTo>
                    <a:lnTo>
                      <a:pt x="59295" y="61568"/>
                    </a:lnTo>
                    <a:lnTo>
                      <a:pt x="97883" y="5083"/>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6380"/>
                      <a:pt x="0" y="14497"/>
                      <a:pt x="0" y="11673"/>
                    </a:cubicBezTo>
                    <a:close/>
                  </a:path>
                </a:pathLst>
              </a:custGeom>
              <a:grpFill/>
              <a:ln w="9412" cap="flat">
                <a:noFill/>
                <a:prstDash val="solid"/>
                <a:miter/>
              </a:ln>
            </p:spPr>
            <p:txBody>
              <a:bodyPr rtlCol="0" anchor="ctr"/>
              <a:lstStyle/>
              <a:p>
                <a:endParaRPr lang="en-US"/>
              </a:p>
            </p:txBody>
          </p:sp>
        </p:grpSp>
        <p:grpSp>
          <p:nvGrpSpPr>
            <p:cNvPr id="129" name="Graphic 61">
              <a:extLst>
                <a:ext uri="{FF2B5EF4-FFF2-40B4-BE49-F238E27FC236}">
                  <a16:creationId xmlns:a16="http://schemas.microsoft.com/office/drawing/2014/main" id="{9FBA200A-5EBB-857B-445A-08A936A4BF28}"/>
                </a:ext>
              </a:extLst>
            </p:cNvPr>
            <p:cNvGrpSpPr/>
            <p:nvPr/>
          </p:nvGrpSpPr>
          <p:grpSpPr>
            <a:xfrm>
              <a:off x="3077942" y="8208356"/>
              <a:ext cx="118966" cy="195812"/>
              <a:chOff x="3094130" y="8657839"/>
              <a:chExt cx="118966" cy="195812"/>
            </a:xfrm>
            <a:grpFill/>
          </p:grpSpPr>
          <p:sp>
            <p:nvSpPr>
              <p:cNvPr id="130" name="Freeform 129">
                <a:extLst>
                  <a:ext uri="{FF2B5EF4-FFF2-40B4-BE49-F238E27FC236}">
                    <a16:creationId xmlns:a16="http://schemas.microsoft.com/office/drawing/2014/main" id="{63787FFF-FCA0-4E3C-ED9F-6AEC2AB0DD15}"/>
                  </a:ext>
                </a:extLst>
              </p:cNvPr>
              <p:cNvSpPr/>
              <p:nvPr/>
            </p:nvSpPr>
            <p:spPr>
              <a:xfrm>
                <a:off x="3142130" y="8657839"/>
                <a:ext cx="22588" cy="195812"/>
              </a:xfrm>
              <a:custGeom>
                <a:avLst/>
                <a:gdLst>
                  <a:gd name="connsiteX0" fmla="*/ 0 w 22588"/>
                  <a:gd name="connsiteY0" fmla="*/ 192047 h 195812"/>
                  <a:gd name="connsiteX1" fmla="*/ 0 w 22588"/>
                  <a:gd name="connsiteY1" fmla="*/ 3766 h 195812"/>
                  <a:gd name="connsiteX2" fmla="*/ 11294 w 22588"/>
                  <a:gd name="connsiteY2" fmla="*/ 0 h 195812"/>
                  <a:gd name="connsiteX3" fmla="*/ 22588 w 22588"/>
                  <a:gd name="connsiteY3" fmla="*/ 3766 h 195812"/>
                  <a:gd name="connsiteX4" fmla="*/ 22588 w 22588"/>
                  <a:gd name="connsiteY4" fmla="*/ 192047 h 195812"/>
                  <a:gd name="connsiteX5" fmla="*/ 11294 w 22588"/>
                  <a:gd name="connsiteY5" fmla="*/ 195812 h 195812"/>
                  <a:gd name="connsiteX6" fmla="*/ 0 w 22588"/>
                  <a:gd name="connsiteY6" fmla="*/ 192047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5812">
                    <a:moveTo>
                      <a:pt x="0" y="192047"/>
                    </a:moveTo>
                    <a:lnTo>
                      <a:pt x="0" y="3766"/>
                    </a:lnTo>
                    <a:cubicBezTo>
                      <a:pt x="0" y="1883"/>
                      <a:pt x="5647" y="0"/>
                      <a:pt x="11294" y="0"/>
                    </a:cubicBezTo>
                    <a:cubicBezTo>
                      <a:pt x="17883" y="0"/>
                      <a:pt x="22588" y="1883"/>
                      <a:pt x="22588" y="3766"/>
                    </a:cubicBezTo>
                    <a:lnTo>
                      <a:pt x="22588" y="192047"/>
                    </a:lnTo>
                    <a:cubicBezTo>
                      <a:pt x="22588" y="193930"/>
                      <a:pt x="16941" y="195812"/>
                      <a:pt x="11294" y="195812"/>
                    </a:cubicBezTo>
                    <a:cubicBezTo>
                      <a:pt x="5647" y="195812"/>
                      <a:pt x="0" y="194871"/>
                      <a:pt x="0" y="192047"/>
                    </a:cubicBezTo>
                    <a:close/>
                  </a:path>
                </a:pathLst>
              </a:custGeom>
              <a:grpFill/>
              <a:ln w="9412"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80B727C6-3DEF-FB2B-819A-B29DBCFC23AB}"/>
                  </a:ext>
                </a:extLst>
              </p:cNvPr>
              <p:cNvSpPr/>
              <p:nvPr/>
            </p:nvSpPr>
            <p:spPr>
              <a:xfrm>
                <a:off x="3094130" y="8760076"/>
                <a:ext cx="118966" cy="93575"/>
              </a:xfrm>
              <a:custGeom>
                <a:avLst/>
                <a:gdLst>
                  <a:gd name="connsiteX0" fmla="*/ 0 w 118966"/>
                  <a:gd name="connsiteY0" fmla="*/ 11673 h 93575"/>
                  <a:gd name="connsiteX1" fmla="*/ 4706 w 118966"/>
                  <a:gd name="connsiteY1" fmla="*/ 2259 h 93575"/>
                  <a:gd name="connsiteX2" fmla="*/ 20706 w 118966"/>
                  <a:gd name="connsiteY2" fmla="*/ 5084 h 93575"/>
                  <a:gd name="connsiteX3" fmla="*/ 59295 w 118966"/>
                  <a:gd name="connsiteY3" fmla="*/ 61568 h 93575"/>
                  <a:gd name="connsiteX4" fmla="*/ 97883 w 118966"/>
                  <a:gd name="connsiteY4" fmla="*/ 5084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6"/>
                      <a:pt x="20706" y="5084"/>
                    </a:cubicBezTo>
                    <a:lnTo>
                      <a:pt x="59295" y="61568"/>
                    </a:lnTo>
                    <a:lnTo>
                      <a:pt x="97883" y="5084"/>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6380"/>
                      <a:pt x="0" y="13556"/>
                      <a:pt x="0" y="11673"/>
                    </a:cubicBezTo>
                    <a:close/>
                  </a:path>
                </a:pathLst>
              </a:custGeom>
              <a:grpFill/>
              <a:ln w="9412" cap="flat">
                <a:noFill/>
                <a:prstDash val="solid"/>
                <a:miter/>
              </a:ln>
            </p:spPr>
            <p:txBody>
              <a:bodyPr rtlCol="0" anchor="ctr"/>
              <a:lstStyle/>
              <a:p>
                <a:endParaRPr lang="en-US"/>
              </a:p>
            </p:txBody>
          </p:sp>
        </p:grpSp>
        <p:grpSp>
          <p:nvGrpSpPr>
            <p:cNvPr id="132" name="Graphic 61">
              <a:extLst>
                <a:ext uri="{FF2B5EF4-FFF2-40B4-BE49-F238E27FC236}">
                  <a16:creationId xmlns:a16="http://schemas.microsoft.com/office/drawing/2014/main" id="{AE292744-9F91-9CA8-62B0-7364627FAA3E}"/>
                </a:ext>
              </a:extLst>
            </p:cNvPr>
            <p:cNvGrpSpPr/>
            <p:nvPr/>
          </p:nvGrpSpPr>
          <p:grpSpPr>
            <a:xfrm>
              <a:off x="3077942" y="7527720"/>
              <a:ext cx="118966" cy="195812"/>
              <a:chOff x="3094130" y="7977203"/>
              <a:chExt cx="118966" cy="195812"/>
            </a:xfrm>
            <a:grpFill/>
          </p:grpSpPr>
          <p:sp>
            <p:nvSpPr>
              <p:cNvPr id="133" name="Freeform 132">
                <a:extLst>
                  <a:ext uri="{FF2B5EF4-FFF2-40B4-BE49-F238E27FC236}">
                    <a16:creationId xmlns:a16="http://schemas.microsoft.com/office/drawing/2014/main" id="{DF07E4B1-1131-0652-9939-5F3F5F4CC485}"/>
                  </a:ext>
                </a:extLst>
              </p:cNvPr>
              <p:cNvSpPr/>
              <p:nvPr/>
            </p:nvSpPr>
            <p:spPr>
              <a:xfrm>
                <a:off x="3142130" y="7977203"/>
                <a:ext cx="22588" cy="195812"/>
              </a:xfrm>
              <a:custGeom>
                <a:avLst/>
                <a:gdLst>
                  <a:gd name="connsiteX0" fmla="*/ 0 w 22588"/>
                  <a:gd name="connsiteY0" fmla="*/ 192047 h 195812"/>
                  <a:gd name="connsiteX1" fmla="*/ 0 w 22588"/>
                  <a:gd name="connsiteY1" fmla="*/ 3766 h 195812"/>
                  <a:gd name="connsiteX2" fmla="*/ 11294 w 22588"/>
                  <a:gd name="connsiteY2" fmla="*/ 0 h 195812"/>
                  <a:gd name="connsiteX3" fmla="*/ 22588 w 22588"/>
                  <a:gd name="connsiteY3" fmla="*/ 3766 h 195812"/>
                  <a:gd name="connsiteX4" fmla="*/ 22588 w 22588"/>
                  <a:gd name="connsiteY4" fmla="*/ 192047 h 195812"/>
                  <a:gd name="connsiteX5" fmla="*/ 11294 w 22588"/>
                  <a:gd name="connsiteY5" fmla="*/ 195812 h 195812"/>
                  <a:gd name="connsiteX6" fmla="*/ 0 w 22588"/>
                  <a:gd name="connsiteY6" fmla="*/ 192047 h 19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5812">
                    <a:moveTo>
                      <a:pt x="0" y="192047"/>
                    </a:moveTo>
                    <a:lnTo>
                      <a:pt x="0" y="3766"/>
                    </a:lnTo>
                    <a:cubicBezTo>
                      <a:pt x="0" y="1883"/>
                      <a:pt x="5647" y="0"/>
                      <a:pt x="11294" y="0"/>
                    </a:cubicBezTo>
                    <a:cubicBezTo>
                      <a:pt x="17883" y="0"/>
                      <a:pt x="22588" y="1883"/>
                      <a:pt x="22588" y="3766"/>
                    </a:cubicBezTo>
                    <a:lnTo>
                      <a:pt x="22588" y="192047"/>
                    </a:lnTo>
                    <a:cubicBezTo>
                      <a:pt x="22588" y="193929"/>
                      <a:pt x="16941" y="195812"/>
                      <a:pt x="11294" y="195812"/>
                    </a:cubicBezTo>
                    <a:cubicBezTo>
                      <a:pt x="5647" y="195812"/>
                      <a:pt x="0" y="193929"/>
                      <a:pt x="0" y="192047"/>
                    </a:cubicBezTo>
                    <a:close/>
                  </a:path>
                </a:pathLst>
              </a:custGeom>
              <a:grpFill/>
              <a:ln w="9412"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8EF176C0-1653-FE39-4F09-BE7F96FBC694}"/>
                  </a:ext>
                </a:extLst>
              </p:cNvPr>
              <p:cNvSpPr/>
              <p:nvPr/>
            </p:nvSpPr>
            <p:spPr>
              <a:xfrm>
                <a:off x="3094130" y="8079439"/>
                <a:ext cx="118966" cy="93575"/>
              </a:xfrm>
              <a:custGeom>
                <a:avLst/>
                <a:gdLst>
                  <a:gd name="connsiteX0" fmla="*/ 0 w 118966"/>
                  <a:gd name="connsiteY0" fmla="*/ 11673 h 93575"/>
                  <a:gd name="connsiteX1" fmla="*/ 4706 w 118966"/>
                  <a:gd name="connsiteY1" fmla="*/ 2259 h 93575"/>
                  <a:gd name="connsiteX2" fmla="*/ 20706 w 118966"/>
                  <a:gd name="connsiteY2" fmla="*/ 5084 h 93575"/>
                  <a:gd name="connsiteX3" fmla="*/ 59295 w 118966"/>
                  <a:gd name="connsiteY3" fmla="*/ 61568 h 93575"/>
                  <a:gd name="connsiteX4" fmla="*/ 97883 w 118966"/>
                  <a:gd name="connsiteY4" fmla="*/ 5084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7"/>
                      <a:pt x="20706" y="5084"/>
                    </a:cubicBezTo>
                    <a:lnTo>
                      <a:pt x="59295" y="61568"/>
                    </a:lnTo>
                    <a:lnTo>
                      <a:pt x="97883" y="5084"/>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5439"/>
                      <a:pt x="0" y="13556"/>
                      <a:pt x="0" y="11673"/>
                    </a:cubicBezTo>
                    <a:close/>
                  </a:path>
                </a:pathLst>
              </a:custGeom>
              <a:grpFill/>
              <a:ln w="9412" cap="flat">
                <a:noFill/>
                <a:prstDash val="solid"/>
                <a:miter/>
              </a:ln>
            </p:spPr>
            <p:txBody>
              <a:bodyPr rtlCol="0" anchor="ctr"/>
              <a:lstStyle/>
              <a:p>
                <a:endParaRPr lang="en-US"/>
              </a:p>
            </p:txBody>
          </p:sp>
        </p:grpSp>
        <p:grpSp>
          <p:nvGrpSpPr>
            <p:cNvPr id="135" name="Graphic 61">
              <a:extLst>
                <a:ext uri="{FF2B5EF4-FFF2-40B4-BE49-F238E27FC236}">
                  <a16:creationId xmlns:a16="http://schemas.microsoft.com/office/drawing/2014/main" id="{C56275D0-D7C0-2C5E-A4F2-22D2333D5533}"/>
                </a:ext>
              </a:extLst>
            </p:cNvPr>
            <p:cNvGrpSpPr/>
            <p:nvPr/>
          </p:nvGrpSpPr>
          <p:grpSpPr>
            <a:xfrm>
              <a:off x="3077942" y="6849907"/>
              <a:ext cx="118966" cy="196057"/>
              <a:chOff x="3094130" y="7299390"/>
              <a:chExt cx="118966" cy="196057"/>
            </a:xfrm>
            <a:grpFill/>
          </p:grpSpPr>
          <p:sp>
            <p:nvSpPr>
              <p:cNvPr id="136" name="Freeform 135">
                <a:extLst>
                  <a:ext uri="{FF2B5EF4-FFF2-40B4-BE49-F238E27FC236}">
                    <a16:creationId xmlns:a16="http://schemas.microsoft.com/office/drawing/2014/main" id="{EC9C3085-AE97-4A3F-5F9E-6761EBCFC240}"/>
                  </a:ext>
                </a:extLst>
              </p:cNvPr>
              <p:cNvSpPr/>
              <p:nvPr/>
            </p:nvSpPr>
            <p:spPr>
              <a:xfrm>
                <a:off x="3142130" y="7299390"/>
                <a:ext cx="22588" cy="196057"/>
              </a:xfrm>
              <a:custGeom>
                <a:avLst/>
                <a:gdLst>
                  <a:gd name="connsiteX0" fmla="*/ 0 w 22588"/>
                  <a:gd name="connsiteY0" fmla="*/ 192047 h 196057"/>
                  <a:gd name="connsiteX1" fmla="*/ 0 w 22588"/>
                  <a:gd name="connsiteY1" fmla="*/ 3766 h 196057"/>
                  <a:gd name="connsiteX2" fmla="*/ 11294 w 22588"/>
                  <a:gd name="connsiteY2" fmla="*/ 0 h 196057"/>
                  <a:gd name="connsiteX3" fmla="*/ 22588 w 22588"/>
                  <a:gd name="connsiteY3" fmla="*/ 3766 h 196057"/>
                  <a:gd name="connsiteX4" fmla="*/ 22588 w 22588"/>
                  <a:gd name="connsiteY4" fmla="*/ 192047 h 196057"/>
                  <a:gd name="connsiteX5" fmla="*/ 11294 w 22588"/>
                  <a:gd name="connsiteY5" fmla="*/ 195812 h 196057"/>
                  <a:gd name="connsiteX6" fmla="*/ 0 w 22588"/>
                  <a:gd name="connsiteY6" fmla="*/ 192047 h 19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8" h="196057">
                    <a:moveTo>
                      <a:pt x="0" y="192047"/>
                    </a:moveTo>
                    <a:lnTo>
                      <a:pt x="0" y="3766"/>
                    </a:lnTo>
                    <a:cubicBezTo>
                      <a:pt x="0" y="1883"/>
                      <a:pt x="5647" y="0"/>
                      <a:pt x="11294" y="0"/>
                    </a:cubicBezTo>
                    <a:cubicBezTo>
                      <a:pt x="17883" y="0"/>
                      <a:pt x="22588" y="1883"/>
                      <a:pt x="22588" y="3766"/>
                    </a:cubicBezTo>
                    <a:lnTo>
                      <a:pt x="22588" y="192047"/>
                    </a:lnTo>
                    <a:cubicBezTo>
                      <a:pt x="22588" y="193930"/>
                      <a:pt x="16941" y="195812"/>
                      <a:pt x="11294" y="195812"/>
                    </a:cubicBezTo>
                    <a:cubicBezTo>
                      <a:pt x="5647" y="196754"/>
                      <a:pt x="0" y="194871"/>
                      <a:pt x="0" y="192047"/>
                    </a:cubicBezTo>
                    <a:close/>
                  </a:path>
                </a:pathLst>
              </a:custGeom>
              <a:grpFill/>
              <a:ln w="9412"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68CEA65-DC23-B770-900C-D26CA9A6B5AE}"/>
                  </a:ext>
                </a:extLst>
              </p:cNvPr>
              <p:cNvSpPr/>
              <p:nvPr/>
            </p:nvSpPr>
            <p:spPr>
              <a:xfrm>
                <a:off x="3094130" y="7401627"/>
                <a:ext cx="118966" cy="93575"/>
              </a:xfrm>
              <a:custGeom>
                <a:avLst/>
                <a:gdLst>
                  <a:gd name="connsiteX0" fmla="*/ 0 w 118966"/>
                  <a:gd name="connsiteY0" fmla="*/ 11673 h 93575"/>
                  <a:gd name="connsiteX1" fmla="*/ 4706 w 118966"/>
                  <a:gd name="connsiteY1" fmla="*/ 2259 h 93575"/>
                  <a:gd name="connsiteX2" fmla="*/ 20706 w 118966"/>
                  <a:gd name="connsiteY2" fmla="*/ 5084 h 93575"/>
                  <a:gd name="connsiteX3" fmla="*/ 59295 w 118966"/>
                  <a:gd name="connsiteY3" fmla="*/ 61568 h 93575"/>
                  <a:gd name="connsiteX4" fmla="*/ 97883 w 118966"/>
                  <a:gd name="connsiteY4" fmla="*/ 5084 h 93575"/>
                  <a:gd name="connsiteX5" fmla="*/ 113884 w 118966"/>
                  <a:gd name="connsiteY5" fmla="*/ 2259 h 93575"/>
                  <a:gd name="connsiteX6" fmla="*/ 116707 w 118966"/>
                  <a:gd name="connsiteY6" fmla="*/ 18263 h 93575"/>
                  <a:gd name="connsiteX7" fmla="*/ 68707 w 118966"/>
                  <a:gd name="connsiteY7" fmla="*/ 88869 h 93575"/>
                  <a:gd name="connsiteX8" fmla="*/ 59295 w 118966"/>
                  <a:gd name="connsiteY8" fmla="*/ 93576 h 93575"/>
                  <a:gd name="connsiteX9" fmla="*/ 49883 w 118966"/>
                  <a:gd name="connsiteY9" fmla="*/ 88869 h 93575"/>
                  <a:gd name="connsiteX10" fmla="*/ 1882 w 118966"/>
                  <a:gd name="connsiteY10" fmla="*/ 18263 h 93575"/>
                  <a:gd name="connsiteX11" fmla="*/ 0 w 118966"/>
                  <a:gd name="connsiteY11" fmla="*/ 11673 h 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966" h="93575">
                    <a:moveTo>
                      <a:pt x="0" y="11673"/>
                    </a:moveTo>
                    <a:cubicBezTo>
                      <a:pt x="0" y="7908"/>
                      <a:pt x="1882" y="4142"/>
                      <a:pt x="4706" y="2259"/>
                    </a:cubicBezTo>
                    <a:cubicBezTo>
                      <a:pt x="10353" y="-1506"/>
                      <a:pt x="16941" y="377"/>
                      <a:pt x="20706" y="5084"/>
                    </a:cubicBezTo>
                    <a:lnTo>
                      <a:pt x="59295" y="61568"/>
                    </a:lnTo>
                    <a:lnTo>
                      <a:pt x="97883" y="5084"/>
                    </a:lnTo>
                    <a:cubicBezTo>
                      <a:pt x="101648" y="-565"/>
                      <a:pt x="109178" y="-1506"/>
                      <a:pt x="113884" y="2259"/>
                    </a:cubicBezTo>
                    <a:cubicBezTo>
                      <a:pt x="119531" y="6025"/>
                      <a:pt x="120472" y="13556"/>
                      <a:pt x="116707" y="18263"/>
                    </a:cubicBezTo>
                    <a:lnTo>
                      <a:pt x="68707" y="88869"/>
                    </a:lnTo>
                    <a:cubicBezTo>
                      <a:pt x="66824" y="91693"/>
                      <a:pt x="63059" y="93576"/>
                      <a:pt x="59295" y="93576"/>
                    </a:cubicBezTo>
                    <a:cubicBezTo>
                      <a:pt x="55530" y="93576"/>
                      <a:pt x="51765" y="91693"/>
                      <a:pt x="49883" y="88869"/>
                    </a:cubicBezTo>
                    <a:lnTo>
                      <a:pt x="1882" y="18263"/>
                    </a:lnTo>
                    <a:cubicBezTo>
                      <a:pt x="941" y="16380"/>
                      <a:pt x="0" y="14498"/>
                      <a:pt x="0" y="11673"/>
                    </a:cubicBezTo>
                    <a:close/>
                  </a:path>
                </a:pathLst>
              </a:custGeom>
              <a:grpFill/>
              <a:ln w="9412" cap="flat">
                <a:noFill/>
                <a:prstDash val="solid"/>
                <a:miter/>
              </a:ln>
            </p:spPr>
            <p:txBody>
              <a:bodyPr rtlCol="0" anchor="ctr"/>
              <a:lstStyle/>
              <a:p>
                <a:endParaRPr lang="en-US"/>
              </a:p>
            </p:txBody>
          </p:sp>
        </p:grpSp>
      </p:grpSp>
      <p:grpSp>
        <p:nvGrpSpPr>
          <p:cNvPr id="153" name="Group 152">
            <a:extLst>
              <a:ext uri="{FF2B5EF4-FFF2-40B4-BE49-F238E27FC236}">
                <a16:creationId xmlns:a16="http://schemas.microsoft.com/office/drawing/2014/main" id="{A0EA843A-78E2-3FF2-A526-219EE67808CA}"/>
              </a:ext>
            </a:extLst>
          </p:cNvPr>
          <p:cNvGrpSpPr/>
          <p:nvPr/>
        </p:nvGrpSpPr>
        <p:grpSpPr>
          <a:xfrm>
            <a:off x="916783" y="6050228"/>
            <a:ext cx="442357" cy="3515586"/>
            <a:chOff x="922622" y="5907183"/>
            <a:chExt cx="442357" cy="3515586"/>
          </a:xfrm>
          <a:solidFill>
            <a:srgbClr val="EB7339"/>
          </a:solidFill>
        </p:grpSpPr>
        <p:sp>
          <p:nvSpPr>
            <p:cNvPr id="138" name="Freeform 137">
              <a:extLst>
                <a:ext uri="{FF2B5EF4-FFF2-40B4-BE49-F238E27FC236}">
                  <a16:creationId xmlns:a16="http://schemas.microsoft.com/office/drawing/2014/main" id="{D543C637-FE67-8BDE-38E0-FF9F0233C06B}"/>
                </a:ext>
              </a:extLst>
            </p:cNvPr>
            <p:cNvSpPr/>
            <p:nvPr/>
          </p:nvSpPr>
          <p:spPr>
            <a:xfrm>
              <a:off x="924504" y="9352164"/>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BB787CA7-ADA4-CA4B-9A1E-B20CEA341E56}"/>
                </a:ext>
              </a:extLst>
            </p:cNvPr>
            <p:cNvSpPr/>
            <p:nvPr/>
          </p:nvSpPr>
          <p:spPr>
            <a:xfrm>
              <a:off x="1270485" y="9303776"/>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9"/>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19"/>
                    <a:pt x="93554" y="59685"/>
                  </a:cubicBezTo>
                  <a:cubicBezTo>
                    <a:pt x="93554" y="63451"/>
                    <a:pt x="91672" y="67216"/>
                    <a:pt x="88848" y="69099"/>
                  </a:cubicBezTo>
                  <a:lnTo>
                    <a:pt x="18259" y="117111"/>
                  </a:lnTo>
                  <a:cubicBezTo>
                    <a:pt x="16377" y="118053"/>
                    <a:pt x="14494" y="118994"/>
                    <a:pt x="11671" y="118994"/>
                  </a:cubicBezTo>
                  <a:close/>
                </a:path>
              </a:pathLst>
            </a:custGeom>
            <a:grpFill/>
            <a:ln w="9412"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8054CDBE-4977-ED10-5A2E-61207E6F6383}"/>
                </a:ext>
              </a:extLst>
            </p:cNvPr>
            <p:cNvSpPr/>
            <p:nvPr/>
          </p:nvSpPr>
          <p:spPr>
            <a:xfrm>
              <a:off x="924504" y="8675293"/>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691CD91D-8357-2475-2758-21E39B5096F9}"/>
                </a:ext>
              </a:extLst>
            </p:cNvPr>
            <p:cNvSpPr/>
            <p:nvPr/>
          </p:nvSpPr>
          <p:spPr>
            <a:xfrm>
              <a:off x="1270485" y="8626905"/>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39AAAD9F-BA02-3C4E-0CDF-C38D0672764A}"/>
                </a:ext>
              </a:extLst>
            </p:cNvPr>
            <p:cNvSpPr/>
            <p:nvPr/>
          </p:nvSpPr>
          <p:spPr>
            <a:xfrm>
              <a:off x="924504" y="7997481"/>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7887"/>
                    <a:pt x="435770" y="22594"/>
                    <a:pt x="431064" y="22594"/>
                  </a:cubicBezTo>
                  <a:close/>
                </a:path>
              </a:pathLst>
            </a:custGeom>
            <a:grpFill/>
            <a:ln w="9412"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FDDC326-85F8-4CA0-C1EF-E317403B9C49}"/>
                </a:ext>
              </a:extLst>
            </p:cNvPr>
            <p:cNvSpPr/>
            <p:nvPr/>
          </p:nvSpPr>
          <p:spPr>
            <a:xfrm>
              <a:off x="1270485" y="7949093"/>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60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8"/>
                  </a:lnTo>
                  <a:cubicBezTo>
                    <a:pt x="-565" y="17322"/>
                    <a:pt x="-1506" y="9791"/>
                    <a:pt x="2259" y="5084"/>
                  </a:cubicBezTo>
                  <a:cubicBezTo>
                    <a:pt x="6024" y="-565"/>
                    <a:pt x="13553" y="-1506"/>
                    <a:pt x="18259" y="2260"/>
                  </a:cubicBezTo>
                  <a:lnTo>
                    <a:pt x="88848" y="50271"/>
                  </a:lnTo>
                  <a:cubicBezTo>
                    <a:pt x="91672" y="52154"/>
                    <a:pt x="93554" y="55919"/>
                    <a:pt x="93554" y="59685"/>
                  </a:cubicBezTo>
                  <a:cubicBezTo>
                    <a:pt x="93554" y="63451"/>
                    <a:pt x="91672" y="67216"/>
                    <a:pt x="88848" y="69099"/>
                  </a:cubicBezTo>
                  <a:lnTo>
                    <a:pt x="18259" y="117111"/>
                  </a:lnTo>
                  <a:cubicBezTo>
                    <a:pt x="16377" y="118994"/>
                    <a:pt x="14494" y="118994"/>
                    <a:pt x="11671" y="118994"/>
                  </a:cubicBezTo>
                  <a:close/>
                </a:path>
              </a:pathLst>
            </a:custGeom>
            <a:grpFill/>
            <a:ln w="9412"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4590FD7-B680-726B-EF5C-42A777AD5546}"/>
                </a:ext>
              </a:extLst>
            </p:cNvPr>
            <p:cNvSpPr/>
            <p:nvPr/>
          </p:nvSpPr>
          <p:spPr>
            <a:xfrm>
              <a:off x="924504" y="7320610"/>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C790D872-30D8-F86A-7102-4410F753C289}"/>
                </a:ext>
              </a:extLst>
            </p:cNvPr>
            <p:cNvSpPr/>
            <p:nvPr/>
          </p:nvSpPr>
          <p:spPr>
            <a:xfrm>
              <a:off x="1270485" y="7272222"/>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7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7"/>
                  </a:lnTo>
                  <a:cubicBezTo>
                    <a:pt x="-565" y="17322"/>
                    <a:pt x="-1506" y="9791"/>
                    <a:pt x="2259" y="5084"/>
                  </a:cubicBezTo>
                  <a:cubicBezTo>
                    <a:pt x="6024" y="-565"/>
                    <a:pt x="13553" y="-1506"/>
                    <a:pt x="18259" y="2259"/>
                  </a:cubicBezTo>
                  <a:lnTo>
                    <a:pt x="88848" y="50271"/>
                  </a:lnTo>
                  <a:cubicBezTo>
                    <a:pt x="91672" y="52154"/>
                    <a:pt x="93554" y="55920"/>
                    <a:pt x="93554" y="59685"/>
                  </a:cubicBezTo>
                  <a:cubicBezTo>
                    <a:pt x="93554" y="63451"/>
                    <a:pt x="91672" y="67217"/>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grpSp>
          <p:nvGrpSpPr>
            <p:cNvPr id="146" name="Graphic 61">
              <a:extLst>
                <a:ext uri="{FF2B5EF4-FFF2-40B4-BE49-F238E27FC236}">
                  <a16:creationId xmlns:a16="http://schemas.microsoft.com/office/drawing/2014/main" id="{BC4D2DAF-7BF3-8551-D781-B73BD09D388A}"/>
                </a:ext>
              </a:extLst>
            </p:cNvPr>
            <p:cNvGrpSpPr/>
            <p:nvPr/>
          </p:nvGrpSpPr>
          <p:grpSpPr>
            <a:xfrm>
              <a:off x="924504" y="5907183"/>
              <a:ext cx="440475" cy="118993"/>
              <a:chOff x="940692" y="6356666"/>
              <a:chExt cx="440475" cy="118993"/>
            </a:xfrm>
            <a:grpFill/>
          </p:grpSpPr>
          <p:sp>
            <p:nvSpPr>
              <p:cNvPr id="147" name="Freeform 146">
                <a:extLst>
                  <a:ext uri="{FF2B5EF4-FFF2-40B4-BE49-F238E27FC236}">
                    <a16:creationId xmlns:a16="http://schemas.microsoft.com/office/drawing/2014/main" id="{A5D23B1D-3045-B9F9-24E2-DFC784DA0F14}"/>
                  </a:ext>
                </a:extLst>
              </p:cNvPr>
              <p:cNvSpPr/>
              <p:nvPr/>
            </p:nvSpPr>
            <p:spPr>
              <a:xfrm>
                <a:off x="940692" y="6405055"/>
                <a:ext cx="440475" cy="22593"/>
              </a:xfrm>
              <a:custGeom>
                <a:avLst/>
                <a:gdLst>
                  <a:gd name="connsiteX0" fmla="*/ 431064 w 440475"/>
                  <a:gd name="connsiteY0" fmla="*/ 22594 h 22593"/>
                  <a:gd name="connsiteX1" fmla="*/ 9412 w 440475"/>
                  <a:gd name="connsiteY1" fmla="*/ 22594 h 22593"/>
                  <a:gd name="connsiteX2" fmla="*/ 0 w 440475"/>
                  <a:gd name="connsiteY2" fmla="*/ 11297 h 22593"/>
                  <a:gd name="connsiteX3" fmla="*/ 9412 w 440475"/>
                  <a:gd name="connsiteY3" fmla="*/ 0 h 22593"/>
                  <a:gd name="connsiteX4" fmla="*/ 431064 w 440475"/>
                  <a:gd name="connsiteY4" fmla="*/ 0 h 22593"/>
                  <a:gd name="connsiteX5" fmla="*/ 440476 w 440475"/>
                  <a:gd name="connsiteY5" fmla="*/ 11297 h 22593"/>
                  <a:gd name="connsiteX6" fmla="*/ 431064 w 440475"/>
                  <a:gd name="connsiteY6" fmla="*/ 22594 h 2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475" h="22593">
                    <a:moveTo>
                      <a:pt x="431064" y="22594"/>
                    </a:moveTo>
                    <a:lnTo>
                      <a:pt x="9412" y="22594"/>
                    </a:lnTo>
                    <a:cubicBezTo>
                      <a:pt x="4706" y="22594"/>
                      <a:pt x="0" y="16945"/>
                      <a:pt x="0" y="11297"/>
                    </a:cubicBezTo>
                    <a:cubicBezTo>
                      <a:pt x="0" y="4707"/>
                      <a:pt x="3765" y="0"/>
                      <a:pt x="9412" y="0"/>
                    </a:cubicBezTo>
                    <a:lnTo>
                      <a:pt x="431064" y="0"/>
                    </a:lnTo>
                    <a:cubicBezTo>
                      <a:pt x="435770" y="0"/>
                      <a:pt x="440476" y="5648"/>
                      <a:pt x="440476" y="11297"/>
                    </a:cubicBezTo>
                    <a:cubicBezTo>
                      <a:pt x="440476" y="16945"/>
                      <a:pt x="435770" y="22594"/>
                      <a:pt x="431064" y="22594"/>
                    </a:cubicBezTo>
                    <a:close/>
                  </a:path>
                </a:pathLst>
              </a:custGeom>
              <a:grpFill/>
              <a:ln w="9412"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2F842193-3E9F-4120-7387-6A2B3FF090B6}"/>
                  </a:ext>
                </a:extLst>
              </p:cNvPr>
              <p:cNvSpPr/>
              <p:nvPr/>
            </p:nvSpPr>
            <p:spPr>
              <a:xfrm>
                <a:off x="1286673" y="6356666"/>
                <a:ext cx="93554" cy="118993"/>
              </a:xfrm>
              <a:custGeom>
                <a:avLst/>
                <a:gdLst>
                  <a:gd name="connsiteX0" fmla="*/ 11671 w 93554"/>
                  <a:gd name="connsiteY0" fmla="*/ 118994 h 118993"/>
                  <a:gd name="connsiteX1" fmla="*/ 2259 w 93554"/>
                  <a:gd name="connsiteY1" fmla="*/ 114287 h 118993"/>
                  <a:gd name="connsiteX2" fmla="*/ 5082 w 93554"/>
                  <a:gd name="connsiteY2" fmla="*/ 98283 h 118993"/>
                  <a:gd name="connsiteX3" fmla="*/ 61554 w 93554"/>
                  <a:gd name="connsiteY3" fmla="*/ 59685 h 118993"/>
                  <a:gd name="connsiteX4" fmla="*/ 5082 w 93554"/>
                  <a:gd name="connsiteY4" fmla="*/ 21088 h 118993"/>
                  <a:gd name="connsiteX5" fmla="*/ 2259 w 93554"/>
                  <a:gd name="connsiteY5" fmla="*/ 5084 h 118993"/>
                  <a:gd name="connsiteX6" fmla="*/ 18259 w 93554"/>
                  <a:gd name="connsiteY6" fmla="*/ 2259 h 118993"/>
                  <a:gd name="connsiteX7" fmla="*/ 88848 w 93554"/>
                  <a:gd name="connsiteY7" fmla="*/ 50271 h 118993"/>
                  <a:gd name="connsiteX8" fmla="*/ 93554 w 93554"/>
                  <a:gd name="connsiteY8" fmla="*/ 59685 h 118993"/>
                  <a:gd name="connsiteX9" fmla="*/ 88848 w 93554"/>
                  <a:gd name="connsiteY9" fmla="*/ 69099 h 118993"/>
                  <a:gd name="connsiteX10" fmla="*/ 18259 w 93554"/>
                  <a:gd name="connsiteY10" fmla="*/ 117111 h 118993"/>
                  <a:gd name="connsiteX11" fmla="*/ 11671 w 93554"/>
                  <a:gd name="connsiteY11" fmla="*/ 118994 h 1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54" h="118993">
                    <a:moveTo>
                      <a:pt x="11671" y="118994"/>
                    </a:moveTo>
                    <a:cubicBezTo>
                      <a:pt x="7906" y="118994"/>
                      <a:pt x="4141" y="117111"/>
                      <a:pt x="2259" y="114287"/>
                    </a:cubicBezTo>
                    <a:cubicBezTo>
                      <a:pt x="-1506" y="108638"/>
                      <a:pt x="377" y="102048"/>
                      <a:pt x="5082" y="98283"/>
                    </a:cubicBezTo>
                    <a:lnTo>
                      <a:pt x="61554" y="59685"/>
                    </a:lnTo>
                    <a:lnTo>
                      <a:pt x="5082" y="21088"/>
                    </a:lnTo>
                    <a:cubicBezTo>
                      <a:pt x="-565" y="17322"/>
                      <a:pt x="-1506" y="9791"/>
                      <a:pt x="2259" y="5084"/>
                    </a:cubicBezTo>
                    <a:cubicBezTo>
                      <a:pt x="6024" y="-565"/>
                      <a:pt x="13553" y="-1506"/>
                      <a:pt x="18259" y="2259"/>
                    </a:cubicBezTo>
                    <a:lnTo>
                      <a:pt x="88848" y="50271"/>
                    </a:lnTo>
                    <a:cubicBezTo>
                      <a:pt x="91672" y="52154"/>
                      <a:pt x="93554" y="55920"/>
                      <a:pt x="93554" y="59685"/>
                    </a:cubicBezTo>
                    <a:cubicBezTo>
                      <a:pt x="93554" y="63451"/>
                      <a:pt x="91672" y="67216"/>
                      <a:pt x="88848" y="69099"/>
                    </a:cubicBezTo>
                    <a:lnTo>
                      <a:pt x="18259" y="117111"/>
                    </a:lnTo>
                    <a:cubicBezTo>
                      <a:pt x="16377" y="118052"/>
                      <a:pt x="14494" y="118994"/>
                      <a:pt x="11671" y="118994"/>
                    </a:cubicBezTo>
                    <a:close/>
                  </a:path>
                </a:pathLst>
              </a:custGeom>
              <a:grpFill/>
              <a:ln w="9412" cap="flat">
                <a:noFill/>
                <a:prstDash val="solid"/>
                <a:miter/>
              </a:ln>
            </p:spPr>
            <p:txBody>
              <a:bodyPr rtlCol="0" anchor="ctr"/>
              <a:lstStyle/>
              <a:p>
                <a:endParaRPr lang="en-US"/>
              </a:p>
            </p:txBody>
          </p:sp>
        </p:grpSp>
        <p:sp>
          <p:nvSpPr>
            <p:cNvPr id="149" name="Freeform 148">
              <a:extLst>
                <a:ext uri="{FF2B5EF4-FFF2-40B4-BE49-F238E27FC236}">
                  <a16:creationId xmlns:a16="http://schemas.microsoft.com/office/drawing/2014/main" id="{82A4ACFE-DA8E-D02E-6686-883F8F35F4BD}"/>
                </a:ext>
              </a:extLst>
            </p:cNvPr>
            <p:cNvSpPr/>
            <p:nvPr/>
          </p:nvSpPr>
          <p:spPr>
            <a:xfrm>
              <a:off x="922622" y="5954630"/>
              <a:ext cx="23529" cy="3421068"/>
            </a:xfrm>
            <a:custGeom>
              <a:avLst/>
              <a:gdLst>
                <a:gd name="connsiteX0" fmla="*/ 0 w 23529"/>
                <a:gd name="connsiteY0" fmla="*/ 25418 h 3421068"/>
                <a:gd name="connsiteX1" fmla="*/ 0 w 23529"/>
                <a:gd name="connsiteY1" fmla="*/ 3395651 h 3421068"/>
                <a:gd name="connsiteX2" fmla="*/ 941 w 23529"/>
                <a:gd name="connsiteY2" fmla="*/ 3421069 h 3421068"/>
                <a:gd name="connsiteX3" fmla="*/ 22589 w 23529"/>
                <a:gd name="connsiteY3" fmla="*/ 3421069 h 3421068"/>
                <a:gd name="connsiteX4" fmla="*/ 23530 w 23529"/>
                <a:gd name="connsiteY4" fmla="*/ 3395651 h 3421068"/>
                <a:gd name="connsiteX5" fmla="*/ 23530 w 23529"/>
                <a:gd name="connsiteY5" fmla="*/ 25418 h 3421068"/>
                <a:gd name="connsiteX6" fmla="*/ 22589 w 23529"/>
                <a:gd name="connsiteY6" fmla="*/ 0 h 3421068"/>
                <a:gd name="connsiteX7" fmla="*/ 941 w 23529"/>
                <a:gd name="connsiteY7" fmla="*/ 0 h 3421068"/>
                <a:gd name="connsiteX8" fmla="*/ 0 w 23529"/>
                <a:gd name="connsiteY8" fmla="*/ 25418 h 342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29" h="3421068">
                  <a:moveTo>
                    <a:pt x="0" y="25418"/>
                  </a:moveTo>
                  <a:lnTo>
                    <a:pt x="0" y="3395651"/>
                  </a:lnTo>
                  <a:cubicBezTo>
                    <a:pt x="0" y="3404124"/>
                    <a:pt x="0" y="3412596"/>
                    <a:pt x="941" y="3421069"/>
                  </a:cubicBezTo>
                  <a:lnTo>
                    <a:pt x="22589" y="3421069"/>
                  </a:lnTo>
                  <a:cubicBezTo>
                    <a:pt x="22589" y="3413538"/>
                    <a:pt x="23530" y="3405065"/>
                    <a:pt x="23530" y="3395651"/>
                  </a:cubicBezTo>
                  <a:lnTo>
                    <a:pt x="23530" y="25418"/>
                  </a:lnTo>
                  <a:cubicBezTo>
                    <a:pt x="23530" y="16945"/>
                    <a:pt x="23530" y="8473"/>
                    <a:pt x="22589" y="0"/>
                  </a:cubicBezTo>
                  <a:lnTo>
                    <a:pt x="941" y="0"/>
                  </a:lnTo>
                  <a:cubicBezTo>
                    <a:pt x="941" y="7531"/>
                    <a:pt x="0" y="16004"/>
                    <a:pt x="0" y="25418"/>
                  </a:cubicBezTo>
                  <a:close/>
                </a:path>
              </a:pathLst>
            </a:custGeom>
            <a:grpFill/>
            <a:ln w="9412" cap="flat">
              <a:noFill/>
              <a:prstDash val="solid"/>
              <a:miter/>
            </a:ln>
          </p:spPr>
          <p:txBody>
            <a:bodyPr rtlCol="0" anchor="ctr"/>
            <a:lstStyle/>
            <a:p>
              <a:endParaRPr lang="en-US"/>
            </a:p>
          </p:txBody>
        </p:sp>
      </p:grpSp>
      <p:sp>
        <p:nvSpPr>
          <p:cNvPr id="150" name="Text Placeholder 5">
            <a:extLst>
              <a:ext uri="{FF2B5EF4-FFF2-40B4-BE49-F238E27FC236}">
                <a16:creationId xmlns:a16="http://schemas.microsoft.com/office/drawing/2014/main" id="{5D7AE552-49B4-D682-CBEE-92D948F4A68F}"/>
              </a:ext>
            </a:extLst>
          </p:cNvPr>
          <p:cNvSpPr txBox="1">
            <a:spLocks/>
          </p:cNvSpPr>
          <p:nvPr/>
        </p:nvSpPr>
        <p:spPr>
          <a:xfrm>
            <a:off x="-27284" y="5291284"/>
            <a:ext cx="3155387" cy="339893"/>
          </a:xfrm>
          <a:prstGeom prst="rect">
            <a:avLst/>
          </a:prstGeom>
          <a:solidFill>
            <a:srgbClr val="EB7339"/>
          </a:solidFill>
        </p:spPr>
        <p:txBody>
          <a:bodyPr numCol="1" spcCol="216000" anchor="ctr">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400" b="1" dirty="0">
                <a:solidFill>
                  <a:schemeClr val="bg1"/>
                </a:solidFill>
                <a:highlight>
                  <a:srgbClr val="EB7339"/>
                </a:highlight>
              </a:rPr>
              <a:t>	The key is to ‘start simple’</a:t>
            </a:r>
            <a:r>
              <a:rPr lang="en-US" sz="1400" b="1" dirty="0">
                <a:solidFill>
                  <a:srgbClr val="EB7339"/>
                </a:solidFill>
                <a:highlight>
                  <a:srgbClr val="EB7339"/>
                </a:highlight>
              </a:rPr>
              <a:t>’.</a:t>
            </a:r>
          </a:p>
        </p:txBody>
      </p:sp>
      <p:sp>
        <p:nvSpPr>
          <p:cNvPr id="152" name="TextBox 151">
            <a:extLst>
              <a:ext uri="{FF2B5EF4-FFF2-40B4-BE49-F238E27FC236}">
                <a16:creationId xmlns:a16="http://schemas.microsoft.com/office/drawing/2014/main" id="{3FF3012F-87B7-731B-6988-F582C9C6D68D}"/>
              </a:ext>
            </a:extLst>
          </p:cNvPr>
          <p:cNvSpPr txBox="1"/>
          <p:nvPr/>
        </p:nvSpPr>
        <p:spPr>
          <a:xfrm>
            <a:off x="940312" y="9877655"/>
            <a:ext cx="5446157" cy="276999"/>
          </a:xfrm>
          <a:prstGeom prst="rect">
            <a:avLst/>
          </a:prstGeom>
          <a:noFill/>
        </p:spPr>
        <p:txBody>
          <a:bodyPr wrap="square">
            <a:spAutoFit/>
          </a:bodyPr>
          <a:lstStyle/>
          <a:p>
            <a:pPr algn="ctr">
              <a:tabLst>
                <a:tab pos="5137785" algn="l"/>
              </a:tabLst>
            </a:pPr>
            <a:r>
              <a:rPr lang="bg-BG" sz="1200" b="1" i="1"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Figure</a:t>
            </a:r>
            <a:r>
              <a:rPr lang="bg-BG" sz="1200" b="1" i="1"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1 </a:t>
            </a:r>
            <a:r>
              <a:rPr lang="bg-BG" sz="1200" i="1"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Steps</a:t>
            </a:r>
            <a:r>
              <a:rPr lang="bg-BG" sz="1200" i="1"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lang="bg-BG" sz="1200" i="1"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in</a:t>
            </a:r>
            <a:r>
              <a:rPr lang="bg-BG" sz="1200" i="1"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lang="bg-BG" sz="1200" i="1"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developing</a:t>
            </a:r>
            <a:r>
              <a:rPr lang="bg-BG" sz="1200" i="1"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lang="bg-BG" sz="1200" i="1"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a</a:t>
            </a:r>
            <a:r>
              <a:rPr lang="bg-BG" sz="1200" i="1"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lang="bg-BG" sz="1200" i="1"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Theory</a:t>
            </a:r>
            <a:r>
              <a:rPr lang="bg-BG" sz="1200" i="1"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lang="bg-BG" sz="1200" i="1"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of</a:t>
            </a:r>
            <a:r>
              <a:rPr lang="bg-BG" sz="1200" i="1"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r>
              <a:rPr lang="bg-BG" sz="1200" i="1" dirty="0" err="1">
                <a:solidFill>
                  <a:srgbClr val="404040"/>
                </a:solidFill>
                <a:effectLst/>
                <a:latin typeface="Calibri" panose="020F0502020204030204" pitchFamily="34" charset="0"/>
                <a:ea typeface="Calibri" panose="020F0502020204030204" pitchFamily="34" charset="0"/>
                <a:cs typeface="Calibri" panose="020F0502020204030204" pitchFamily="34" charset="0"/>
              </a:rPr>
              <a:t>Change</a:t>
            </a:r>
            <a:endParaRPr lang="en-IE" sz="12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68" name="Group 167">
            <a:extLst>
              <a:ext uri="{FF2B5EF4-FFF2-40B4-BE49-F238E27FC236}">
                <a16:creationId xmlns:a16="http://schemas.microsoft.com/office/drawing/2014/main" id="{3B4E1B39-3ED5-EC73-2ECC-EE3C350CEE51}"/>
              </a:ext>
            </a:extLst>
          </p:cNvPr>
          <p:cNvGrpSpPr/>
          <p:nvPr/>
        </p:nvGrpSpPr>
        <p:grpSpPr>
          <a:xfrm>
            <a:off x="1394906" y="5877319"/>
            <a:ext cx="3466395" cy="450363"/>
            <a:chOff x="1400745" y="5734274"/>
            <a:chExt cx="3466395" cy="450363"/>
          </a:xfrm>
        </p:grpSpPr>
        <p:sp>
          <p:nvSpPr>
            <p:cNvPr id="165" name="Freeform 164">
              <a:extLst>
                <a:ext uri="{FF2B5EF4-FFF2-40B4-BE49-F238E27FC236}">
                  <a16:creationId xmlns:a16="http://schemas.microsoft.com/office/drawing/2014/main" id="{B0B760E6-E944-3939-F955-E6F2D3ADDE5D}"/>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 name="Freeform 107">
              <a:extLst>
                <a:ext uri="{FF2B5EF4-FFF2-40B4-BE49-F238E27FC236}">
                  <a16:creationId xmlns:a16="http://schemas.microsoft.com/office/drawing/2014/main" id="{417F3B56-D449-D94D-9C37-112B73A13B14}"/>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159" name="Text Placeholder 3">
              <a:extLst>
                <a:ext uri="{FF2B5EF4-FFF2-40B4-BE49-F238E27FC236}">
                  <a16:creationId xmlns:a16="http://schemas.microsoft.com/office/drawing/2014/main" id="{0065D160-8DFC-D8CF-0A29-4411BB6B807D}"/>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en-US" b="1" kern="0" dirty="0">
                  <a:solidFill>
                    <a:srgbClr val="404040"/>
                  </a:solidFill>
                </a:rPr>
                <a:t>Getting Started – Leadership &amp; Participation</a:t>
              </a:r>
            </a:p>
          </p:txBody>
        </p:sp>
        <p:sp>
          <p:nvSpPr>
            <p:cNvPr id="161" name="Text Placeholder 3">
              <a:extLst>
                <a:ext uri="{FF2B5EF4-FFF2-40B4-BE49-F238E27FC236}">
                  <a16:creationId xmlns:a16="http://schemas.microsoft.com/office/drawing/2014/main" id="{E57BE9EE-F41D-6FBF-EFCE-D427309C408F}"/>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01</a:t>
              </a:r>
              <a:endParaRPr lang="en-US" dirty="0">
                <a:solidFill>
                  <a:schemeClr val="bg1"/>
                </a:solidFill>
              </a:endParaRPr>
            </a:p>
          </p:txBody>
        </p:sp>
      </p:grpSp>
      <p:grpSp>
        <p:nvGrpSpPr>
          <p:cNvPr id="174" name="Group 173">
            <a:extLst>
              <a:ext uri="{FF2B5EF4-FFF2-40B4-BE49-F238E27FC236}">
                <a16:creationId xmlns:a16="http://schemas.microsoft.com/office/drawing/2014/main" id="{97B6D382-9660-F5C7-874A-C59FEC9F94BA}"/>
              </a:ext>
            </a:extLst>
          </p:cNvPr>
          <p:cNvGrpSpPr/>
          <p:nvPr/>
        </p:nvGrpSpPr>
        <p:grpSpPr>
          <a:xfrm>
            <a:off x="1386905" y="6542588"/>
            <a:ext cx="3466395" cy="450363"/>
            <a:chOff x="1400745" y="5734274"/>
            <a:chExt cx="3466395" cy="450363"/>
          </a:xfrm>
        </p:grpSpPr>
        <p:sp>
          <p:nvSpPr>
            <p:cNvPr id="175" name="Freeform 174">
              <a:extLst>
                <a:ext uri="{FF2B5EF4-FFF2-40B4-BE49-F238E27FC236}">
                  <a16:creationId xmlns:a16="http://schemas.microsoft.com/office/drawing/2014/main" id="{C970B9C8-A76A-311B-71E9-16D81B205102}"/>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6" name="Freeform 175">
              <a:extLst>
                <a:ext uri="{FF2B5EF4-FFF2-40B4-BE49-F238E27FC236}">
                  <a16:creationId xmlns:a16="http://schemas.microsoft.com/office/drawing/2014/main" id="{7A3CA9D8-45E5-3DBC-EFA3-13FB031E9D6B}"/>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177" name="Text Placeholder 3">
              <a:extLst>
                <a:ext uri="{FF2B5EF4-FFF2-40B4-BE49-F238E27FC236}">
                  <a16:creationId xmlns:a16="http://schemas.microsoft.com/office/drawing/2014/main" id="{B5016631-6A7F-6B7F-0302-9E40E9E26892}"/>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en-US" b="1" kern="0" dirty="0">
                  <a:solidFill>
                    <a:srgbClr val="404040"/>
                  </a:solidFill>
                </a:rPr>
                <a:t>Describe the problem</a:t>
              </a:r>
            </a:p>
          </p:txBody>
        </p:sp>
        <p:sp>
          <p:nvSpPr>
            <p:cNvPr id="178" name="Text Placeholder 3">
              <a:extLst>
                <a:ext uri="{FF2B5EF4-FFF2-40B4-BE49-F238E27FC236}">
                  <a16:creationId xmlns:a16="http://schemas.microsoft.com/office/drawing/2014/main" id="{7C643AF3-9C90-BF75-F48C-BB37DC7B80A0}"/>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02</a:t>
              </a:r>
              <a:endParaRPr lang="en-US" dirty="0">
                <a:solidFill>
                  <a:schemeClr val="bg1"/>
                </a:solidFill>
              </a:endParaRPr>
            </a:p>
          </p:txBody>
        </p:sp>
      </p:grpSp>
      <p:grpSp>
        <p:nvGrpSpPr>
          <p:cNvPr id="184" name="Group 183">
            <a:extLst>
              <a:ext uri="{FF2B5EF4-FFF2-40B4-BE49-F238E27FC236}">
                <a16:creationId xmlns:a16="http://schemas.microsoft.com/office/drawing/2014/main" id="{06D1EA7C-3435-F46D-54B5-A577FD2C86CE}"/>
              </a:ext>
            </a:extLst>
          </p:cNvPr>
          <p:cNvGrpSpPr/>
          <p:nvPr/>
        </p:nvGrpSpPr>
        <p:grpSpPr>
          <a:xfrm>
            <a:off x="1394906" y="7233765"/>
            <a:ext cx="3466395" cy="450363"/>
            <a:chOff x="1400745" y="5734274"/>
            <a:chExt cx="3466395" cy="450363"/>
          </a:xfrm>
        </p:grpSpPr>
        <p:sp>
          <p:nvSpPr>
            <p:cNvPr id="185" name="Freeform 184">
              <a:extLst>
                <a:ext uri="{FF2B5EF4-FFF2-40B4-BE49-F238E27FC236}">
                  <a16:creationId xmlns:a16="http://schemas.microsoft.com/office/drawing/2014/main" id="{264071F7-4F30-901E-507D-A052362C1F6B}"/>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6" name="Freeform 185">
              <a:extLst>
                <a:ext uri="{FF2B5EF4-FFF2-40B4-BE49-F238E27FC236}">
                  <a16:creationId xmlns:a16="http://schemas.microsoft.com/office/drawing/2014/main" id="{2AFB7B52-F50F-63A7-B6EC-F9E2D9CEA90C}"/>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187" name="Text Placeholder 3">
              <a:extLst>
                <a:ext uri="{FF2B5EF4-FFF2-40B4-BE49-F238E27FC236}">
                  <a16:creationId xmlns:a16="http://schemas.microsoft.com/office/drawing/2014/main" id="{4DBABFAC-4F11-6A13-DB45-93F881485763}"/>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en-US" b="1" kern="0" dirty="0">
                  <a:solidFill>
                    <a:srgbClr val="404040"/>
                  </a:solidFill>
                </a:rPr>
                <a:t>Pathway of change (incl. ‘ultimate objectives’)</a:t>
              </a:r>
            </a:p>
          </p:txBody>
        </p:sp>
        <p:sp>
          <p:nvSpPr>
            <p:cNvPr id="188" name="Text Placeholder 3">
              <a:extLst>
                <a:ext uri="{FF2B5EF4-FFF2-40B4-BE49-F238E27FC236}">
                  <a16:creationId xmlns:a16="http://schemas.microsoft.com/office/drawing/2014/main" id="{3E5B2246-2DAC-3C40-6121-242A0E10240D}"/>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03</a:t>
              </a:r>
              <a:endParaRPr lang="en-US" dirty="0">
                <a:solidFill>
                  <a:schemeClr val="bg1"/>
                </a:solidFill>
              </a:endParaRPr>
            </a:p>
          </p:txBody>
        </p:sp>
      </p:grpSp>
      <p:grpSp>
        <p:nvGrpSpPr>
          <p:cNvPr id="204" name="Group 203">
            <a:extLst>
              <a:ext uri="{FF2B5EF4-FFF2-40B4-BE49-F238E27FC236}">
                <a16:creationId xmlns:a16="http://schemas.microsoft.com/office/drawing/2014/main" id="{31CDC3FF-F273-9052-0ABA-C0CA6DC4E7B9}"/>
              </a:ext>
            </a:extLst>
          </p:cNvPr>
          <p:cNvGrpSpPr/>
          <p:nvPr/>
        </p:nvGrpSpPr>
        <p:grpSpPr>
          <a:xfrm>
            <a:off x="1384322" y="7906804"/>
            <a:ext cx="3466395" cy="450363"/>
            <a:chOff x="1400745" y="5734274"/>
            <a:chExt cx="3466395" cy="450363"/>
          </a:xfrm>
        </p:grpSpPr>
        <p:sp>
          <p:nvSpPr>
            <p:cNvPr id="205" name="Freeform 204">
              <a:extLst>
                <a:ext uri="{FF2B5EF4-FFF2-40B4-BE49-F238E27FC236}">
                  <a16:creationId xmlns:a16="http://schemas.microsoft.com/office/drawing/2014/main" id="{FBD48D19-4385-E501-BA5C-AD9261492FA6}"/>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 name="Freeform 205">
              <a:extLst>
                <a:ext uri="{FF2B5EF4-FFF2-40B4-BE49-F238E27FC236}">
                  <a16:creationId xmlns:a16="http://schemas.microsoft.com/office/drawing/2014/main" id="{CE46297B-FC64-9613-756C-58C0D2A7F5F1}"/>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207" name="Text Placeholder 3">
              <a:extLst>
                <a:ext uri="{FF2B5EF4-FFF2-40B4-BE49-F238E27FC236}">
                  <a16:creationId xmlns:a16="http://schemas.microsoft.com/office/drawing/2014/main" id="{66AF89C7-DB7F-F0E2-CC82-572350C1674A}"/>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en-US" b="1" kern="0" dirty="0">
                  <a:solidFill>
                    <a:srgbClr val="404040"/>
                  </a:solidFill>
                </a:rPr>
                <a:t>Define interventions/activities</a:t>
              </a:r>
            </a:p>
          </p:txBody>
        </p:sp>
        <p:sp>
          <p:nvSpPr>
            <p:cNvPr id="208" name="Text Placeholder 3">
              <a:extLst>
                <a:ext uri="{FF2B5EF4-FFF2-40B4-BE49-F238E27FC236}">
                  <a16:creationId xmlns:a16="http://schemas.microsoft.com/office/drawing/2014/main" id="{59C89B93-429F-B293-4D96-7E10200032B6}"/>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04</a:t>
              </a:r>
              <a:endParaRPr lang="en-US" dirty="0">
                <a:solidFill>
                  <a:schemeClr val="bg1"/>
                </a:solidFill>
              </a:endParaRPr>
            </a:p>
          </p:txBody>
        </p:sp>
      </p:grpSp>
      <p:grpSp>
        <p:nvGrpSpPr>
          <p:cNvPr id="209" name="Group 208">
            <a:extLst>
              <a:ext uri="{FF2B5EF4-FFF2-40B4-BE49-F238E27FC236}">
                <a16:creationId xmlns:a16="http://schemas.microsoft.com/office/drawing/2014/main" id="{0D04E133-A197-8911-3282-28E91C451789}"/>
              </a:ext>
            </a:extLst>
          </p:cNvPr>
          <p:cNvGrpSpPr/>
          <p:nvPr/>
        </p:nvGrpSpPr>
        <p:grpSpPr>
          <a:xfrm>
            <a:off x="1402384" y="8587545"/>
            <a:ext cx="3466395" cy="450363"/>
            <a:chOff x="1400745" y="5734274"/>
            <a:chExt cx="3466395" cy="450363"/>
          </a:xfrm>
        </p:grpSpPr>
        <p:sp>
          <p:nvSpPr>
            <p:cNvPr id="210" name="Freeform 209">
              <a:extLst>
                <a:ext uri="{FF2B5EF4-FFF2-40B4-BE49-F238E27FC236}">
                  <a16:creationId xmlns:a16="http://schemas.microsoft.com/office/drawing/2014/main" id="{0673400B-A049-43D2-AB78-9D06D22F07D8}"/>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1" name="Freeform 210">
              <a:extLst>
                <a:ext uri="{FF2B5EF4-FFF2-40B4-BE49-F238E27FC236}">
                  <a16:creationId xmlns:a16="http://schemas.microsoft.com/office/drawing/2014/main" id="{499ACC09-7832-F419-3018-4EA2094FA617}"/>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212" name="Text Placeholder 3">
              <a:extLst>
                <a:ext uri="{FF2B5EF4-FFF2-40B4-BE49-F238E27FC236}">
                  <a16:creationId xmlns:a16="http://schemas.microsoft.com/office/drawing/2014/main" id="{CF012656-FA09-8D44-3F72-B34531433851}"/>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en-US" b="1" kern="0" dirty="0">
                  <a:solidFill>
                    <a:srgbClr val="404040"/>
                  </a:solidFill>
                </a:rPr>
                <a:t>Articulate assumptions and barriers</a:t>
              </a:r>
            </a:p>
          </p:txBody>
        </p:sp>
        <p:sp>
          <p:nvSpPr>
            <p:cNvPr id="213" name="Text Placeholder 3">
              <a:extLst>
                <a:ext uri="{FF2B5EF4-FFF2-40B4-BE49-F238E27FC236}">
                  <a16:creationId xmlns:a16="http://schemas.microsoft.com/office/drawing/2014/main" id="{8A04311A-5DB6-4D0D-0930-60071275B3D3}"/>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05</a:t>
              </a:r>
              <a:endParaRPr lang="en-US" dirty="0">
                <a:solidFill>
                  <a:schemeClr val="bg1"/>
                </a:solidFill>
              </a:endParaRPr>
            </a:p>
          </p:txBody>
        </p:sp>
      </p:grpSp>
      <p:grpSp>
        <p:nvGrpSpPr>
          <p:cNvPr id="214" name="Group 213">
            <a:extLst>
              <a:ext uri="{FF2B5EF4-FFF2-40B4-BE49-F238E27FC236}">
                <a16:creationId xmlns:a16="http://schemas.microsoft.com/office/drawing/2014/main" id="{B5537101-232C-781D-AC4B-8152292CAEAC}"/>
              </a:ext>
            </a:extLst>
          </p:cNvPr>
          <p:cNvGrpSpPr/>
          <p:nvPr/>
        </p:nvGrpSpPr>
        <p:grpSpPr>
          <a:xfrm>
            <a:off x="1377493" y="9258963"/>
            <a:ext cx="3466395" cy="450363"/>
            <a:chOff x="1400745" y="5734274"/>
            <a:chExt cx="3466395" cy="450363"/>
          </a:xfrm>
        </p:grpSpPr>
        <p:sp>
          <p:nvSpPr>
            <p:cNvPr id="215" name="Freeform 214">
              <a:extLst>
                <a:ext uri="{FF2B5EF4-FFF2-40B4-BE49-F238E27FC236}">
                  <a16:creationId xmlns:a16="http://schemas.microsoft.com/office/drawing/2014/main" id="{2267656C-755F-A55A-8D5E-91C1DBFC9262}"/>
                </a:ext>
              </a:extLst>
            </p:cNvPr>
            <p:cNvSpPr/>
            <p:nvPr/>
          </p:nvSpPr>
          <p:spPr>
            <a:xfrm>
              <a:off x="1404510" y="5762887"/>
              <a:ext cx="487764" cy="421750"/>
            </a:xfrm>
            <a:custGeom>
              <a:avLst/>
              <a:gdLst>
                <a:gd name="connsiteX0" fmla="*/ 138355 w 487764"/>
                <a:gd name="connsiteY0" fmla="*/ 0 h 421750"/>
                <a:gd name="connsiteX1" fmla="*/ 487764 w 487764"/>
                <a:gd name="connsiteY1" fmla="*/ 0 h 421750"/>
                <a:gd name="connsiteX2" fmla="*/ 487764 w 487764"/>
                <a:gd name="connsiteY2" fmla="*/ 421750 h 421750"/>
                <a:gd name="connsiteX3" fmla="*/ 138355 w 487764"/>
                <a:gd name="connsiteY3" fmla="*/ 421750 h 421750"/>
                <a:gd name="connsiteX4" fmla="*/ 0 w 487764"/>
                <a:gd name="connsiteY4" fmla="*/ 283363 h 421750"/>
                <a:gd name="connsiteX5" fmla="*/ 0 w 487764"/>
                <a:gd name="connsiteY5" fmla="*/ 138387 h 421750"/>
                <a:gd name="connsiteX6" fmla="*/ 138355 w 487764"/>
                <a:gd name="connsiteY6" fmla="*/ 0 h 42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764" h="421750">
                  <a:moveTo>
                    <a:pt x="138355" y="0"/>
                  </a:moveTo>
                  <a:lnTo>
                    <a:pt x="487764" y="0"/>
                  </a:lnTo>
                  <a:lnTo>
                    <a:pt x="487764" y="421750"/>
                  </a:lnTo>
                  <a:lnTo>
                    <a:pt x="138355" y="421750"/>
                  </a:lnTo>
                  <a:cubicBezTo>
                    <a:pt x="62118" y="421750"/>
                    <a:pt x="0" y="359617"/>
                    <a:pt x="0" y="283363"/>
                  </a:cubicBezTo>
                  <a:lnTo>
                    <a:pt x="0" y="138387"/>
                  </a:lnTo>
                  <a:cubicBezTo>
                    <a:pt x="0" y="62133"/>
                    <a:pt x="62118" y="0"/>
                    <a:pt x="138355" y="0"/>
                  </a:cubicBezTo>
                  <a:close/>
                </a:path>
              </a:pathLst>
            </a:cu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6" name="Freeform 215">
              <a:extLst>
                <a:ext uri="{FF2B5EF4-FFF2-40B4-BE49-F238E27FC236}">
                  <a16:creationId xmlns:a16="http://schemas.microsoft.com/office/drawing/2014/main" id="{0830D58A-7E51-EA34-79EF-A5ACABB1DC84}"/>
                </a:ext>
              </a:extLst>
            </p:cNvPr>
            <p:cNvSpPr/>
            <p:nvPr/>
          </p:nvSpPr>
          <p:spPr>
            <a:xfrm>
              <a:off x="1400745" y="5755052"/>
              <a:ext cx="3466394" cy="421749"/>
            </a:xfrm>
            <a:custGeom>
              <a:avLst/>
              <a:gdLst>
                <a:gd name="connsiteX0" fmla="*/ 3328040 w 3466394"/>
                <a:gd name="connsiteY0" fmla="*/ 421750 h 421749"/>
                <a:gd name="connsiteX1" fmla="*/ 138355 w 3466394"/>
                <a:gd name="connsiteY1" fmla="*/ 421750 h 421749"/>
                <a:gd name="connsiteX2" fmla="*/ 0 w 3466394"/>
                <a:gd name="connsiteY2" fmla="*/ 283363 h 421749"/>
                <a:gd name="connsiteX3" fmla="*/ 0 w 3466394"/>
                <a:gd name="connsiteY3" fmla="*/ 138387 h 421749"/>
                <a:gd name="connsiteX4" fmla="*/ 138355 w 3466394"/>
                <a:gd name="connsiteY4" fmla="*/ 0 h 421749"/>
                <a:gd name="connsiteX5" fmla="*/ 3328040 w 3466394"/>
                <a:gd name="connsiteY5" fmla="*/ 0 h 421749"/>
                <a:gd name="connsiteX6" fmla="*/ 3466394 w 3466394"/>
                <a:gd name="connsiteY6" fmla="*/ 138387 h 421749"/>
                <a:gd name="connsiteX7" fmla="*/ 3466394 w 3466394"/>
                <a:gd name="connsiteY7" fmla="*/ 283363 h 421749"/>
                <a:gd name="connsiteX8" fmla="*/ 3328040 w 3466394"/>
                <a:gd name="connsiteY8" fmla="*/ 421750 h 42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6394" h="421749">
                  <a:moveTo>
                    <a:pt x="3328040" y="421750"/>
                  </a:moveTo>
                  <a:lnTo>
                    <a:pt x="138355" y="421750"/>
                  </a:lnTo>
                  <a:cubicBezTo>
                    <a:pt x="62118" y="421750"/>
                    <a:pt x="0" y="359617"/>
                    <a:pt x="0" y="283363"/>
                  </a:cubicBezTo>
                  <a:lnTo>
                    <a:pt x="0" y="138387"/>
                  </a:lnTo>
                  <a:cubicBezTo>
                    <a:pt x="0" y="62133"/>
                    <a:pt x="62118" y="0"/>
                    <a:pt x="138355" y="0"/>
                  </a:cubicBezTo>
                  <a:lnTo>
                    <a:pt x="3328040" y="0"/>
                  </a:lnTo>
                  <a:cubicBezTo>
                    <a:pt x="3404276" y="0"/>
                    <a:pt x="3466394" y="62133"/>
                    <a:pt x="3466394" y="138387"/>
                  </a:cubicBezTo>
                  <a:lnTo>
                    <a:pt x="3466394" y="283363"/>
                  </a:lnTo>
                  <a:cubicBezTo>
                    <a:pt x="3466394" y="359617"/>
                    <a:pt x="3404276" y="421750"/>
                    <a:pt x="3328040" y="421750"/>
                  </a:cubicBezTo>
                  <a:close/>
                </a:path>
              </a:pathLst>
            </a:custGeom>
            <a:noFill/>
            <a:ln w="9412" cap="flat">
              <a:solidFill>
                <a:srgbClr val="354F92"/>
              </a:solidFill>
              <a:prstDash val="solid"/>
              <a:miter/>
            </a:ln>
          </p:spPr>
          <p:txBody>
            <a:bodyPr rtlCol="0" anchor="ctr"/>
            <a:lstStyle/>
            <a:p>
              <a:endParaRPr lang="en-US"/>
            </a:p>
          </p:txBody>
        </p:sp>
        <p:sp>
          <p:nvSpPr>
            <p:cNvPr id="217" name="Text Placeholder 3">
              <a:extLst>
                <a:ext uri="{FF2B5EF4-FFF2-40B4-BE49-F238E27FC236}">
                  <a16:creationId xmlns:a16="http://schemas.microsoft.com/office/drawing/2014/main" id="{0ED57B8B-7512-73E1-2ADD-E4D93F8132E7}"/>
                </a:ext>
              </a:extLst>
            </p:cNvPr>
            <p:cNvSpPr txBox="1">
              <a:spLocks/>
            </p:cNvSpPr>
            <p:nvPr/>
          </p:nvSpPr>
          <p:spPr>
            <a:xfrm>
              <a:off x="1924276" y="5759327"/>
              <a:ext cx="2942864" cy="41426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buClr>
                  <a:srgbClr val="8C3D76"/>
                </a:buClr>
              </a:pPr>
              <a:r>
                <a:rPr lang="en-US" b="1" kern="0" dirty="0">
                  <a:solidFill>
                    <a:srgbClr val="404040"/>
                  </a:solidFill>
                </a:rPr>
                <a:t>Agree indicators and thresholds</a:t>
              </a:r>
            </a:p>
          </p:txBody>
        </p:sp>
        <p:sp>
          <p:nvSpPr>
            <p:cNvPr id="218" name="Text Placeholder 3">
              <a:extLst>
                <a:ext uri="{FF2B5EF4-FFF2-40B4-BE49-F238E27FC236}">
                  <a16:creationId xmlns:a16="http://schemas.microsoft.com/office/drawing/2014/main" id="{F7B3128C-E7F4-E132-E514-8B3CF7C7E488}"/>
                </a:ext>
              </a:extLst>
            </p:cNvPr>
            <p:cNvSpPr txBox="1">
              <a:spLocks/>
            </p:cNvSpPr>
            <p:nvPr/>
          </p:nvSpPr>
          <p:spPr>
            <a:xfrm>
              <a:off x="1402303" y="5734274"/>
              <a:ext cx="496234" cy="42524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06</a:t>
              </a:r>
              <a:endParaRPr lang="en-US" dirty="0">
                <a:solidFill>
                  <a:schemeClr val="bg1"/>
                </a:solidFill>
              </a:endParaRPr>
            </a:p>
          </p:txBody>
        </p:sp>
      </p:grpSp>
      <p:sp>
        <p:nvSpPr>
          <p:cNvPr id="219" name="Text Placeholder 3">
            <a:extLst>
              <a:ext uri="{FF2B5EF4-FFF2-40B4-BE49-F238E27FC236}">
                <a16:creationId xmlns:a16="http://schemas.microsoft.com/office/drawing/2014/main" id="{BC4FEC46-1E4A-416A-A632-507076E1AEF9}"/>
              </a:ext>
            </a:extLst>
          </p:cNvPr>
          <p:cNvSpPr txBox="1">
            <a:spLocks/>
          </p:cNvSpPr>
          <p:nvPr/>
        </p:nvSpPr>
        <p:spPr>
          <a:xfrm>
            <a:off x="5425763" y="7206786"/>
            <a:ext cx="1047596" cy="969696"/>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buClr>
                <a:srgbClr val="8C3D76"/>
              </a:buClr>
            </a:pPr>
            <a:r>
              <a:rPr lang="en-US" sz="1600" kern="0" dirty="0" err="1">
                <a:solidFill>
                  <a:schemeClr val="bg1"/>
                </a:solidFill>
                <a:latin typeface="Calibri"/>
                <a:ea typeface="Open Sans"/>
                <a:cs typeface="Calibri"/>
              </a:rPr>
              <a:t>ToC</a:t>
            </a:r>
            <a:r>
              <a:rPr lang="en-US" sz="1600" kern="0" dirty="0">
                <a:solidFill>
                  <a:schemeClr val="bg1"/>
                </a:solidFill>
                <a:latin typeface="Calibri"/>
                <a:ea typeface="Open Sans"/>
                <a:cs typeface="Calibri"/>
              </a:rPr>
              <a:t> </a:t>
            </a:r>
            <a:br>
              <a:rPr lang="en-US" sz="1600" kern="0" dirty="0">
                <a:solidFill>
                  <a:schemeClr val="bg1"/>
                </a:solidFill>
                <a:latin typeface="Calibri"/>
                <a:ea typeface="Open Sans"/>
                <a:cs typeface="Calibri"/>
              </a:rPr>
            </a:br>
            <a:r>
              <a:rPr lang="en-US" sz="1600" kern="0" dirty="0">
                <a:solidFill>
                  <a:schemeClr val="bg1"/>
                </a:solidFill>
                <a:latin typeface="Calibri"/>
                <a:ea typeface="Open Sans"/>
                <a:cs typeface="Calibri"/>
              </a:rPr>
              <a:t>Diagram and Narrative </a:t>
            </a:r>
            <a:endParaRPr lang="en-US" sz="1600" kern="0" dirty="0">
              <a:solidFill>
                <a:schemeClr val="bg1"/>
              </a:solidFill>
            </a:endParaRPr>
          </a:p>
        </p:txBody>
      </p:sp>
    </p:spTree>
    <p:extLst>
      <p:ext uri="{BB962C8B-B14F-4D97-AF65-F5344CB8AC3E}">
        <p14:creationId xmlns:p14="http://schemas.microsoft.com/office/powerpoint/2010/main" val="90609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6B94FB2-0483-05D8-186F-9B7D936D93C5}"/>
              </a:ext>
            </a:extLst>
          </p:cNvPr>
          <p:cNvSpPr/>
          <p:nvPr/>
        </p:nvSpPr>
        <p:spPr>
          <a:xfrm>
            <a:off x="-25622" y="647524"/>
            <a:ext cx="7585297" cy="3618415"/>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43AF678-C094-58CD-5149-C070333AEBFC}"/>
              </a:ext>
            </a:extLst>
          </p:cNvPr>
          <p:cNvSpPr/>
          <p:nvPr/>
        </p:nvSpPr>
        <p:spPr>
          <a:xfrm>
            <a:off x="-32000" y="2866366"/>
            <a:ext cx="6835138" cy="270454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9E00621-014F-2CA5-0DE2-4D1FFE86CFD0}"/>
              </a:ext>
            </a:extLst>
          </p:cNvPr>
          <p:cNvSpPr>
            <a:spLocks noGrp="1"/>
          </p:cNvSpPr>
          <p:nvPr>
            <p:ph type="body" sz="quarter" idx="15"/>
          </p:nvPr>
        </p:nvSpPr>
        <p:spPr>
          <a:xfrm>
            <a:off x="1251553" y="3736000"/>
            <a:ext cx="4281342" cy="2424577"/>
          </a:xfrm>
        </p:spPr>
        <p:txBody>
          <a:bodyPr lIns="91440" tIns="45720" rIns="91440" bIns="45720" anchor="t">
            <a:noAutofit/>
          </a:bodyPr>
          <a:lstStyle/>
          <a:p>
            <a:pPr>
              <a:lnSpc>
                <a:spcPct val="100000"/>
              </a:lnSpc>
            </a:pPr>
            <a:r>
              <a:rPr lang="en-US" sz="2000" dirty="0">
                <a:latin typeface="Calibri"/>
                <a:ea typeface="Calibri"/>
                <a:cs typeface="Calibri"/>
              </a:rPr>
              <a:t>Here is the first task for you to try and think of an example which might fit into your communities, following some of the good practices presented.</a:t>
            </a:r>
            <a:endParaRPr lang="en-US" sz="1200" dirty="0">
              <a:latin typeface="Calibri"/>
              <a:ea typeface="Calibri"/>
              <a:cs typeface="Calibri"/>
            </a:endParaRPr>
          </a:p>
        </p:txBody>
      </p:sp>
      <p:sp>
        <p:nvSpPr>
          <p:cNvPr id="4" name="Slide Number Placeholder 3">
            <a:extLst>
              <a:ext uri="{FF2B5EF4-FFF2-40B4-BE49-F238E27FC236}">
                <a16:creationId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13</a:t>
            </a:fld>
            <a:endParaRPr lang="en-US" dirty="0"/>
          </a:p>
        </p:txBody>
      </p:sp>
      <p:sp>
        <p:nvSpPr>
          <p:cNvPr id="7" name="Text Placeholder 5">
            <a:extLst>
              <a:ext uri="{FF2B5EF4-FFF2-40B4-BE49-F238E27FC236}">
                <a16:creationId xmlns:a16="http://schemas.microsoft.com/office/drawing/2014/main" id="{94E708B5-F89D-CB69-F673-76D841C39ADE}"/>
              </a:ext>
            </a:extLst>
          </p:cNvPr>
          <p:cNvSpPr txBox="1">
            <a:spLocks/>
          </p:cNvSpPr>
          <p:nvPr/>
        </p:nvSpPr>
        <p:spPr>
          <a:xfrm>
            <a:off x="1251553" y="2641487"/>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400" b="1" dirty="0">
                <a:solidFill>
                  <a:schemeClr val="bg1"/>
                </a:solidFill>
              </a:rPr>
              <a:t>Task 1</a:t>
            </a:r>
            <a:endParaRPr lang="en-US" sz="2400" b="1" dirty="0">
              <a:solidFill>
                <a:srgbClr val="EB7339"/>
              </a:solidFill>
            </a:endParaRPr>
          </a:p>
        </p:txBody>
      </p:sp>
      <p:sp>
        <p:nvSpPr>
          <p:cNvPr id="29" name="Text Placeholder 5">
            <a:extLst>
              <a:ext uri="{FF2B5EF4-FFF2-40B4-BE49-F238E27FC236}">
                <a16:creationId xmlns:a16="http://schemas.microsoft.com/office/drawing/2014/main" id="{537CAD24-DDC4-5A82-E66C-FA9A9327A89B}"/>
              </a:ext>
            </a:extLst>
          </p:cNvPr>
          <p:cNvSpPr txBox="1">
            <a:spLocks/>
          </p:cNvSpPr>
          <p:nvPr/>
        </p:nvSpPr>
        <p:spPr>
          <a:xfrm>
            <a:off x="1251554" y="6199568"/>
            <a:ext cx="3773714" cy="5043254"/>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300" dirty="0">
                <a:solidFill>
                  <a:srgbClr val="404040"/>
                </a:solidFill>
              </a:rPr>
              <a:t>Just for illustration we use a hypothetical community-level coastal resilience project in a small island nation comprising a mix of atolls and low-lying islands.</a:t>
            </a:r>
          </a:p>
          <a:p>
            <a:pPr>
              <a:lnSpc>
                <a:spcPct val="100000"/>
              </a:lnSpc>
            </a:pPr>
            <a:endParaRPr lang="en-US" sz="1300" dirty="0">
              <a:solidFill>
                <a:srgbClr val="404040"/>
              </a:solidFill>
            </a:endParaRPr>
          </a:p>
          <a:p>
            <a:pPr>
              <a:lnSpc>
                <a:spcPct val="100000"/>
              </a:lnSpc>
            </a:pPr>
            <a:r>
              <a:rPr lang="en-US" sz="1300" dirty="0">
                <a:solidFill>
                  <a:srgbClr val="404040"/>
                </a:solidFill>
              </a:rPr>
              <a:t> This project is looking to increase resilience in 20 communities which are highly exposed to direct and indirect impacts of climate change, including coastal inundation and flooding, coastal erosion and saline intrusion, biodiversity loss, loss of livelihoods and climate-related disasters such as cyclones </a:t>
            </a:r>
          </a:p>
        </p:txBody>
      </p:sp>
      <p:grpSp>
        <p:nvGrpSpPr>
          <p:cNvPr id="30" name="Graphic 2">
            <a:extLst>
              <a:ext uri="{FF2B5EF4-FFF2-40B4-BE49-F238E27FC236}">
                <a16:creationId xmlns:a16="http://schemas.microsoft.com/office/drawing/2014/main" id="{4B302853-32E6-C210-EF65-305B197D9F41}"/>
              </a:ext>
            </a:extLst>
          </p:cNvPr>
          <p:cNvGrpSpPr/>
          <p:nvPr/>
        </p:nvGrpSpPr>
        <p:grpSpPr>
          <a:xfrm rot="5400000">
            <a:off x="4703797" y="3624313"/>
            <a:ext cx="3975892" cy="1735863"/>
            <a:chOff x="3357879" y="5072538"/>
            <a:chExt cx="593407" cy="259080"/>
          </a:xfrm>
          <a:solidFill>
            <a:srgbClr val="EB7339"/>
          </a:solidFill>
        </p:grpSpPr>
        <p:sp>
          <p:nvSpPr>
            <p:cNvPr id="31" name="Freeform 30">
              <a:extLst>
                <a:ext uri="{FF2B5EF4-FFF2-40B4-BE49-F238E27FC236}">
                  <a16:creationId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9" name="Group 38">
            <a:extLst>
              <a:ext uri="{FF2B5EF4-FFF2-40B4-BE49-F238E27FC236}">
                <a16:creationId xmlns:a16="http://schemas.microsoft.com/office/drawing/2014/main" id="{198CBBE7-9588-562D-2C23-BF7DAC0E5603}"/>
              </a:ext>
            </a:extLst>
          </p:cNvPr>
          <p:cNvGrpSpPr/>
          <p:nvPr/>
        </p:nvGrpSpPr>
        <p:grpSpPr>
          <a:xfrm>
            <a:off x="5571456" y="7117860"/>
            <a:ext cx="1254305" cy="1254089"/>
            <a:chOff x="3258209" y="1217581"/>
            <a:chExt cx="4712093" cy="4711281"/>
          </a:xfrm>
          <a:solidFill>
            <a:srgbClr val="404040"/>
          </a:solidFill>
        </p:grpSpPr>
        <p:sp>
          <p:nvSpPr>
            <p:cNvPr id="40" name="Freeform 39">
              <a:extLst>
                <a:ext uri="{FF2B5EF4-FFF2-40B4-BE49-F238E27FC236}">
                  <a16:creationId xmlns:a16="http://schemas.microsoft.com/office/drawing/2014/main" id="{7B3893B5-44BE-9511-5723-A1AB4C09094C}"/>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124303D4-5499-A2F1-14E3-E6DAE537D986}"/>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AECBB3C7-DFDD-1158-F018-D66B4C0CB403}"/>
                </a:ext>
              </a:extLst>
            </p:cNvPr>
            <p:cNvGrpSpPr/>
            <p:nvPr/>
          </p:nvGrpSpPr>
          <p:grpSpPr>
            <a:xfrm>
              <a:off x="3258209" y="1217581"/>
              <a:ext cx="4712093" cy="4711281"/>
              <a:chOff x="3258209" y="1217581"/>
              <a:chExt cx="4712093" cy="4711281"/>
            </a:xfrm>
            <a:grpFill/>
          </p:grpSpPr>
          <p:sp>
            <p:nvSpPr>
              <p:cNvPr id="43" name="Freeform 42">
                <a:extLst>
                  <a:ext uri="{FF2B5EF4-FFF2-40B4-BE49-F238E27FC236}">
                    <a16:creationId xmlns:a16="http://schemas.microsoft.com/office/drawing/2014/main" id="{941C2F37-BE27-1296-64DD-DCCD0A80F802}"/>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10498C17-36F5-DB28-6605-CD7139C08089}"/>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D079E451-911B-EB74-3A76-2548B29A1BBC}"/>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CC6EB5F-AAA8-36A6-D956-7BCB0F761515}"/>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66903E58-EB11-5DB4-E4CC-8E699DA165F4}"/>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8A161015-7269-39E1-E22C-B47839CBA17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DF2D6FD2-F426-B825-1431-F7DFA0EA01A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2E20631A-A8C9-AAFD-E9B9-50C8D7171B82}"/>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5ADE1BC6-A722-B7AA-A853-091661985D27}"/>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5D116473-953A-D1EC-0D6A-94931D5F2E3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12D783F4-7BE0-4D5F-A2A1-E20BDD412903}"/>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0DACF73A-07B9-605A-BCBD-FB13D4202C3C}"/>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1D52DCC2-28AB-FF9B-9586-FE1764D27727}"/>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7CE4AE11-8F70-54BF-F641-AEC0A86FF14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017713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6733C37F-3239-AD22-0654-5D2A3B1E308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rot="16200000">
            <a:off x="-3175" y="3859213"/>
            <a:ext cx="5732463" cy="4370387"/>
          </a:xfrm>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14</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05</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3518519" y="3748836"/>
            <a:ext cx="2563304"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3699562" y="3890755"/>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LEADERSHIP &amp;</a:t>
            </a:r>
          </a:p>
        </p:txBody>
      </p:sp>
      <p:sp>
        <p:nvSpPr>
          <p:cNvPr id="24" name="Rectangle 23">
            <a:extLst>
              <a:ext uri="{FF2B5EF4-FFF2-40B4-BE49-F238E27FC236}">
                <a16:creationId xmlns:a16="http://schemas.microsoft.com/office/drawing/2014/main" id="{8F943430-EDAE-1CB2-A23D-718667FA14AD}"/>
              </a:ext>
            </a:extLst>
          </p:cNvPr>
          <p:cNvSpPr/>
          <p:nvPr/>
        </p:nvSpPr>
        <p:spPr>
          <a:xfrm>
            <a:off x="3518520" y="4558089"/>
            <a:ext cx="2686308"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EF7FFD97-A287-741C-27AB-3D3C5CEBAD54}"/>
              </a:ext>
            </a:extLst>
          </p:cNvPr>
          <p:cNvSpPr txBox="1"/>
          <p:nvPr/>
        </p:nvSpPr>
        <p:spPr>
          <a:xfrm>
            <a:off x="3699562" y="4700008"/>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PARTICIPATION </a:t>
            </a:r>
          </a:p>
        </p:txBody>
      </p:sp>
    </p:spTree>
    <p:extLst>
      <p:ext uri="{BB962C8B-B14F-4D97-AF65-F5344CB8AC3E}">
        <p14:creationId xmlns:p14="http://schemas.microsoft.com/office/powerpoint/2010/main" val="30677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B864525-B54E-4949-16C9-872237B480AA}"/>
              </a:ext>
            </a:extLst>
          </p:cNvPr>
          <p:cNvSpPr/>
          <p:nvPr/>
        </p:nvSpPr>
        <p:spPr>
          <a:xfrm>
            <a:off x="599348" y="7563875"/>
            <a:ext cx="5302368" cy="2046456"/>
          </a:xfrm>
          <a:prstGeom prst="rect">
            <a:avLst/>
          </a:prstGeom>
          <a:noFill/>
          <a:ln>
            <a:solidFill>
              <a:srgbClr val="354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16">
            <a:extLst>
              <a:ext uri="{FF2B5EF4-FFF2-40B4-BE49-F238E27FC236}">
                <a16:creationId xmlns:a16="http://schemas.microsoft.com/office/drawing/2014/main" id="{68AFAF39-3FC9-BCEE-FB9D-743768A2AF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651092" y="-37228"/>
            <a:ext cx="2726104" cy="4081252"/>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19868" y="3658504"/>
            <a:ext cx="5654084" cy="1571221"/>
          </a:xfrm>
          <a:prstGeom prst="rect">
            <a:avLst/>
          </a:prstGeom>
        </p:spPr>
        <p:txBody>
          <a:bodyPr/>
          <a:lstStyle/>
          <a:p>
            <a:r>
              <a:rPr lang="en-US" sz="1600" b="0" i="1" dirty="0"/>
              <a:t>The best theories of change are developed in a group involving different stakeholders. This provides alternative perspectives on the problem, the possible responses, definitions of success and assumptions.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819868" y="4986989"/>
            <a:ext cx="6006204" cy="1598231"/>
          </a:xfrm>
          <a:prstGeom prst="rect">
            <a:avLst/>
          </a:prstGeom>
        </p:spPr>
        <p:txBody>
          <a:bodyPr numCol="2">
            <a:normAutofit/>
          </a:bodyPr>
          <a:lstStyle/>
          <a:p>
            <a:r>
              <a:rPr lang="en-US" dirty="0"/>
              <a:t>By revealing differences in views, it can lead to a genuinely shared vision of where you want to go with your project and what is required to get there. However, it can be expensive and unwieldy to involve too many people at all stages, so compromises often need to be found. You will therefore need to think of who to involve and when. For example, you may decide to have a core group to develop the ToC with broad representation, then involve a wider group to examine and test the draft ToC at a particular point. Leadership is of utmost importance  – consider carefully who will lead and coordinate this process.</a:t>
            </a:r>
          </a:p>
          <a:p>
            <a:r>
              <a:rPr lang="en-US" dirty="0"/>
              <a:t>As the ToC develops, the strategy for engagement of stakeholders </a:t>
            </a:r>
            <a:r>
              <a:rPr lang="en-US" b="1" dirty="0"/>
              <a:t>the mapping table</a:t>
            </a:r>
            <a:r>
              <a:rPr lang="en-US" dirty="0"/>
              <a:t> will need to be amended and updated regularly </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15</a:t>
            </a:fld>
            <a:endParaRPr lang="en-US" dirty="0"/>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4350226" y="1060662"/>
            <a:ext cx="2386055"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05</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Text Placeholder 11">
            <a:extLst>
              <a:ext uri="{FF2B5EF4-FFF2-40B4-BE49-F238E27FC236}">
                <a16:creationId xmlns:a16="http://schemas.microsoft.com/office/drawing/2014/main" id="{72D51931-00AF-56A0-104C-52865EB6AD72}"/>
              </a:ext>
            </a:extLst>
          </p:cNvPr>
          <p:cNvSpPr txBox="1">
            <a:spLocks/>
          </p:cNvSpPr>
          <p:nvPr/>
        </p:nvSpPr>
        <p:spPr>
          <a:xfrm>
            <a:off x="875288" y="8230681"/>
            <a:ext cx="3488227" cy="953106"/>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860"/>
              </a:lnSpc>
              <a:spcBef>
                <a:spcPts val="0"/>
              </a:spcBef>
            </a:pPr>
            <a:r>
              <a:rPr lang="en-US" sz="1600" b="0" dirty="0">
                <a:solidFill>
                  <a:srgbClr val="404040"/>
                </a:solidFill>
              </a:rPr>
              <a:t>By involving a variety of stakeholders, </a:t>
            </a:r>
          </a:p>
          <a:p>
            <a:pPr>
              <a:lnSpc>
                <a:spcPts val="1860"/>
              </a:lnSpc>
              <a:spcBef>
                <a:spcPts val="0"/>
              </a:spcBef>
            </a:pPr>
            <a:r>
              <a:rPr lang="en-US" sz="1600" b="0" dirty="0">
                <a:solidFill>
                  <a:srgbClr val="404040"/>
                </a:solidFill>
              </a:rPr>
              <a:t>it will be possible to dig deeper into the questions of ‘What change,  for whom, why – and who says so?’</a:t>
            </a:r>
          </a:p>
        </p:txBody>
      </p:sp>
      <p:grpSp>
        <p:nvGrpSpPr>
          <p:cNvPr id="27" name="Group 26">
            <a:extLst>
              <a:ext uri="{FF2B5EF4-FFF2-40B4-BE49-F238E27FC236}">
                <a16:creationId xmlns:a16="http://schemas.microsoft.com/office/drawing/2014/main" id="{E1E61AA9-4F8D-BCC8-B7E9-9FF3677B8F7A}"/>
              </a:ext>
            </a:extLst>
          </p:cNvPr>
          <p:cNvGrpSpPr/>
          <p:nvPr/>
        </p:nvGrpSpPr>
        <p:grpSpPr>
          <a:xfrm>
            <a:off x="875288" y="7426896"/>
            <a:ext cx="5076289" cy="425302"/>
            <a:chOff x="1237926" y="8026842"/>
            <a:chExt cx="5076289" cy="425302"/>
          </a:xfrm>
        </p:grpSpPr>
        <p:sp>
          <p:nvSpPr>
            <p:cNvPr id="25" name="Rectangle 24">
              <a:extLst>
                <a:ext uri="{FF2B5EF4-FFF2-40B4-BE49-F238E27FC236}">
                  <a16:creationId xmlns:a16="http://schemas.microsoft.com/office/drawing/2014/main" id="{AC21E145-6CCD-964E-1068-0F688826E7B7}"/>
                </a:ext>
              </a:extLst>
            </p:cNvPr>
            <p:cNvSpPr/>
            <p:nvPr/>
          </p:nvSpPr>
          <p:spPr>
            <a:xfrm>
              <a:off x="1237926" y="8026842"/>
              <a:ext cx="3488227" cy="4253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FDB83493-FC6D-E86A-9FF5-5B3F97080065}"/>
                </a:ext>
              </a:extLst>
            </p:cNvPr>
            <p:cNvSpPr txBox="1">
              <a:spLocks/>
            </p:cNvSpPr>
            <p:nvPr/>
          </p:nvSpPr>
          <p:spPr>
            <a:xfrm>
              <a:off x="1237926" y="8160744"/>
              <a:ext cx="5076289" cy="291400"/>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US" sz="1600" b="1" dirty="0">
                  <a:solidFill>
                    <a:schemeClr val="bg1"/>
                  </a:solidFill>
                </a:rPr>
                <a:t> VIEWING THE WORLD DIFFERENTLY…</a:t>
              </a:r>
            </a:p>
            <a:p>
              <a:pPr algn="ctr"/>
              <a:endParaRPr lang="en-US" sz="1600" b="1" dirty="0">
                <a:solidFill>
                  <a:schemeClr val="bg1"/>
                </a:solidFill>
              </a:endParaRPr>
            </a:p>
          </p:txBody>
        </p:sp>
      </p:grpSp>
      <p:sp>
        <p:nvSpPr>
          <p:cNvPr id="29" name="Rectangle 28">
            <a:extLst>
              <a:ext uri="{FF2B5EF4-FFF2-40B4-BE49-F238E27FC236}">
                <a16:creationId xmlns:a16="http://schemas.microsoft.com/office/drawing/2014/main" id="{B547B8E6-CE6E-1FC6-EBD4-3EF11A835593}"/>
              </a:ext>
            </a:extLst>
          </p:cNvPr>
          <p:cNvSpPr/>
          <p:nvPr/>
        </p:nvSpPr>
        <p:spPr>
          <a:xfrm>
            <a:off x="5681971" y="7986100"/>
            <a:ext cx="328885" cy="1481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83EDB4E5-D891-1D14-4C6D-490023731342}"/>
              </a:ext>
            </a:extLst>
          </p:cNvPr>
          <p:cNvGrpSpPr/>
          <p:nvPr/>
        </p:nvGrpSpPr>
        <p:grpSpPr>
          <a:xfrm>
            <a:off x="4770914" y="8081818"/>
            <a:ext cx="1513659" cy="1101969"/>
            <a:chOff x="3400450" y="986392"/>
            <a:chExt cx="1487826" cy="1083162"/>
          </a:xfrm>
          <a:solidFill>
            <a:srgbClr val="262626"/>
          </a:solidFill>
        </p:grpSpPr>
        <p:sp>
          <p:nvSpPr>
            <p:cNvPr id="34" name="Freeform 33">
              <a:extLst>
                <a:ext uri="{FF2B5EF4-FFF2-40B4-BE49-F238E27FC236}">
                  <a16:creationId xmlns:a16="http://schemas.microsoft.com/office/drawing/2014/main" id="{17547E28-353A-9509-1EC1-4941A02AD53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B7339"/>
            </a:solidFill>
            <a:ln w="897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5DE0DA8-39C8-8FB1-20B0-40194B912C1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dirty="0"/>
            </a:p>
          </p:txBody>
        </p:sp>
      </p:grpSp>
      <p:sp>
        <p:nvSpPr>
          <p:cNvPr id="42" name="Rectangle 41">
            <a:extLst>
              <a:ext uri="{FF2B5EF4-FFF2-40B4-BE49-F238E27FC236}">
                <a16:creationId xmlns:a16="http://schemas.microsoft.com/office/drawing/2014/main" id="{F4D2ADCE-01A1-BD80-2D61-C428E815B3E2}"/>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5">
            <a:extLst>
              <a:ext uri="{FF2B5EF4-FFF2-40B4-BE49-F238E27FC236}">
                <a16:creationId xmlns:a16="http://schemas.microsoft.com/office/drawing/2014/main" id="{CA1E98D6-AD68-1466-EAE3-C637ADC9DE51}"/>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05</a:t>
            </a:r>
          </a:p>
        </p:txBody>
      </p:sp>
      <p:grpSp>
        <p:nvGrpSpPr>
          <p:cNvPr id="44" name="Graphic 2">
            <a:extLst>
              <a:ext uri="{FF2B5EF4-FFF2-40B4-BE49-F238E27FC236}">
                <a16:creationId xmlns:a16="http://schemas.microsoft.com/office/drawing/2014/main" id="{0A80B4AE-CB0B-6382-7624-28CB20EAF4C7}"/>
              </a:ext>
            </a:extLst>
          </p:cNvPr>
          <p:cNvGrpSpPr/>
          <p:nvPr/>
        </p:nvGrpSpPr>
        <p:grpSpPr>
          <a:xfrm rot="5400000">
            <a:off x="5340797" y="2244049"/>
            <a:ext cx="3833889" cy="1673865"/>
            <a:chOff x="3357879" y="5072538"/>
            <a:chExt cx="593407" cy="259080"/>
          </a:xfrm>
          <a:solidFill>
            <a:srgbClr val="EB7339"/>
          </a:solidFill>
        </p:grpSpPr>
        <p:sp>
          <p:nvSpPr>
            <p:cNvPr id="45" name="Freeform 44">
              <a:extLst>
                <a:ext uri="{FF2B5EF4-FFF2-40B4-BE49-F238E27FC236}">
                  <a16:creationId xmlns:a16="http://schemas.microsoft.com/office/drawing/2014/main" id="{538884F6-BDF1-DB90-9E08-1E92C3EA422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2D2E2A0B-14F6-3F7D-B32D-0DF99A7A853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A6DD9656-A4A8-366D-F5E4-F75EA7A24C9A}"/>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3" name="Rectangle 12">
            <a:extLst>
              <a:ext uri="{FF2B5EF4-FFF2-40B4-BE49-F238E27FC236}">
                <a16:creationId xmlns:a16="http://schemas.microsoft.com/office/drawing/2014/main" id="{3B882552-2919-E9BB-CD57-69E692217DA0}"/>
              </a:ext>
            </a:extLst>
          </p:cNvPr>
          <p:cNvSpPr/>
          <p:nvPr/>
        </p:nvSpPr>
        <p:spPr>
          <a:xfrm>
            <a:off x="2217563" y="1144635"/>
            <a:ext cx="2577769"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329538" y="1238442"/>
            <a:ext cx="3955035"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LEADERSHIP &amp;</a:t>
            </a:r>
          </a:p>
        </p:txBody>
      </p:sp>
      <p:sp>
        <p:nvSpPr>
          <p:cNvPr id="21" name="Rectangle 20">
            <a:extLst>
              <a:ext uri="{FF2B5EF4-FFF2-40B4-BE49-F238E27FC236}">
                <a16:creationId xmlns:a16="http://schemas.microsoft.com/office/drawing/2014/main" id="{52624F7E-333E-7DE9-C748-597AC582972F}"/>
              </a:ext>
            </a:extLst>
          </p:cNvPr>
          <p:cNvSpPr/>
          <p:nvPr/>
        </p:nvSpPr>
        <p:spPr>
          <a:xfrm>
            <a:off x="2303658" y="1908265"/>
            <a:ext cx="249167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a16="http://schemas.microsoft.com/office/drawing/2014/main" id="{63876922-0FB9-6C3F-E217-510B4D70B07B}"/>
              </a:ext>
            </a:extLst>
          </p:cNvPr>
          <p:cNvSpPr txBox="1"/>
          <p:nvPr/>
        </p:nvSpPr>
        <p:spPr>
          <a:xfrm>
            <a:off x="2329538" y="2002072"/>
            <a:ext cx="639589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PARTICIPATION </a:t>
            </a:r>
          </a:p>
        </p:txBody>
      </p:sp>
    </p:spTree>
    <p:extLst>
      <p:ext uri="{BB962C8B-B14F-4D97-AF65-F5344CB8AC3E}">
        <p14:creationId xmlns:p14="http://schemas.microsoft.com/office/powerpoint/2010/main" val="238268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6B94FB2-0483-05D8-186F-9B7D936D93C5}"/>
              </a:ext>
            </a:extLst>
          </p:cNvPr>
          <p:cNvSpPr/>
          <p:nvPr/>
        </p:nvSpPr>
        <p:spPr>
          <a:xfrm>
            <a:off x="-25622" y="647524"/>
            <a:ext cx="7585297" cy="3396727"/>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43AF678-C094-58CD-5149-C070333AEBFC}"/>
              </a:ext>
            </a:extLst>
          </p:cNvPr>
          <p:cNvSpPr/>
          <p:nvPr/>
        </p:nvSpPr>
        <p:spPr>
          <a:xfrm>
            <a:off x="845965" y="3158573"/>
            <a:ext cx="6713710" cy="138165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9E00621-014F-2CA5-0DE2-4D1FFE86CFD0}"/>
              </a:ext>
            </a:extLst>
          </p:cNvPr>
          <p:cNvSpPr>
            <a:spLocks noGrp="1"/>
          </p:cNvSpPr>
          <p:nvPr>
            <p:ph type="body" sz="quarter" idx="15"/>
          </p:nvPr>
        </p:nvSpPr>
        <p:spPr>
          <a:xfrm>
            <a:off x="1257932" y="3755197"/>
            <a:ext cx="4281342" cy="941763"/>
          </a:xfrm>
        </p:spPr>
        <p:txBody>
          <a:bodyPr/>
          <a:lstStyle/>
          <a:p>
            <a:pPr>
              <a:lnSpc>
                <a:spcPct val="100000"/>
              </a:lnSpc>
            </a:pPr>
            <a:r>
              <a:rPr lang="en-US" sz="2000" dirty="0"/>
              <a:t>Mapping the Stakeholders</a:t>
            </a:r>
          </a:p>
          <a:p>
            <a:pPr>
              <a:lnSpc>
                <a:spcPct val="100000"/>
              </a:lnSpc>
            </a:pPr>
            <a:endParaRPr lang="en-US" sz="1200" dirty="0"/>
          </a:p>
        </p:txBody>
      </p:sp>
      <p:sp>
        <p:nvSpPr>
          <p:cNvPr id="4" name="Slide Number Placeholder 3">
            <a:extLst>
              <a:ext uri="{FF2B5EF4-FFF2-40B4-BE49-F238E27FC236}">
                <a16:creationId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16</a:t>
            </a:fld>
            <a:endParaRPr lang="en-US" dirty="0"/>
          </a:p>
        </p:txBody>
      </p:sp>
      <p:sp>
        <p:nvSpPr>
          <p:cNvPr id="7" name="Text Placeholder 5">
            <a:extLst>
              <a:ext uri="{FF2B5EF4-FFF2-40B4-BE49-F238E27FC236}">
                <a16:creationId xmlns:a16="http://schemas.microsoft.com/office/drawing/2014/main" id="{94E708B5-F89D-CB69-F673-76D841C39ADE}"/>
              </a:ext>
            </a:extLst>
          </p:cNvPr>
          <p:cNvSpPr txBox="1">
            <a:spLocks/>
          </p:cNvSpPr>
          <p:nvPr/>
        </p:nvSpPr>
        <p:spPr>
          <a:xfrm>
            <a:off x="1257932" y="2933693"/>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400" b="1" dirty="0">
                <a:solidFill>
                  <a:schemeClr val="bg1"/>
                </a:solidFill>
              </a:rPr>
              <a:t>Task 2</a:t>
            </a:r>
            <a:endParaRPr lang="en-US" sz="2400" b="1" dirty="0">
              <a:solidFill>
                <a:srgbClr val="EB7339"/>
              </a:solidFill>
            </a:endParaRPr>
          </a:p>
        </p:txBody>
      </p:sp>
      <p:sp>
        <p:nvSpPr>
          <p:cNvPr id="29" name="Text Placeholder 5">
            <a:extLst>
              <a:ext uri="{FF2B5EF4-FFF2-40B4-BE49-F238E27FC236}">
                <a16:creationId xmlns:a16="http://schemas.microsoft.com/office/drawing/2014/main" id="{537CAD24-DDC4-5A82-E66C-FA9A9327A89B}"/>
              </a:ext>
            </a:extLst>
          </p:cNvPr>
          <p:cNvSpPr txBox="1">
            <a:spLocks/>
          </p:cNvSpPr>
          <p:nvPr/>
        </p:nvSpPr>
        <p:spPr>
          <a:xfrm>
            <a:off x="845965" y="4911969"/>
            <a:ext cx="4744270" cy="6014218"/>
          </a:xfrm>
          <a:prstGeom prst="rect">
            <a:avLst/>
          </a:prstGeom>
        </p:spPr>
        <p:txBody>
          <a:bodyPr lIns="91440" tIns="45720" rIns="91440" bIns="45720"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az-Cyrl-AZ" sz="1300">
                <a:solidFill>
                  <a:srgbClr val="404040"/>
                </a:solidFill>
                <a:latin typeface="Calibri"/>
                <a:ea typeface="Calibri"/>
                <a:cs typeface="Calibri"/>
              </a:rPr>
              <a:t>То </a:t>
            </a:r>
            <a:r>
              <a:rPr lang="en-US" sz="1300" dirty="0">
                <a:solidFill>
                  <a:srgbClr val="404040"/>
                </a:solidFill>
                <a:latin typeface="Calibri"/>
                <a:ea typeface="Calibri"/>
                <a:cs typeface="Calibri"/>
              </a:rPr>
              <a:t>map the respective stakeholders use </a:t>
            </a:r>
            <a:r>
              <a:rPr lang="en-US" sz="1300" b="1" dirty="0">
                <a:solidFill>
                  <a:srgbClr val="404040"/>
                </a:solidFill>
                <a:latin typeface="Calibri"/>
                <a:ea typeface="Calibri"/>
                <a:cs typeface="Calibri"/>
              </a:rPr>
              <a:t>the stakeholder mapping table (Annex 1</a:t>
            </a:r>
            <a:r>
              <a:rPr lang="en-US" sz="1300" dirty="0">
                <a:solidFill>
                  <a:srgbClr val="404040"/>
                </a:solidFill>
                <a:latin typeface="Calibri"/>
                <a:ea typeface="Calibri"/>
                <a:cs typeface="Calibri"/>
              </a:rPr>
              <a:t>). It is important to consider which national/regional/local authorities will take a leading role and how to involve communities from the design stage onwards. </a:t>
            </a:r>
            <a:endParaRPr lang="en-US" sz="1300" dirty="0">
              <a:solidFill>
                <a:srgbClr val="404040"/>
              </a:solidFill>
            </a:endParaRPr>
          </a:p>
          <a:p>
            <a:pPr>
              <a:lnSpc>
                <a:spcPct val="100000"/>
              </a:lnSpc>
            </a:pPr>
            <a:endParaRPr lang="en-US" sz="1300" dirty="0">
              <a:solidFill>
                <a:srgbClr val="404040"/>
              </a:solidFill>
            </a:endParaRPr>
          </a:p>
          <a:p>
            <a:pPr>
              <a:lnSpc>
                <a:spcPct val="100000"/>
              </a:lnSpc>
            </a:pPr>
            <a:r>
              <a:rPr lang="en-US" sz="1300" dirty="0">
                <a:solidFill>
                  <a:srgbClr val="404040"/>
                </a:solidFill>
              </a:rPr>
              <a:t>This should include identifying who can best represent different community groups and when, and how, to involve them. We should also consider consultation fatigue; a balance needs to be struck between positive engagement and over-consultation. This includes being sensitive to the many commitments of stakeholders.</a:t>
            </a:r>
          </a:p>
        </p:txBody>
      </p:sp>
      <p:grpSp>
        <p:nvGrpSpPr>
          <p:cNvPr id="30" name="Graphic 2">
            <a:extLst>
              <a:ext uri="{FF2B5EF4-FFF2-40B4-BE49-F238E27FC236}">
                <a16:creationId xmlns:a16="http://schemas.microsoft.com/office/drawing/2014/main" id="{4B302853-32E6-C210-EF65-305B197D9F41}"/>
              </a:ext>
            </a:extLst>
          </p:cNvPr>
          <p:cNvGrpSpPr/>
          <p:nvPr/>
        </p:nvGrpSpPr>
        <p:grpSpPr>
          <a:xfrm rot="5400000">
            <a:off x="4710176" y="3212612"/>
            <a:ext cx="3975892" cy="1735863"/>
            <a:chOff x="3357879" y="5072538"/>
            <a:chExt cx="593407" cy="259080"/>
          </a:xfrm>
          <a:solidFill>
            <a:srgbClr val="EB7339"/>
          </a:solidFill>
        </p:grpSpPr>
        <p:sp>
          <p:nvSpPr>
            <p:cNvPr id="31" name="Freeform 30">
              <a:extLst>
                <a:ext uri="{FF2B5EF4-FFF2-40B4-BE49-F238E27FC236}">
                  <a16:creationId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D7B3C091-7473-9CCD-A8E1-AC5767B07EFF}"/>
              </a:ext>
            </a:extLst>
          </p:cNvPr>
          <p:cNvGrpSpPr/>
          <p:nvPr/>
        </p:nvGrpSpPr>
        <p:grpSpPr>
          <a:xfrm>
            <a:off x="5721668" y="6374304"/>
            <a:ext cx="1254305" cy="1254089"/>
            <a:chOff x="3258209" y="1217581"/>
            <a:chExt cx="4712093" cy="4711281"/>
          </a:xfrm>
          <a:solidFill>
            <a:srgbClr val="404040"/>
          </a:solidFill>
        </p:grpSpPr>
        <p:sp>
          <p:nvSpPr>
            <p:cNvPr id="3" name="Freeform 2">
              <a:extLst>
                <a:ext uri="{FF2B5EF4-FFF2-40B4-BE49-F238E27FC236}">
                  <a16:creationId xmlns:a16="http://schemas.microsoft.com/office/drawing/2014/main" id="{ED3EE1D2-19D8-D7CC-D1EB-58DFBD091686}"/>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0991A0B1-41A6-D979-530F-A855677EA56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DED89E81-D82D-E4FC-C18F-902860BF7271}"/>
                </a:ext>
              </a:extLst>
            </p:cNvPr>
            <p:cNvGrpSpPr/>
            <p:nvPr/>
          </p:nvGrpSpPr>
          <p:grpSpPr>
            <a:xfrm>
              <a:off x="3258209" y="1217581"/>
              <a:ext cx="4712093" cy="4711281"/>
              <a:chOff x="3258209" y="1217581"/>
              <a:chExt cx="4712093" cy="4711281"/>
            </a:xfrm>
            <a:grpFill/>
          </p:grpSpPr>
          <p:sp>
            <p:nvSpPr>
              <p:cNvPr id="14" name="Freeform 13">
                <a:extLst>
                  <a:ext uri="{FF2B5EF4-FFF2-40B4-BE49-F238E27FC236}">
                    <a16:creationId xmlns:a16="http://schemas.microsoft.com/office/drawing/2014/main" id="{6D338C48-DC5D-401F-AD14-2E74D8C70280}"/>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241CFD1F-5C3F-747B-F55B-D85B965CC73B}"/>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3079CAD9-39EA-1187-5EAB-040B43543785}"/>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A568A523-68E6-4C1A-C8F1-50F22DCE852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C6FF29F2-D201-46A2-656E-B6EA66394AFF}"/>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C24C24F-79BE-6C45-8DFB-62BB00E864D1}"/>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419AB335-9261-31E3-CBD1-23B0AB246AC8}"/>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86254B3C-E5F7-58BF-0A1E-97FCC81DDF85}"/>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597C464D-109D-00A1-CA49-D398114D49D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30DE15AB-AF58-D4B5-D152-C947646F14C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6DBA942C-52B7-F264-2885-1B85DB8B9BD2}"/>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0F58FECE-F536-0539-5E74-513B305CEC54}"/>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125E62B6-5C10-A505-F0C0-C91768AE14A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8A6AB38B-E3C2-7BE7-768B-4CA2BADFC979}"/>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pic>
        <p:nvPicPr>
          <p:cNvPr id="9" name="Picture 8">
            <a:extLst>
              <a:ext uri="{FF2B5EF4-FFF2-40B4-BE49-F238E27FC236}">
                <a16:creationId xmlns:a16="http://schemas.microsoft.com/office/drawing/2014/main" id="{23DF9931-8119-A89F-68D7-CBDDBBBD4E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884" y="7350792"/>
            <a:ext cx="4617395" cy="3357182"/>
          </a:xfrm>
          <a:prstGeom prst="rect">
            <a:avLst/>
          </a:prstGeom>
          <a:noFill/>
        </p:spPr>
      </p:pic>
      <p:sp>
        <p:nvSpPr>
          <p:cNvPr id="10" name="Rectangle 9">
            <a:extLst>
              <a:ext uri="{FF2B5EF4-FFF2-40B4-BE49-F238E27FC236}">
                <a16:creationId xmlns:a16="http://schemas.microsoft.com/office/drawing/2014/main" id="{AD1C12E7-6388-06A4-301D-F58025319E94}"/>
              </a:ext>
            </a:extLst>
          </p:cNvPr>
          <p:cNvSpPr/>
          <p:nvPr/>
        </p:nvSpPr>
        <p:spPr>
          <a:xfrm>
            <a:off x="1140051" y="7722538"/>
            <a:ext cx="3265763" cy="2054426"/>
          </a:xfrm>
          <a:prstGeom prst="rect">
            <a:avLst/>
          </a:prstGeom>
          <a:blipFill>
            <a:blip r:embed="rId4"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849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6D61E1B1-B1E7-1689-203D-0B904D3474A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17</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06</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2225933" y="3909903"/>
            <a:ext cx="4041155"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2406976" y="4051822"/>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DESCRIBE THE PROBLEM</a:t>
            </a:r>
          </a:p>
        </p:txBody>
      </p:sp>
      <p:sp>
        <p:nvSpPr>
          <p:cNvPr id="24" name="Rectangle 23">
            <a:extLst>
              <a:ext uri="{FF2B5EF4-FFF2-40B4-BE49-F238E27FC236}">
                <a16:creationId xmlns:a16="http://schemas.microsoft.com/office/drawing/2014/main" id="{8F943430-EDAE-1CB2-A23D-718667FA14AD}"/>
              </a:ext>
            </a:extLst>
          </p:cNvPr>
          <p:cNvSpPr/>
          <p:nvPr/>
        </p:nvSpPr>
        <p:spPr>
          <a:xfrm>
            <a:off x="2225934" y="4719156"/>
            <a:ext cx="3771910"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EF7FFD97-A287-741C-27AB-3D3C5CEBAD54}"/>
              </a:ext>
            </a:extLst>
          </p:cNvPr>
          <p:cNvSpPr txBox="1"/>
          <p:nvPr/>
        </p:nvSpPr>
        <p:spPr>
          <a:xfrm>
            <a:off x="2339407" y="4800458"/>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(SITUATION ANALYSIS) </a:t>
            </a:r>
          </a:p>
        </p:txBody>
      </p:sp>
    </p:spTree>
    <p:extLst>
      <p:ext uri="{BB962C8B-B14F-4D97-AF65-F5344CB8AC3E}">
        <p14:creationId xmlns:p14="http://schemas.microsoft.com/office/powerpoint/2010/main" val="122537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a:extLst>
              <a:ext uri="{FF2B5EF4-FFF2-40B4-BE49-F238E27FC236}">
                <a16:creationId xmlns:a16="http://schemas.microsoft.com/office/drawing/2014/main" id="{4F2D9E0E-4427-5E14-F914-348BB8C2FA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8447" y="574432"/>
            <a:ext cx="4175772" cy="2788420"/>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19869" y="3907671"/>
            <a:ext cx="5156726" cy="1322054"/>
          </a:xfrm>
          <a:prstGeom prst="rect">
            <a:avLst/>
          </a:prstGeom>
        </p:spPr>
        <p:txBody>
          <a:bodyPr/>
          <a:lstStyle/>
          <a:p>
            <a:r>
              <a:rPr lang="en-US" sz="1600" b="0" i="1" dirty="0"/>
              <a:t>Understanding the problem(s) is a critical part of developing a ToC. This stage provides the rationale for change. In case everything is working perfectly and conditions are entirely stable there would be no need to do anything.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929898" y="5229725"/>
            <a:ext cx="5896174" cy="2209920"/>
          </a:xfrm>
          <a:prstGeom prst="rect">
            <a:avLst/>
          </a:prstGeom>
        </p:spPr>
        <p:txBody>
          <a:bodyPr numCol="2">
            <a:normAutofit/>
          </a:bodyPr>
          <a:lstStyle/>
          <a:p>
            <a:r>
              <a:rPr lang="en-US" dirty="0"/>
              <a:t>If the proposed solutions don’t address the root causes of the problems, our work will fail to affect the change we wish to see, so we really need to start with a sound understanding of the situation and the problem. Studying </a:t>
            </a:r>
            <a:r>
              <a:rPr lang="en-US" b="1" dirty="0"/>
              <a:t>the problem can involve reviewing previous policies, research, vulnerability assessments and other sources of information</a:t>
            </a:r>
            <a:r>
              <a:rPr lang="en-US" dirty="0"/>
              <a:t>. You will rarely, if ever, be starting this process from scratch, but it will require some synthesis of information and, in some cases, updating.</a:t>
            </a:r>
          </a:p>
          <a:p>
            <a:r>
              <a:rPr lang="en-US" dirty="0"/>
              <a:t> </a:t>
            </a:r>
          </a:p>
          <a:p>
            <a:r>
              <a:rPr lang="en-US" dirty="0"/>
              <a:t>For example, you may have a document that </a:t>
            </a:r>
            <a:r>
              <a:rPr lang="en-US" dirty="0" err="1"/>
              <a:t>summarises</a:t>
            </a:r>
            <a:r>
              <a:rPr lang="en-US" dirty="0"/>
              <a:t> the main climate change impacts for the community/territory/settlement, but this work does not reflect the latest science. It is unlikely that the existing projections to be incorporated. Once you have studied the problem, you need to describe it briefly and clearly, backed up with evidence. This should be easy to understand and can be used when engaging stakeholders. It will form an important part of the rationale for any project proposal.</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18</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06</a:t>
            </a:r>
          </a:p>
        </p:txBody>
      </p:sp>
      <p:sp>
        <p:nvSpPr>
          <p:cNvPr id="13" name="Rectangle 12">
            <a:extLst>
              <a:ext uri="{FF2B5EF4-FFF2-40B4-BE49-F238E27FC236}">
                <a16:creationId xmlns:a16="http://schemas.microsoft.com/office/drawing/2014/main" id="{3B882552-2919-E9BB-CD57-69E692217DA0}"/>
              </a:ext>
            </a:extLst>
          </p:cNvPr>
          <p:cNvSpPr/>
          <p:nvPr/>
        </p:nvSpPr>
        <p:spPr>
          <a:xfrm>
            <a:off x="2536491" y="1202082"/>
            <a:ext cx="3955035"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648466" y="1295889"/>
            <a:ext cx="3955035"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DESCRIBE THE PROBLEM</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624F7E-333E-7DE9-C748-597AC582972F}"/>
              </a:ext>
            </a:extLst>
          </p:cNvPr>
          <p:cNvSpPr/>
          <p:nvPr/>
        </p:nvSpPr>
        <p:spPr>
          <a:xfrm>
            <a:off x="2536492" y="1965712"/>
            <a:ext cx="3656918"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a16="http://schemas.microsoft.com/office/drawing/2014/main" id="{63876922-0FB9-6C3F-E217-510B4D70B07B}"/>
              </a:ext>
            </a:extLst>
          </p:cNvPr>
          <p:cNvSpPr txBox="1"/>
          <p:nvPr/>
        </p:nvSpPr>
        <p:spPr>
          <a:xfrm>
            <a:off x="2648466" y="2059519"/>
            <a:ext cx="639589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(SITUATION ANALYSIS) </a:t>
            </a:r>
          </a:p>
        </p:txBody>
      </p:sp>
      <p:sp>
        <p:nvSpPr>
          <p:cNvPr id="150" name="Text Placeholder 5">
            <a:extLst>
              <a:ext uri="{FF2B5EF4-FFF2-40B4-BE49-F238E27FC236}">
                <a16:creationId xmlns:a16="http://schemas.microsoft.com/office/drawing/2014/main" id="{5D7AE552-49B4-D682-CBEE-92D948F4A68F}"/>
              </a:ext>
            </a:extLst>
          </p:cNvPr>
          <p:cNvSpPr txBox="1">
            <a:spLocks/>
          </p:cNvSpPr>
          <p:nvPr/>
        </p:nvSpPr>
        <p:spPr>
          <a:xfrm>
            <a:off x="-23501" y="7890719"/>
            <a:ext cx="6885357" cy="1344115"/>
          </a:xfrm>
          <a:prstGeom prst="rect">
            <a:avLst/>
          </a:prstGeom>
          <a:solidFill>
            <a:srgbClr val="EB7339"/>
          </a:solidFill>
        </p:spPr>
        <p:txBody>
          <a:bodyPr numCol="1" spcCol="216000" anchor="ctr">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977900" algn="l">
              <a:lnSpc>
                <a:spcPct val="100000"/>
              </a:lnSpc>
            </a:pPr>
            <a:r>
              <a:rPr lang="en-US" sz="1400" b="1" dirty="0">
                <a:solidFill>
                  <a:schemeClr val="bg1"/>
                </a:solidFill>
              </a:rPr>
              <a:t>It is worth remembering a ‘problem’ does not have to be a negative,                 for example, </a:t>
            </a:r>
            <a:r>
              <a:rPr lang="en-US" sz="1400" b="1" dirty="0" err="1">
                <a:solidFill>
                  <a:schemeClr val="bg1"/>
                </a:solidFill>
              </a:rPr>
              <a:t>the‘problem</a:t>
            </a:r>
            <a:r>
              <a:rPr lang="en-US" sz="1400" b="1" dirty="0">
                <a:solidFill>
                  <a:schemeClr val="bg1"/>
                </a:solidFill>
              </a:rPr>
              <a:t>’ may be that an intervention is working well but there is a lack of capacity to scale it up so that more people can benefit.</a:t>
            </a:r>
          </a:p>
        </p:txBody>
      </p:sp>
    </p:spTree>
    <p:extLst>
      <p:ext uri="{BB962C8B-B14F-4D97-AF65-F5344CB8AC3E}">
        <p14:creationId xmlns:p14="http://schemas.microsoft.com/office/powerpoint/2010/main" val="305742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6B94FB2-0483-05D8-186F-9B7D936D93C5}"/>
              </a:ext>
            </a:extLst>
          </p:cNvPr>
          <p:cNvSpPr/>
          <p:nvPr/>
        </p:nvSpPr>
        <p:spPr>
          <a:xfrm>
            <a:off x="-25622" y="647524"/>
            <a:ext cx="7585297" cy="3618415"/>
          </a:xfrm>
          <a:prstGeom prst="rect">
            <a:avLst/>
          </a:prstGeom>
          <a:blipFill>
            <a:blip r:embed="rId3" cstate="print">
              <a:extLst>
                <a:ext uri="{28A0092B-C50C-407E-A947-70E740481C1C}">
                  <a14:useLocalDpi xmlns:a14="http://schemas.microsoft.com/office/drawing/2010/main"/>
                </a:ext>
              </a:extLst>
            </a:blip>
            <a:srcRect/>
            <a:stretch>
              <a:fillRect r="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43AF678-C094-58CD-5149-C070333AEBFC}"/>
              </a:ext>
            </a:extLst>
          </p:cNvPr>
          <p:cNvSpPr/>
          <p:nvPr/>
        </p:nvSpPr>
        <p:spPr>
          <a:xfrm>
            <a:off x="-25622" y="2866366"/>
            <a:ext cx="6409460" cy="198074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9E00621-014F-2CA5-0DE2-4D1FFE86CFD0}"/>
              </a:ext>
            </a:extLst>
          </p:cNvPr>
          <p:cNvSpPr>
            <a:spLocks noGrp="1"/>
          </p:cNvSpPr>
          <p:nvPr>
            <p:ph type="body" sz="quarter" idx="15"/>
          </p:nvPr>
        </p:nvSpPr>
        <p:spPr>
          <a:xfrm>
            <a:off x="758427" y="3503751"/>
            <a:ext cx="4281342" cy="1390463"/>
          </a:xfrm>
        </p:spPr>
        <p:txBody>
          <a:bodyPr/>
          <a:lstStyle/>
          <a:p>
            <a:pPr>
              <a:lnSpc>
                <a:spcPct val="100000"/>
              </a:lnSpc>
            </a:pPr>
            <a:r>
              <a:rPr lang="en-US" sz="2000" dirty="0"/>
              <a:t>Describe briefly the problems related climate change and biodiversity loss in the examples selected </a:t>
            </a:r>
            <a:endParaRPr lang="en-US" sz="1200" dirty="0"/>
          </a:p>
        </p:txBody>
      </p:sp>
      <p:sp>
        <p:nvSpPr>
          <p:cNvPr id="4" name="Slide Number Placeholder 3">
            <a:extLst>
              <a:ext uri="{FF2B5EF4-FFF2-40B4-BE49-F238E27FC236}">
                <a16:creationId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19</a:t>
            </a:fld>
            <a:endParaRPr lang="en-US" dirty="0"/>
          </a:p>
        </p:txBody>
      </p:sp>
      <p:sp>
        <p:nvSpPr>
          <p:cNvPr id="7" name="Text Placeholder 5">
            <a:extLst>
              <a:ext uri="{FF2B5EF4-FFF2-40B4-BE49-F238E27FC236}">
                <a16:creationId xmlns:a16="http://schemas.microsoft.com/office/drawing/2014/main" id="{94E708B5-F89D-CB69-F673-76D841C39ADE}"/>
              </a:ext>
            </a:extLst>
          </p:cNvPr>
          <p:cNvSpPr txBox="1">
            <a:spLocks/>
          </p:cNvSpPr>
          <p:nvPr/>
        </p:nvSpPr>
        <p:spPr>
          <a:xfrm>
            <a:off x="1251553" y="2641487"/>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400" b="1" dirty="0">
                <a:solidFill>
                  <a:schemeClr val="bg1"/>
                </a:solidFill>
              </a:rPr>
              <a:t>Task 3</a:t>
            </a:r>
            <a:endParaRPr lang="en-US" sz="2400" b="1" dirty="0">
              <a:solidFill>
                <a:srgbClr val="EB7339"/>
              </a:solidFill>
            </a:endParaRPr>
          </a:p>
        </p:txBody>
      </p:sp>
      <p:grpSp>
        <p:nvGrpSpPr>
          <p:cNvPr id="9" name="Group 8">
            <a:extLst>
              <a:ext uri="{FF2B5EF4-FFF2-40B4-BE49-F238E27FC236}">
                <a16:creationId xmlns:a16="http://schemas.microsoft.com/office/drawing/2014/main" id="{F7D5A204-6349-D5F1-FA52-ADCED328D8ED}"/>
              </a:ext>
            </a:extLst>
          </p:cNvPr>
          <p:cNvGrpSpPr/>
          <p:nvPr/>
        </p:nvGrpSpPr>
        <p:grpSpPr>
          <a:xfrm>
            <a:off x="5571456" y="7019051"/>
            <a:ext cx="1254305" cy="1254089"/>
            <a:chOff x="3258209" y="1217581"/>
            <a:chExt cx="4712093" cy="4711281"/>
          </a:xfrm>
          <a:solidFill>
            <a:srgbClr val="404040"/>
          </a:solidFill>
        </p:grpSpPr>
        <p:sp>
          <p:nvSpPr>
            <p:cNvPr id="10" name="Freeform 9">
              <a:extLst>
                <a:ext uri="{FF2B5EF4-FFF2-40B4-BE49-F238E27FC236}">
                  <a16:creationId xmlns:a16="http://schemas.microsoft.com/office/drawing/2014/main" id="{9D309C4C-D8A1-47F1-A55F-46168C786AD4}"/>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D4D214BE-1390-BC48-DE0A-54725C9F649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5840BF24-F005-C487-179C-594967DD0724}"/>
                </a:ext>
              </a:extLst>
            </p:cNvPr>
            <p:cNvGrpSpPr/>
            <p:nvPr/>
          </p:nvGrpSpPr>
          <p:grpSpPr>
            <a:xfrm>
              <a:off x="3258209" y="1217581"/>
              <a:ext cx="4712093" cy="4711281"/>
              <a:chOff x="3258209" y="1217581"/>
              <a:chExt cx="4712093" cy="4711281"/>
            </a:xfrm>
            <a:grpFill/>
          </p:grpSpPr>
          <p:sp>
            <p:nvSpPr>
              <p:cNvPr id="13" name="Freeform 12">
                <a:extLst>
                  <a:ext uri="{FF2B5EF4-FFF2-40B4-BE49-F238E27FC236}">
                    <a16:creationId xmlns:a16="http://schemas.microsoft.com/office/drawing/2014/main" id="{C0A22799-DE50-850A-9376-686BE9218D06}"/>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0BAA2759-FE57-E6AD-D1D4-59253107A188}"/>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46D62D0C-6A82-04F3-C2EA-1B6C6580EE9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BD42F4B-CB5D-EBB0-452F-FB1ED76FC8FF}"/>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208206C3-CB8B-BC06-F034-EACCFC6CF5C3}"/>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2F526FAA-1182-314E-B44F-4C298439B32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5FB3FC6-B713-7D0A-0DD9-902C4242247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A9AD6ACB-28C1-2B51-0A03-2C0EEF58EA5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B0E38C0-935A-0EF6-EB9F-1A8E9420908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243F94B-90BB-E643-B3EB-B1C3D0899F50}"/>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1EA8F8C-EC67-6533-F8D7-7994A5EEA0A0}"/>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E30DEF8F-7F50-1DC7-5EF6-56E73D175B6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93CB1B23-0778-F65C-DEE7-B1C71009847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5E9A9E9A-9091-4F81-0F0F-C7DF0DC04EDF}"/>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29" name="Text Placeholder 5">
            <a:extLst>
              <a:ext uri="{FF2B5EF4-FFF2-40B4-BE49-F238E27FC236}">
                <a16:creationId xmlns:a16="http://schemas.microsoft.com/office/drawing/2014/main" id="{537CAD24-DDC4-5A82-E66C-FA9A9327A89B}"/>
              </a:ext>
            </a:extLst>
          </p:cNvPr>
          <p:cNvSpPr txBox="1">
            <a:spLocks/>
          </p:cNvSpPr>
          <p:nvPr/>
        </p:nvSpPr>
        <p:spPr>
          <a:xfrm>
            <a:off x="680314" y="5209175"/>
            <a:ext cx="4356077" cy="4835114"/>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300" dirty="0">
                <a:solidFill>
                  <a:srgbClr val="404040"/>
                </a:solidFill>
              </a:rPr>
              <a:t>In the hypothetical example are described the problems which coastal communities currently face and the challenges which climate change will generate in the future. The situation analysis should draw upon existing evidence including climate science, risk and vulnerability assessments (</a:t>
            </a:r>
            <a:r>
              <a:rPr lang="en-US" sz="1300" i="1" dirty="0">
                <a:solidFill>
                  <a:srgbClr val="404040"/>
                </a:solidFill>
              </a:rPr>
              <a:t>who is most vulnerable to what and how)</a:t>
            </a:r>
            <a:r>
              <a:rPr lang="en-US" sz="1300" dirty="0">
                <a:solidFill>
                  <a:srgbClr val="404040"/>
                </a:solidFill>
              </a:rPr>
              <a:t> and related to this, the socio-economic situation at national and community level </a:t>
            </a:r>
            <a:r>
              <a:rPr lang="en-US" sz="1300" i="1" dirty="0">
                <a:solidFill>
                  <a:srgbClr val="404040"/>
                </a:solidFill>
              </a:rPr>
              <a:t>(for example the breadth of the economic base, employment and income data)</a:t>
            </a:r>
            <a:r>
              <a:rPr lang="en-US" sz="1300" dirty="0">
                <a:solidFill>
                  <a:srgbClr val="404040"/>
                </a:solidFill>
              </a:rPr>
              <a:t>. </a:t>
            </a:r>
          </a:p>
          <a:p>
            <a:pPr>
              <a:lnSpc>
                <a:spcPct val="100000"/>
              </a:lnSpc>
            </a:pPr>
            <a:endParaRPr lang="en-US" sz="1300" dirty="0">
              <a:solidFill>
                <a:srgbClr val="404040"/>
              </a:solidFill>
            </a:endParaRPr>
          </a:p>
          <a:p>
            <a:pPr>
              <a:lnSpc>
                <a:spcPct val="100000"/>
              </a:lnSpc>
            </a:pPr>
            <a:r>
              <a:rPr lang="en-US" sz="1300" dirty="0">
                <a:solidFill>
                  <a:srgbClr val="404040"/>
                </a:solidFill>
              </a:rPr>
              <a:t>The climate rationale </a:t>
            </a:r>
            <a:r>
              <a:rPr lang="en-US" sz="1300" i="1" dirty="0">
                <a:solidFill>
                  <a:srgbClr val="404040"/>
                </a:solidFill>
              </a:rPr>
              <a:t>(how the project relates and responds to climate change challenges) </a:t>
            </a:r>
            <a:r>
              <a:rPr lang="en-US" sz="1300" dirty="0">
                <a:solidFill>
                  <a:srgbClr val="404040"/>
                </a:solidFill>
              </a:rPr>
              <a:t>needs to be clearly articulated and linkages to non-climate drivers identified. In this case, sea level rise, storm surge, rainfall intensity and sea surface temperatures might all be considerations. Other environmental stressors should also be considered </a:t>
            </a:r>
            <a:r>
              <a:rPr lang="en-US" sz="1300" i="1" dirty="0">
                <a:solidFill>
                  <a:srgbClr val="404040"/>
                </a:solidFill>
              </a:rPr>
              <a:t>(agricultural run-off, deforestation, over-fishing) </a:t>
            </a:r>
            <a:r>
              <a:rPr lang="en-US" sz="1300" dirty="0">
                <a:solidFill>
                  <a:srgbClr val="404040"/>
                </a:solidFill>
              </a:rPr>
              <a:t>and the socio-economic drivers of these stressors are also important to record. Gender and cultural factors need to be considered, especially in terms of roles, responsibilities and access to opportunities at household level.</a:t>
            </a:r>
            <a:endParaRPr lang="en-US" sz="1300" b="1" dirty="0">
              <a:solidFill>
                <a:srgbClr val="404040"/>
              </a:solidFill>
            </a:endParaRPr>
          </a:p>
        </p:txBody>
      </p:sp>
      <p:grpSp>
        <p:nvGrpSpPr>
          <p:cNvPr id="30" name="Graphic 2">
            <a:extLst>
              <a:ext uri="{FF2B5EF4-FFF2-40B4-BE49-F238E27FC236}">
                <a16:creationId xmlns:a16="http://schemas.microsoft.com/office/drawing/2014/main" id="{4B302853-32E6-C210-EF65-305B197D9F41}"/>
              </a:ext>
            </a:extLst>
          </p:cNvPr>
          <p:cNvGrpSpPr/>
          <p:nvPr/>
        </p:nvGrpSpPr>
        <p:grpSpPr>
          <a:xfrm rot="5400000">
            <a:off x="4703797" y="3624313"/>
            <a:ext cx="3975892" cy="1735863"/>
            <a:chOff x="3357879" y="5072538"/>
            <a:chExt cx="593407" cy="259080"/>
          </a:xfrm>
          <a:solidFill>
            <a:srgbClr val="EB7339"/>
          </a:solidFill>
        </p:grpSpPr>
        <p:sp>
          <p:nvSpPr>
            <p:cNvPr id="31" name="Freeform 30">
              <a:extLst>
                <a:ext uri="{FF2B5EF4-FFF2-40B4-BE49-F238E27FC236}">
                  <a16:creationId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Text Placeholder 5">
            <a:extLst>
              <a:ext uri="{FF2B5EF4-FFF2-40B4-BE49-F238E27FC236}">
                <a16:creationId xmlns:a16="http://schemas.microsoft.com/office/drawing/2014/main" id="{B548BBC2-F5BF-0777-9852-D58CB6A836D2}"/>
              </a:ext>
            </a:extLst>
          </p:cNvPr>
          <p:cNvSpPr txBox="1">
            <a:spLocks/>
          </p:cNvSpPr>
          <p:nvPr/>
        </p:nvSpPr>
        <p:spPr>
          <a:xfrm>
            <a:off x="5297176" y="8649673"/>
            <a:ext cx="1390703" cy="2493248"/>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en-US" sz="1300" b="1" dirty="0">
                <a:solidFill>
                  <a:srgbClr val="404040"/>
                </a:solidFill>
              </a:rPr>
              <a:t>Examples developed by Climate Champions project you find in Annex 2.</a:t>
            </a:r>
          </a:p>
        </p:txBody>
      </p:sp>
    </p:spTree>
    <p:extLst>
      <p:ext uri="{BB962C8B-B14F-4D97-AF65-F5344CB8AC3E}">
        <p14:creationId xmlns:p14="http://schemas.microsoft.com/office/powerpoint/2010/main" val="130928067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623C8A4-F5B2-644B-A06F-01146308F6D1}"/>
              </a:ext>
            </a:extLst>
          </p:cNvPr>
          <p:cNvSpPr>
            <a:spLocks noGrp="1"/>
          </p:cNvSpPr>
          <p:nvPr>
            <p:ph type="body" sz="quarter" idx="10"/>
          </p:nvPr>
        </p:nvSpPr>
        <p:spPr>
          <a:xfrm>
            <a:off x="4067058" y="1054925"/>
            <a:ext cx="2806181" cy="1415401"/>
          </a:xfrm>
        </p:spPr>
        <p:txBody>
          <a:bodyPr/>
          <a:lstStyle/>
          <a:p>
            <a:r>
              <a:rPr lang="en-US" dirty="0"/>
              <a:t>TABLE OF CONTENTS</a:t>
            </a:r>
          </a:p>
          <a:p>
            <a:endParaRPr lang="en-US" dirty="0"/>
          </a:p>
        </p:txBody>
      </p:sp>
      <p:sp>
        <p:nvSpPr>
          <p:cNvPr id="46" name="Text Placeholder 45">
            <a:extLst>
              <a:ext uri="{FF2B5EF4-FFF2-40B4-BE49-F238E27FC236}">
                <a16:creationId xmlns:a16="http://schemas.microsoft.com/office/drawing/2014/main" id="{B3790D77-7470-E74D-8CBC-14AA4F184B50}"/>
              </a:ext>
            </a:extLst>
          </p:cNvPr>
          <p:cNvSpPr>
            <a:spLocks noGrp="1"/>
          </p:cNvSpPr>
          <p:nvPr>
            <p:ph type="body" sz="quarter" idx="11"/>
          </p:nvPr>
        </p:nvSpPr>
        <p:spPr>
          <a:prstGeom prst="rect">
            <a:avLst/>
          </a:prstGeom>
        </p:spPr>
        <p:txBody>
          <a:bodyPr/>
          <a:lstStyle/>
          <a:p>
            <a:r>
              <a:rPr lang="en-US" dirty="0"/>
              <a:t>01</a:t>
            </a:r>
          </a:p>
        </p:txBody>
      </p:sp>
      <p:sp>
        <p:nvSpPr>
          <p:cNvPr id="24" name="Text Placeholder 23">
            <a:extLst>
              <a:ext uri="{FF2B5EF4-FFF2-40B4-BE49-F238E27FC236}">
                <a16:creationId xmlns:a16="http://schemas.microsoft.com/office/drawing/2014/main" id="{80B6140B-069B-C782-0A75-71244C9CC77E}"/>
              </a:ext>
            </a:extLst>
          </p:cNvPr>
          <p:cNvSpPr>
            <a:spLocks noGrp="1"/>
          </p:cNvSpPr>
          <p:nvPr>
            <p:ph type="body" sz="quarter" idx="12"/>
          </p:nvPr>
        </p:nvSpPr>
        <p:spPr/>
        <p:txBody>
          <a:bodyPr/>
          <a:lstStyle/>
          <a:p>
            <a:pPr>
              <a:tabLst>
                <a:tab pos="4660900" algn="l"/>
              </a:tabLst>
            </a:pPr>
            <a:r>
              <a:rPr lang="en-US" dirty="0"/>
              <a:t>Introduction	3</a:t>
            </a:r>
          </a:p>
        </p:txBody>
      </p:sp>
      <p:sp>
        <p:nvSpPr>
          <p:cNvPr id="48" name="Text Placeholder 47">
            <a:extLst>
              <a:ext uri="{FF2B5EF4-FFF2-40B4-BE49-F238E27FC236}">
                <a16:creationId xmlns:a16="http://schemas.microsoft.com/office/drawing/2014/main" id="{F7823E8F-F637-C245-9056-AE9B0BE5467A}"/>
              </a:ext>
            </a:extLst>
          </p:cNvPr>
          <p:cNvSpPr>
            <a:spLocks noGrp="1"/>
          </p:cNvSpPr>
          <p:nvPr>
            <p:ph type="body" sz="quarter" idx="13"/>
          </p:nvPr>
        </p:nvSpPr>
        <p:spPr>
          <a:prstGeom prst="rect">
            <a:avLst/>
          </a:prstGeom>
        </p:spPr>
        <p:txBody>
          <a:bodyPr/>
          <a:lstStyle/>
          <a:p>
            <a:r>
              <a:rPr lang="en-US" dirty="0"/>
              <a:t>02</a:t>
            </a:r>
          </a:p>
        </p:txBody>
      </p:sp>
      <p:sp>
        <p:nvSpPr>
          <p:cNvPr id="49" name="Text Placeholder 48">
            <a:extLst>
              <a:ext uri="{FF2B5EF4-FFF2-40B4-BE49-F238E27FC236}">
                <a16:creationId xmlns:a16="http://schemas.microsoft.com/office/drawing/2014/main" id="{19827138-29CF-4F4E-A4B2-4DA39846EA8C}"/>
              </a:ext>
            </a:extLst>
          </p:cNvPr>
          <p:cNvSpPr>
            <a:spLocks noGrp="1"/>
          </p:cNvSpPr>
          <p:nvPr>
            <p:ph type="body" sz="quarter" idx="14"/>
          </p:nvPr>
        </p:nvSpPr>
        <p:spPr>
          <a:prstGeom prst="rect">
            <a:avLst/>
          </a:prstGeom>
        </p:spPr>
        <p:txBody>
          <a:bodyPr/>
          <a:lstStyle/>
          <a:p>
            <a:pPr>
              <a:tabLst>
                <a:tab pos="4660900" algn="l"/>
              </a:tabLst>
            </a:pPr>
            <a:r>
              <a:rPr lang="en-US" dirty="0"/>
              <a:t>What is a Theory of Change?	5</a:t>
            </a:r>
          </a:p>
        </p:txBody>
      </p:sp>
      <p:sp>
        <p:nvSpPr>
          <p:cNvPr id="50" name="Text Placeholder 49">
            <a:extLst>
              <a:ext uri="{FF2B5EF4-FFF2-40B4-BE49-F238E27FC236}">
                <a16:creationId xmlns:a16="http://schemas.microsoft.com/office/drawing/2014/main" id="{A9FB9864-35B7-0145-8644-CBF5ECED103E}"/>
              </a:ext>
            </a:extLst>
          </p:cNvPr>
          <p:cNvSpPr>
            <a:spLocks noGrp="1"/>
          </p:cNvSpPr>
          <p:nvPr>
            <p:ph type="body" sz="quarter" idx="15"/>
          </p:nvPr>
        </p:nvSpPr>
        <p:spPr>
          <a:prstGeom prst="rect">
            <a:avLst/>
          </a:prstGeom>
        </p:spPr>
        <p:txBody>
          <a:bodyPr/>
          <a:lstStyle/>
          <a:p>
            <a:r>
              <a:rPr lang="en-US" dirty="0"/>
              <a:t>03</a:t>
            </a:r>
          </a:p>
        </p:txBody>
      </p:sp>
      <p:sp>
        <p:nvSpPr>
          <p:cNvPr id="51" name="Text Placeholder 50">
            <a:extLst>
              <a:ext uri="{FF2B5EF4-FFF2-40B4-BE49-F238E27FC236}">
                <a16:creationId xmlns:a16="http://schemas.microsoft.com/office/drawing/2014/main" id="{E71C12D7-3C87-3F46-8286-C32B4D1F253C}"/>
              </a:ext>
            </a:extLst>
          </p:cNvPr>
          <p:cNvSpPr>
            <a:spLocks noGrp="1"/>
          </p:cNvSpPr>
          <p:nvPr>
            <p:ph type="body" sz="quarter" idx="16"/>
          </p:nvPr>
        </p:nvSpPr>
        <p:spPr>
          <a:prstGeom prst="rect">
            <a:avLst/>
          </a:prstGeom>
        </p:spPr>
        <p:txBody>
          <a:bodyPr/>
          <a:lstStyle/>
          <a:p>
            <a:pPr>
              <a:tabLst>
                <a:tab pos="4660900" algn="l"/>
              </a:tabLst>
            </a:pPr>
            <a:r>
              <a:rPr lang="en-US" dirty="0"/>
              <a:t>Why is ToC useful for climate change adaptation projects?	8</a:t>
            </a:r>
          </a:p>
        </p:txBody>
      </p:sp>
      <p:sp>
        <p:nvSpPr>
          <p:cNvPr id="52" name="Text Placeholder 51">
            <a:extLst>
              <a:ext uri="{FF2B5EF4-FFF2-40B4-BE49-F238E27FC236}">
                <a16:creationId xmlns:a16="http://schemas.microsoft.com/office/drawing/2014/main" id="{EAAE3F41-C201-8242-878D-7A66B230B7FF}"/>
              </a:ext>
            </a:extLst>
          </p:cNvPr>
          <p:cNvSpPr>
            <a:spLocks noGrp="1"/>
          </p:cNvSpPr>
          <p:nvPr>
            <p:ph type="body" sz="quarter" idx="17"/>
          </p:nvPr>
        </p:nvSpPr>
        <p:spPr>
          <a:prstGeom prst="rect">
            <a:avLst/>
          </a:prstGeom>
        </p:spPr>
        <p:txBody>
          <a:bodyPr/>
          <a:lstStyle/>
          <a:p>
            <a:r>
              <a:rPr lang="en-US" dirty="0"/>
              <a:t>04</a:t>
            </a:r>
          </a:p>
        </p:txBody>
      </p:sp>
      <p:sp>
        <p:nvSpPr>
          <p:cNvPr id="53" name="Text Placeholder 52">
            <a:extLst>
              <a:ext uri="{FF2B5EF4-FFF2-40B4-BE49-F238E27FC236}">
                <a16:creationId xmlns:a16="http://schemas.microsoft.com/office/drawing/2014/main" id="{68FDB03B-4041-4047-A7FF-FD3FFBF09A73}"/>
              </a:ext>
            </a:extLst>
          </p:cNvPr>
          <p:cNvSpPr>
            <a:spLocks noGrp="1"/>
          </p:cNvSpPr>
          <p:nvPr>
            <p:ph type="body" sz="quarter" idx="18"/>
          </p:nvPr>
        </p:nvSpPr>
        <p:spPr>
          <a:prstGeom prst="rect">
            <a:avLst/>
          </a:prstGeom>
        </p:spPr>
        <p:txBody>
          <a:bodyPr/>
          <a:lstStyle/>
          <a:p>
            <a:pPr>
              <a:tabLst>
                <a:tab pos="4660900" algn="l"/>
              </a:tabLst>
            </a:pPr>
            <a:r>
              <a:rPr lang="en-US" dirty="0"/>
              <a:t>How do you start developing a ToC?	11</a:t>
            </a:r>
          </a:p>
        </p:txBody>
      </p:sp>
      <p:sp>
        <p:nvSpPr>
          <p:cNvPr id="54" name="Text Placeholder 53">
            <a:extLst>
              <a:ext uri="{FF2B5EF4-FFF2-40B4-BE49-F238E27FC236}">
                <a16:creationId xmlns:a16="http://schemas.microsoft.com/office/drawing/2014/main" id="{75234C8A-6985-7A45-B575-D31C44476A2C}"/>
              </a:ext>
            </a:extLst>
          </p:cNvPr>
          <p:cNvSpPr>
            <a:spLocks noGrp="1"/>
          </p:cNvSpPr>
          <p:nvPr>
            <p:ph type="body" sz="quarter" idx="19"/>
          </p:nvPr>
        </p:nvSpPr>
        <p:spPr>
          <a:prstGeom prst="rect">
            <a:avLst/>
          </a:prstGeom>
        </p:spPr>
        <p:txBody>
          <a:bodyPr/>
          <a:lstStyle/>
          <a:p>
            <a:r>
              <a:rPr lang="en-US" dirty="0"/>
              <a:t>05</a:t>
            </a:r>
          </a:p>
        </p:txBody>
      </p:sp>
      <p:sp>
        <p:nvSpPr>
          <p:cNvPr id="55" name="Text Placeholder 54">
            <a:extLst>
              <a:ext uri="{FF2B5EF4-FFF2-40B4-BE49-F238E27FC236}">
                <a16:creationId xmlns:a16="http://schemas.microsoft.com/office/drawing/2014/main" id="{D5401232-D6F3-BC46-995B-60925F58D29F}"/>
              </a:ext>
            </a:extLst>
          </p:cNvPr>
          <p:cNvSpPr>
            <a:spLocks noGrp="1"/>
          </p:cNvSpPr>
          <p:nvPr>
            <p:ph type="body" sz="quarter" idx="20"/>
          </p:nvPr>
        </p:nvSpPr>
        <p:spPr>
          <a:prstGeom prst="rect">
            <a:avLst/>
          </a:prstGeom>
        </p:spPr>
        <p:txBody>
          <a:bodyPr/>
          <a:lstStyle/>
          <a:p>
            <a:pPr>
              <a:tabLst>
                <a:tab pos="4667250" algn="l"/>
              </a:tabLst>
            </a:pPr>
            <a:r>
              <a:rPr lang="en-US" dirty="0"/>
              <a:t>Leadership and participation	14</a:t>
            </a:r>
          </a:p>
        </p:txBody>
      </p:sp>
      <p:sp>
        <p:nvSpPr>
          <p:cNvPr id="56" name="Text Placeholder 55">
            <a:extLst>
              <a:ext uri="{FF2B5EF4-FFF2-40B4-BE49-F238E27FC236}">
                <a16:creationId xmlns:a16="http://schemas.microsoft.com/office/drawing/2014/main" id="{350F1416-D952-6A4A-9E41-F1E98AAB1EA0}"/>
              </a:ext>
            </a:extLst>
          </p:cNvPr>
          <p:cNvSpPr>
            <a:spLocks noGrp="1"/>
          </p:cNvSpPr>
          <p:nvPr>
            <p:ph type="body" sz="quarter" idx="21"/>
          </p:nvPr>
        </p:nvSpPr>
        <p:spPr>
          <a:prstGeom prst="rect">
            <a:avLst/>
          </a:prstGeom>
        </p:spPr>
        <p:txBody>
          <a:bodyPr/>
          <a:lstStyle/>
          <a:p>
            <a:r>
              <a:rPr lang="en-US" dirty="0"/>
              <a:t>06</a:t>
            </a:r>
          </a:p>
        </p:txBody>
      </p:sp>
      <p:sp>
        <p:nvSpPr>
          <p:cNvPr id="57" name="Text Placeholder 56">
            <a:extLst>
              <a:ext uri="{FF2B5EF4-FFF2-40B4-BE49-F238E27FC236}">
                <a16:creationId xmlns:a16="http://schemas.microsoft.com/office/drawing/2014/main" id="{D95FF85C-5AE9-754C-9671-EAECA9E5C5EE}"/>
              </a:ext>
            </a:extLst>
          </p:cNvPr>
          <p:cNvSpPr>
            <a:spLocks noGrp="1"/>
          </p:cNvSpPr>
          <p:nvPr>
            <p:ph type="body" sz="quarter" idx="22"/>
          </p:nvPr>
        </p:nvSpPr>
        <p:spPr>
          <a:prstGeom prst="rect">
            <a:avLst/>
          </a:prstGeom>
        </p:spPr>
        <p:txBody>
          <a:bodyPr/>
          <a:lstStyle/>
          <a:p>
            <a:pPr>
              <a:tabLst>
                <a:tab pos="4667250" algn="l"/>
              </a:tabLst>
            </a:pPr>
            <a:r>
              <a:rPr lang="en-US" dirty="0"/>
              <a:t>Describe the problem	17</a:t>
            </a:r>
          </a:p>
        </p:txBody>
      </p:sp>
      <p:sp>
        <p:nvSpPr>
          <p:cNvPr id="58" name="Text Placeholder 57">
            <a:extLst>
              <a:ext uri="{FF2B5EF4-FFF2-40B4-BE49-F238E27FC236}">
                <a16:creationId xmlns:a16="http://schemas.microsoft.com/office/drawing/2014/main" id="{7377D840-0B9B-5C49-B244-612A3DCAADB4}"/>
              </a:ext>
            </a:extLst>
          </p:cNvPr>
          <p:cNvSpPr>
            <a:spLocks noGrp="1"/>
          </p:cNvSpPr>
          <p:nvPr>
            <p:ph type="body" sz="quarter" idx="23"/>
          </p:nvPr>
        </p:nvSpPr>
        <p:spPr>
          <a:prstGeom prst="rect">
            <a:avLst/>
          </a:prstGeom>
        </p:spPr>
        <p:txBody>
          <a:bodyPr/>
          <a:lstStyle/>
          <a:p>
            <a:r>
              <a:rPr lang="en-US" dirty="0"/>
              <a:t>07</a:t>
            </a:r>
          </a:p>
        </p:txBody>
      </p:sp>
      <p:sp>
        <p:nvSpPr>
          <p:cNvPr id="59" name="Text Placeholder 58">
            <a:extLst>
              <a:ext uri="{FF2B5EF4-FFF2-40B4-BE49-F238E27FC236}">
                <a16:creationId xmlns:a16="http://schemas.microsoft.com/office/drawing/2014/main" id="{1A12009A-E57E-374D-8271-15A3421765ED}"/>
              </a:ext>
            </a:extLst>
          </p:cNvPr>
          <p:cNvSpPr>
            <a:spLocks noGrp="1"/>
          </p:cNvSpPr>
          <p:nvPr>
            <p:ph type="body" sz="quarter" idx="24"/>
          </p:nvPr>
        </p:nvSpPr>
        <p:spPr>
          <a:prstGeom prst="rect">
            <a:avLst/>
          </a:prstGeom>
        </p:spPr>
        <p:txBody>
          <a:bodyPr/>
          <a:lstStyle/>
          <a:p>
            <a:pPr>
              <a:tabLst>
                <a:tab pos="4667250" algn="l"/>
              </a:tabLst>
            </a:pPr>
            <a:r>
              <a:rPr lang="en-US" dirty="0"/>
              <a:t>Map a pathway of change	20</a:t>
            </a:r>
          </a:p>
        </p:txBody>
      </p:sp>
      <p:sp>
        <p:nvSpPr>
          <p:cNvPr id="60" name="Text Placeholder 59">
            <a:extLst>
              <a:ext uri="{FF2B5EF4-FFF2-40B4-BE49-F238E27FC236}">
                <a16:creationId xmlns:a16="http://schemas.microsoft.com/office/drawing/2014/main" id="{198F6E2A-3D3A-124D-93DE-CE86EC5589D1}"/>
              </a:ext>
            </a:extLst>
          </p:cNvPr>
          <p:cNvSpPr>
            <a:spLocks noGrp="1"/>
          </p:cNvSpPr>
          <p:nvPr>
            <p:ph type="body" sz="quarter" idx="25"/>
          </p:nvPr>
        </p:nvSpPr>
        <p:spPr>
          <a:prstGeom prst="rect">
            <a:avLst/>
          </a:prstGeom>
        </p:spPr>
        <p:txBody>
          <a:bodyPr/>
          <a:lstStyle/>
          <a:p>
            <a:r>
              <a:rPr lang="en-US" dirty="0"/>
              <a:t>08</a:t>
            </a:r>
          </a:p>
        </p:txBody>
      </p:sp>
      <p:sp>
        <p:nvSpPr>
          <p:cNvPr id="61" name="Text Placeholder 60">
            <a:extLst>
              <a:ext uri="{FF2B5EF4-FFF2-40B4-BE49-F238E27FC236}">
                <a16:creationId xmlns:a16="http://schemas.microsoft.com/office/drawing/2014/main" id="{20592C6D-7709-AE48-BD06-D9BF06758E51}"/>
              </a:ext>
            </a:extLst>
          </p:cNvPr>
          <p:cNvSpPr>
            <a:spLocks noGrp="1"/>
          </p:cNvSpPr>
          <p:nvPr>
            <p:ph type="body" sz="quarter" idx="26"/>
          </p:nvPr>
        </p:nvSpPr>
        <p:spPr>
          <a:prstGeom prst="rect">
            <a:avLst/>
          </a:prstGeom>
        </p:spPr>
        <p:txBody>
          <a:bodyPr/>
          <a:lstStyle/>
          <a:p>
            <a:pPr>
              <a:tabLst>
                <a:tab pos="4667250" algn="l"/>
              </a:tabLst>
            </a:pPr>
            <a:r>
              <a:rPr lang="en-US" dirty="0"/>
              <a:t>Define interventions	23</a:t>
            </a:r>
          </a:p>
        </p:txBody>
      </p:sp>
      <p:sp>
        <p:nvSpPr>
          <p:cNvPr id="27" name="Slide Number Placeholder 2">
            <a:extLst>
              <a:ext uri="{FF2B5EF4-FFF2-40B4-BE49-F238E27FC236}">
                <a16:creationId xmlns:a16="http://schemas.microsoft.com/office/drawing/2014/main" id="{99CB7E28-119C-1B42-885F-B1B065729146}"/>
              </a:ext>
            </a:extLst>
          </p:cNvPr>
          <p:cNvSpPr>
            <a:spLocks noGrp="1"/>
          </p:cNvSpPr>
          <p:nvPr>
            <p:ph type="sldNum" sz="quarter" idx="4"/>
          </p:nvPr>
        </p:nvSpPr>
        <p:spPr/>
        <p:txBody>
          <a:bodyPr/>
          <a:lstStyle/>
          <a:p>
            <a:fld id="{CB2079F2-58AF-ED44-82D7-E04B2F6FD686}" type="slidenum">
              <a:rPr lang="en-US" smtClean="0"/>
              <a:pPr/>
              <a:t>2</a:t>
            </a:fld>
            <a:endParaRPr lang="en-US" dirty="0"/>
          </a:p>
        </p:txBody>
      </p:sp>
      <p:sp>
        <p:nvSpPr>
          <p:cNvPr id="6" name="Text Placeholder 5">
            <a:extLst>
              <a:ext uri="{FF2B5EF4-FFF2-40B4-BE49-F238E27FC236}">
                <a16:creationId xmlns:a16="http://schemas.microsoft.com/office/drawing/2014/main" id="{43564319-59CC-F95E-5279-3CB7334D864E}"/>
              </a:ext>
            </a:extLst>
          </p:cNvPr>
          <p:cNvSpPr>
            <a:spLocks noGrp="1"/>
          </p:cNvSpPr>
          <p:nvPr>
            <p:ph type="body" sz="quarter" idx="33"/>
          </p:nvPr>
        </p:nvSpPr>
        <p:spPr>
          <a:prstGeom prst="rect">
            <a:avLst/>
          </a:prstGeom>
        </p:spPr>
        <p:txBody>
          <a:bodyPr/>
          <a:lstStyle/>
          <a:p>
            <a:r>
              <a:rPr lang="en-US" dirty="0"/>
              <a:t>09</a:t>
            </a:r>
          </a:p>
        </p:txBody>
      </p:sp>
      <p:sp>
        <p:nvSpPr>
          <p:cNvPr id="33" name="Text Placeholder 32">
            <a:extLst>
              <a:ext uri="{FF2B5EF4-FFF2-40B4-BE49-F238E27FC236}">
                <a16:creationId xmlns:a16="http://schemas.microsoft.com/office/drawing/2014/main" id="{2EE6AEC4-3703-1D10-7929-64B99DD4E338}"/>
              </a:ext>
            </a:extLst>
          </p:cNvPr>
          <p:cNvSpPr>
            <a:spLocks noGrp="1"/>
          </p:cNvSpPr>
          <p:nvPr>
            <p:ph type="body" sz="quarter" idx="34"/>
          </p:nvPr>
        </p:nvSpPr>
        <p:spPr/>
        <p:txBody>
          <a:bodyPr/>
          <a:lstStyle/>
          <a:p>
            <a:pPr>
              <a:tabLst>
                <a:tab pos="4667250" algn="l"/>
              </a:tabLst>
            </a:pPr>
            <a:r>
              <a:rPr lang="en-US" dirty="0"/>
              <a:t>Identifying assumptions and barriers	25</a:t>
            </a:r>
          </a:p>
        </p:txBody>
      </p:sp>
      <p:sp>
        <p:nvSpPr>
          <p:cNvPr id="8" name="Text Placeholder 7">
            <a:extLst>
              <a:ext uri="{FF2B5EF4-FFF2-40B4-BE49-F238E27FC236}">
                <a16:creationId xmlns:a16="http://schemas.microsoft.com/office/drawing/2014/main" id="{AB7881BB-64A8-304A-F87B-D29654E7C669}"/>
              </a:ext>
            </a:extLst>
          </p:cNvPr>
          <p:cNvSpPr>
            <a:spLocks noGrp="1"/>
          </p:cNvSpPr>
          <p:nvPr>
            <p:ph type="body" sz="quarter" idx="35"/>
          </p:nvPr>
        </p:nvSpPr>
        <p:spPr>
          <a:prstGeom prst="rect">
            <a:avLst/>
          </a:prstGeom>
        </p:spPr>
        <p:txBody>
          <a:bodyPr/>
          <a:lstStyle/>
          <a:p>
            <a:r>
              <a:rPr lang="en-US" dirty="0"/>
              <a:t>10</a:t>
            </a:r>
          </a:p>
        </p:txBody>
      </p:sp>
      <p:sp>
        <p:nvSpPr>
          <p:cNvPr id="31" name="Text Placeholder 30">
            <a:extLst>
              <a:ext uri="{FF2B5EF4-FFF2-40B4-BE49-F238E27FC236}">
                <a16:creationId xmlns:a16="http://schemas.microsoft.com/office/drawing/2014/main" id="{036009CC-133B-9CED-57A6-F3938702D2F9}"/>
              </a:ext>
            </a:extLst>
          </p:cNvPr>
          <p:cNvSpPr>
            <a:spLocks noGrp="1"/>
          </p:cNvSpPr>
          <p:nvPr>
            <p:ph type="body" sz="quarter" idx="36"/>
          </p:nvPr>
        </p:nvSpPr>
        <p:spPr/>
        <p:txBody>
          <a:bodyPr/>
          <a:lstStyle/>
          <a:p>
            <a:pPr>
              <a:tabLst>
                <a:tab pos="4667250" algn="l"/>
              </a:tabLst>
            </a:pP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Identify indicators and thresholds	28</a:t>
            </a:r>
            <a:endParaRPr lang="en-US" dirty="0"/>
          </a:p>
        </p:txBody>
      </p:sp>
      <p:sp>
        <p:nvSpPr>
          <p:cNvPr id="10" name="Text Placeholder 9">
            <a:extLst>
              <a:ext uri="{FF2B5EF4-FFF2-40B4-BE49-F238E27FC236}">
                <a16:creationId xmlns:a16="http://schemas.microsoft.com/office/drawing/2014/main" id="{5A2E48FD-4442-9E4C-7978-F56EF0596935}"/>
              </a:ext>
            </a:extLst>
          </p:cNvPr>
          <p:cNvSpPr>
            <a:spLocks noGrp="1"/>
          </p:cNvSpPr>
          <p:nvPr>
            <p:ph type="body" sz="quarter" idx="37"/>
          </p:nvPr>
        </p:nvSpPr>
        <p:spPr>
          <a:prstGeom prst="rect">
            <a:avLst/>
          </a:prstGeom>
        </p:spPr>
        <p:txBody>
          <a:bodyPr/>
          <a:lstStyle/>
          <a:p>
            <a:r>
              <a:rPr lang="en-US" dirty="0"/>
              <a:t>11</a:t>
            </a:r>
          </a:p>
        </p:txBody>
      </p:sp>
      <p:sp>
        <p:nvSpPr>
          <p:cNvPr id="29" name="Text Placeholder 28">
            <a:extLst>
              <a:ext uri="{FF2B5EF4-FFF2-40B4-BE49-F238E27FC236}">
                <a16:creationId xmlns:a16="http://schemas.microsoft.com/office/drawing/2014/main" id="{FB3C782E-B996-A8F4-CA91-608B589757A6}"/>
              </a:ext>
            </a:extLst>
          </p:cNvPr>
          <p:cNvSpPr>
            <a:spLocks noGrp="1"/>
          </p:cNvSpPr>
          <p:nvPr>
            <p:ph type="body" sz="quarter" idx="38"/>
          </p:nvPr>
        </p:nvSpPr>
        <p:spPr/>
        <p:txBody>
          <a:bodyPr/>
          <a:lstStyle/>
          <a:p>
            <a:pPr>
              <a:tabLst>
                <a:tab pos="4667250" algn="l"/>
              </a:tabLst>
            </a:pP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The Diagram	30 </a:t>
            </a:r>
            <a:endParaRPr lang="en-US" dirty="0"/>
          </a:p>
        </p:txBody>
      </p:sp>
      <p:sp>
        <p:nvSpPr>
          <p:cNvPr id="38" name="Text Placeholder 37">
            <a:extLst>
              <a:ext uri="{FF2B5EF4-FFF2-40B4-BE49-F238E27FC236}">
                <a16:creationId xmlns:a16="http://schemas.microsoft.com/office/drawing/2014/main" id="{B9A4F14D-635B-2B60-CC6A-8152940D5EE9}"/>
              </a:ext>
            </a:extLst>
          </p:cNvPr>
          <p:cNvSpPr>
            <a:spLocks noGrp="1"/>
          </p:cNvSpPr>
          <p:nvPr>
            <p:ph type="body" sz="quarter" idx="41"/>
          </p:nvPr>
        </p:nvSpPr>
        <p:spPr/>
        <p:txBody>
          <a:bodyPr/>
          <a:lstStyle/>
          <a:p>
            <a:r>
              <a:rPr lang="en-US" dirty="0"/>
              <a:t>12</a:t>
            </a:r>
          </a:p>
        </p:txBody>
      </p:sp>
      <p:sp>
        <p:nvSpPr>
          <p:cNvPr id="17" name="Text Placeholder 16">
            <a:extLst>
              <a:ext uri="{FF2B5EF4-FFF2-40B4-BE49-F238E27FC236}">
                <a16:creationId xmlns:a16="http://schemas.microsoft.com/office/drawing/2014/main" id="{BDB126F0-E735-7696-D9BB-A34DE3A1495A}"/>
              </a:ext>
            </a:extLst>
          </p:cNvPr>
          <p:cNvSpPr>
            <a:spLocks noGrp="1"/>
          </p:cNvSpPr>
          <p:nvPr>
            <p:ph type="body" sz="quarter" idx="42"/>
          </p:nvPr>
        </p:nvSpPr>
        <p:spPr/>
        <p:txBody>
          <a:bodyPr/>
          <a:lstStyle/>
          <a:p>
            <a:pPr>
              <a:tabLst>
                <a:tab pos="4667250" algn="l"/>
              </a:tabLst>
            </a:pPr>
            <a:r>
              <a:rPr lang="en-US" sz="16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Conclusions	32</a:t>
            </a:r>
            <a:endParaRPr lang="en-US" sz="1600" dirty="0"/>
          </a:p>
        </p:txBody>
      </p:sp>
      <p:sp>
        <p:nvSpPr>
          <p:cNvPr id="2" name="Text Placeholder 1">
            <a:extLst>
              <a:ext uri="{FF2B5EF4-FFF2-40B4-BE49-F238E27FC236}">
                <a16:creationId xmlns:a16="http://schemas.microsoft.com/office/drawing/2014/main" id="{15F09322-89DC-F445-A8FC-7E3332DC83FD}"/>
              </a:ext>
            </a:extLst>
          </p:cNvPr>
          <p:cNvSpPr>
            <a:spLocks noGrp="1"/>
          </p:cNvSpPr>
          <p:nvPr>
            <p:ph type="body" sz="quarter" idx="30"/>
          </p:nvPr>
        </p:nvSpPr>
        <p:spPr>
          <a:xfrm>
            <a:off x="3448050" y="9531350"/>
            <a:ext cx="3425189" cy="541858"/>
          </a:xfrm>
          <a:prstGeom prst="rect">
            <a:avLst/>
          </a:prstGeom>
        </p:spPr>
        <p:txBody>
          <a:bodyPr/>
          <a:lstStyle/>
          <a:p>
            <a:r>
              <a:rPr lang="en-US" sz="10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a:p>
            <a:endParaRPr lang="en-US" dirty="0"/>
          </a:p>
        </p:txBody>
      </p:sp>
      <p:sp>
        <p:nvSpPr>
          <p:cNvPr id="43" name="Text Placeholder 42">
            <a:extLst>
              <a:ext uri="{FF2B5EF4-FFF2-40B4-BE49-F238E27FC236}">
                <a16:creationId xmlns:a16="http://schemas.microsoft.com/office/drawing/2014/main" id="{573B974C-3915-B109-6ADE-E5BD998AD1D2}"/>
              </a:ext>
            </a:extLst>
          </p:cNvPr>
          <p:cNvSpPr>
            <a:spLocks noGrp="1"/>
          </p:cNvSpPr>
          <p:nvPr>
            <p:ph type="body" sz="quarter" idx="45"/>
          </p:nvPr>
        </p:nvSpPr>
        <p:spPr/>
        <p:txBody>
          <a:bodyPr/>
          <a:lstStyle/>
          <a:p>
            <a:r>
              <a:rPr lang="en-US" dirty="0"/>
              <a:t>13</a:t>
            </a:r>
          </a:p>
        </p:txBody>
      </p:sp>
      <p:sp>
        <p:nvSpPr>
          <p:cNvPr id="44" name="Text Placeholder 43">
            <a:extLst>
              <a:ext uri="{FF2B5EF4-FFF2-40B4-BE49-F238E27FC236}">
                <a16:creationId xmlns:a16="http://schemas.microsoft.com/office/drawing/2014/main" id="{CBA02754-AD27-02D4-B834-5AC3D1210FFE}"/>
              </a:ext>
            </a:extLst>
          </p:cNvPr>
          <p:cNvSpPr>
            <a:spLocks noGrp="1"/>
          </p:cNvSpPr>
          <p:nvPr>
            <p:ph type="body" sz="quarter" idx="46"/>
          </p:nvPr>
        </p:nvSpPr>
        <p:spPr/>
        <p:txBody>
          <a:bodyPr/>
          <a:lstStyle/>
          <a:p>
            <a:pPr>
              <a:tabLst>
                <a:tab pos="4667250" algn="l"/>
              </a:tabLst>
            </a:pPr>
            <a:r>
              <a:rPr lang="en-US" dirty="0"/>
              <a:t>Theory of Change - Glossary Terms &amp; Abbreviations	34</a:t>
            </a:r>
          </a:p>
        </p:txBody>
      </p:sp>
      <p:grpSp>
        <p:nvGrpSpPr>
          <p:cNvPr id="20" name="Graphic 2">
            <a:extLst>
              <a:ext uri="{FF2B5EF4-FFF2-40B4-BE49-F238E27FC236}">
                <a16:creationId xmlns:a16="http://schemas.microsoft.com/office/drawing/2014/main" id="{AB3EA309-A771-A04F-AA92-23A090F6D31C}"/>
              </a:ext>
            </a:extLst>
          </p:cNvPr>
          <p:cNvGrpSpPr/>
          <p:nvPr/>
        </p:nvGrpSpPr>
        <p:grpSpPr>
          <a:xfrm>
            <a:off x="82238" y="-43540"/>
            <a:ext cx="3833889" cy="1673865"/>
            <a:chOff x="3357879" y="5072538"/>
            <a:chExt cx="593407" cy="259080"/>
          </a:xfrm>
          <a:solidFill>
            <a:srgbClr val="EB7339"/>
          </a:solidFill>
        </p:grpSpPr>
        <p:sp>
          <p:nvSpPr>
            <p:cNvPr id="21" name="Freeform 20">
              <a:extLst>
                <a:ext uri="{FF2B5EF4-FFF2-40B4-BE49-F238E27FC236}">
                  <a16:creationId xmlns:a16="http://schemas.microsoft.com/office/drawing/2014/main" id="{7B1B5F88-9CA0-8240-9DB8-7A110A8E589E}"/>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0FDA5B08-5817-4748-B6CD-83F9C9C063A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38E7F90-5C19-4246-AAFF-9040A570E30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DF8C78B1-57EF-5029-C534-A7BCEF12090D}"/>
              </a:ext>
            </a:extLst>
          </p:cNvPr>
          <p:cNvSpPr txBox="1"/>
          <p:nvPr/>
        </p:nvSpPr>
        <p:spPr>
          <a:xfrm>
            <a:off x="1761239" y="8854594"/>
            <a:ext cx="4943445" cy="553998"/>
          </a:xfrm>
          <a:prstGeom prst="rect">
            <a:avLst/>
          </a:prstGeom>
          <a:solidFill>
            <a:srgbClr val="EB7339"/>
          </a:solidFill>
        </p:spPr>
        <p:txBody>
          <a:bodyPr wrap="square" rtlCol="0">
            <a:spAutoFit/>
          </a:bodyPr>
          <a:lstStyle/>
          <a:p>
            <a:r>
              <a:rPr lang="en-IE" sz="1500" b="1" dirty="0">
                <a:solidFill>
                  <a:schemeClr val="bg1"/>
                </a:solidFill>
              </a:rPr>
              <a:t>Be sure to check out of Annex resources to start your own Theory of Change journey.</a:t>
            </a:r>
          </a:p>
        </p:txBody>
      </p:sp>
    </p:spTree>
    <p:extLst>
      <p:ext uri="{BB962C8B-B14F-4D97-AF65-F5344CB8AC3E}">
        <p14:creationId xmlns:p14="http://schemas.microsoft.com/office/powerpoint/2010/main" val="28628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210F0E2B-72A4-7878-10E5-34CCF030FFA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20</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07</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2225933" y="3909903"/>
            <a:ext cx="299465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2406976" y="4051822"/>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MAP A PATHWAY</a:t>
            </a:r>
          </a:p>
        </p:txBody>
      </p:sp>
      <p:sp>
        <p:nvSpPr>
          <p:cNvPr id="24" name="Rectangle 23">
            <a:extLst>
              <a:ext uri="{FF2B5EF4-FFF2-40B4-BE49-F238E27FC236}">
                <a16:creationId xmlns:a16="http://schemas.microsoft.com/office/drawing/2014/main" id="{8F943430-EDAE-1CB2-A23D-718667FA14AD}"/>
              </a:ext>
            </a:extLst>
          </p:cNvPr>
          <p:cNvSpPr/>
          <p:nvPr/>
        </p:nvSpPr>
        <p:spPr>
          <a:xfrm>
            <a:off x="2225934" y="4719156"/>
            <a:ext cx="217037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EF7FFD97-A287-741C-27AB-3D3C5CEBAD54}"/>
              </a:ext>
            </a:extLst>
          </p:cNvPr>
          <p:cNvSpPr txBox="1"/>
          <p:nvPr/>
        </p:nvSpPr>
        <p:spPr>
          <a:xfrm>
            <a:off x="2406976" y="4861075"/>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OF CHANGE</a:t>
            </a:r>
          </a:p>
        </p:txBody>
      </p:sp>
    </p:spTree>
    <p:extLst>
      <p:ext uri="{BB962C8B-B14F-4D97-AF65-F5344CB8AC3E}">
        <p14:creationId xmlns:p14="http://schemas.microsoft.com/office/powerpoint/2010/main" val="37986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F218134-0EDE-E560-BC35-66054F7AE5D6}"/>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19">
            <a:extLst>
              <a:ext uri="{FF2B5EF4-FFF2-40B4-BE49-F238E27FC236}">
                <a16:creationId xmlns:a16="http://schemas.microsoft.com/office/drawing/2014/main" id="{D68CD7C6-53BB-EFEC-AD42-6151FD7B72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9398" y="606235"/>
            <a:ext cx="4175773" cy="2788420"/>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19869" y="3674124"/>
            <a:ext cx="5156726" cy="1322054"/>
          </a:xfrm>
          <a:prstGeom prst="rect">
            <a:avLst/>
          </a:prstGeom>
        </p:spPr>
        <p:txBody>
          <a:bodyPr/>
          <a:lstStyle/>
          <a:p>
            <a:r>
              <a:rPr lang="en-US" sz="1600" i="1" dirty="0"/>
              <a:t>A pathway of change </a:t>
            </a:r>
            <a:r>
              <a:rPr lang="en-US" sz="1600" b="0" i="1" dirty="0"/>
              <a:t>(sometimes called an ‘outcomes pathway’, ‘impact pathway’, ‘outcomes chain’ or ‘casual pathway’) illustrates the assumed cause-and-effect relationships between the long-term goal, penultimate, intermediate and early outcomes.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812507" y="4996177"/>
            <a:ext cx="6013565" cy="3402569"/>
          </a:xfrm>
          <a:prstGeom prst="rect">
            <a:avLst/>
          </a:prstGeom>
        </p:spPr>
        <p:txBody>
          <a:bodyPr numCol="2">
            <a:normAutofit/>
          </a:bodyPr>
          <a:lstStyle/>
          <a:p>
            <a:r>
              <a:rPr lang="en-US" dirty="0"/>
              <a:t>This pathway is central to the rationale for the choice of activities, the justification of resources and the development of indicators. There are a number of ways to develop a pathway of change, but ToC usually involves backwards mapping, i.e. working backwards from a ‘big picture or ultimate outcome’ then identifying the objectives that will get you there. These outcomes can also be considered ‘preconditions’ (things that need be in place to make the next outcome possible or more likely).</a:t>
            </a:r>
          </a:p>
          <a:p>
            <a:endParaRPr lang="en-US" b="1" dirty="0"/>
          </a:p>
          <a:p>
            <a:endParaRPr lang="en-US" b="1" dirty="0"/>
          </a:p>
          <a:p>
            <a:endParaRPr lang="en-US" b="1" dirty="0"/>
          </a:p>
          <a:p>
            <a:endParaRPr lang="en-US" b="1" dirty="0"/>
          </a:p>
          <a:p>
            <a:endParaRPr lang="en-US" b="1" dirty="0"/>
          </a:p>
          <a:p>
            <a:endParaRPr lang="en-US" b="1" dirty="0"/>
          </a:p>
          <a:p>
            <a:r>
              <a:rPr lang="en-US" b="1" dirty="0"/>
              <a:t>An easy way to map backwards is to start with the ultimate outcome or change you wish to see. Ask yourself (or your group) “in order for this to happen what needs to be in place?”. </a:t>
            </a:r>
          </a:p>
          <a:p>
            <a:r>
              <a:rPr lang="en-US" dirty="0"/>
              <a:t>These will form your next level of outcomes. For these outcomes ask again: “in order for this to happen what needs to be in place?” and so on. A good way to test your pathway of change is to read it ‘ forwards’ i.e. from early outcomes to ultimate outcome, inserting the phrase “if then” between outcome levels. </a:t>
            </a:r>
          </a:p>
          <a:p>
            <a:r>
              <a:rPr lang="en-US" dirty="0"/>
              <a:t>This should flow logically, showing that if one outcome is achieved it is reasonably logical that the next is attainable. Once you have mapped out your outcomes and preconditions you may wish to group them under particular themes. This should not disrupt the flow between outcomes but may provide greater clarity when communicating the outcomes of the project to different groups.</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21</a:t>
            </a:fld>
            <a:endParaRPr lang="en-US" dirty="0"/>
          </a:p>
        </p:txBody>
      </p:sp>
      <p:sp>
        <p:nvSpPr>
          <p:cNvPr id="13" name="Rectangle 12">
            <a:extLst>
              <a:ext uri="{FF2B5EF4-FFF2-40B4-BE49-F238E27FC236}">
                <a16:creationId xmlns:a16="http://schemas.microsoft.com/office/drawing/2014/main" id="{3B882552-2919-E9BB-CD57-69E692217DA0}"/>
              </a:ext>
            </a:extLst>
          </p:cNvPr>
          <p:cNvSpPr/>
          <p:nvPr/>
        </p:nvSpPr>
        <p:spPr>
          <a:xfrm>
            <a:off x="2536491" y="1202082"/>
            <a:ext cx="2875481"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648466" y="1295889"/>
            <a:ext cx="3955035"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MAP A PATHWAY</a:t>
            </a:r>
          </a:p>
        </p:txBody>
      </p:sp>
      <p:sp>
        <p:nvSpPr>
          <p:cNvPr id="19" name="Rectangle 18">
            <a:extLst>
              <a:ext uri="{FF2B5EF4-FFF2-40B4-BE49-F238E27FC236}">
                <a16:creationId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624F7E-333E-7DE9-C748-597AC582972F}"/>
              </a:ext>
            </a:extLst>
          </p:cNvPr>
          <p:cNvSpPr/>
          <p:nvPr/>
        </p:nvSpPr>
        <p:spPr>
          <a:xfrm>
            <a:off x="2536492" y="1965712"/>
            <a:ext cx="2150947"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a16="http://schemas.microsoft.com/office/drawing/2014/main" id="{63876922-0FB9-6C3F-E217-510B4D70B07B}"/>
              </a:ext>
            </a:extLst>
          </p:cNvPr>
          <p:cNvSpPr txBox="1"/>
          <p:nvPr/>
        </p:nvSpPr>
        <p:spPr>
          <a:xfrm>
            <a:off x="2648466" y="2059519"/>
            <a:ext cx="639589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OF CHANGE</a:t>
            </a:r>
          </a:p>
        </p:txBody>
      </p:sp>
      <p:sp>
        <p:nvSpPr>
          <p:cNvPr id="10" name="Rectangle 9">
            <a:extLst>
              <a:ext uri="{FF2B5EF4-FFF2-40B4-BE49-F238E27FC236}">
                <a16:creationId xmlns:a16="http://schemas.microsoft.com/office/drawing/2014/main" id="{4CF6FCDC-A2C9-7325-0487-9F44E5F84877}"/>
              </a:ext>
            </a:extLst>
          </p:cNvPr>
          <p:cNvSpPr/>
          <p:nvPr/>
        </p:nvSpPr>
        <p:spPr>
          <a:xfrm flipV="1">
            <a:off x="328546" y="8593591"/>
            <a:ext cx="6861941" cy="1704427"/>
          </a:xfrm>
          <a:prstGeom prst="rect">
            <a:avLst/>
          </a:prstGeom>
          <a:solidFill>
            <a:srgbClr val="EB7339"/>
          </a:solidFill>
          <a:ln>
            <a:solidFill>
              <a:srgbClr val="EB7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3">
            <a:extLst>
              <a:ext uri="{FF2B5EF4-FFF2-40B4-BE49-F238E27FC236}">
                <a16:creationId xmlns:a16="http://schemas.microsoft.com/office/drawing/2014/main" id="{79329E44-C6D9-EBD6-24FA-49A263529417}"/>
              </a:ext>
            </a:extLst>
          </p:cNvPr>
          <p:cNvSpPr txBox="1">
            <a:spLocks/>
          </p:cNvSpPr>
          <p:nvPr/>
        </p:nvSpPr>
        <p:spPr>
          <a:xfrm>
            <a:off x="3576493" y="9037955"/>
            <a:ext cx="1826871"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kern="0" dirty="0">
                <a:solidFill>
                  <a:schemeClr val="bg1"/>
                </a:solidFill>
              </a:rPr>
              <a:t>Results, products, goods or services which result from an intervention. </a:t>
            </a:r>
            <a:r>
              <a:rPr lang="en-US" i="1" kern="0" dirty="0">
                <a:solidFill>
                  <a:schemeClr val="bg1"/>
                </a:solidFill>
              </a:rPr>
              <a:t>(e.g. community map and report outlining stakeholder priorities produced) </a:t>
            </a:r>
          </a:p>
        </p:txBody>
      </p:sp>
      <p:sp>
        <p:nvSpPr>
          <p:cNvPr id="20" name="Text Placeholder 3">
            <a:extLst>
              <a:ext uri="{FF2B5EF4-FFF2-40B4-BE49-F238E27FC236}">
                <a16:creationId xmlns:a16="http://schemas.microsoft.com/office/drawing/2014/main" id="{1962702F-4D8C-83D9-21F2-D59EC8775B22}"/>
              </a:ext>
            </a:extLst>
          </p:cNvPr>
          <p:cNvSpPr txBox="1">
            <a:spLocks/>
          </p:cNvSpPr>
          <p:nvPr/>
        </p:nvSpPr>
        <p:spPr>
          <a:xfrm>
            <a:off x="5538711" y="9037955"/>
            <a:ext cx="1530400"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kern="0" dirty="0">
                <a:solidFill>
                  <a:schemeClr val="bg1"/>
                </a:solidFill>
              </a:rPr>
              <a:t>The likely or achieved effects (results) of an intervention’s outputs. </a:t>
            </a:r>
            <a:r>
              <a:rPr lang="en-US" i="1" kern="0" dirty="0">
                <a:solidFill>
                  <a:schemeClr val="bg1"/>
                </a:solidFill>
              </a:rPr>
              <a:t>(e.g. adaptation actions implemented reflect stakeholder )</a:t>
            </a:r>
            <a:endParaRPr lang="en-US" i="1" kern="0" dirty="0"/>
          </a:p>
        </p:txBody>
      </p:sp>
      <p:sp>
        <p:nvSpPr>
          <p:cNvPr id="23" name="Text Placeholder 3">
            <a:extLst>
              <a:ext uri="{FF2B5EF4-FFF2-40B4-BE49-F238E27FC236}">
                <a16:creationId xmlns:a16="http://schemas.microsoft.com/office/drawing/2014/main" id="{C5441A25-10D9-EF2E-2B73-891738760C45}"/>
              </a:ext>
            </a:extLst>
          </p:cNvPr>
          <p:cNvSpPr txBox="1">
            <a:spLocks/>
          </p:cNvSpPr>
          <p:nvPr/>
        </p:nvSpPr>
        <p:spPr>
          <a:xfrm>
            <a:off x="3576493" y="8654551"/>
            <a:ext cx="1185755" cy="3834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IE" sz="1600" b="1" dirty="0">
                <a:solidFill>
                  <a:srgbClr val="FFFFFF"/>
                </a:solidFill>
              </a:rPr>
              <a:t>OUTPUTS</a:t>
            </a:r>
            <a:endParaRPr lang="en-US" sz="1600" dirty="0">
              <a:solidFill>
                <a:schemeClr val="bg1"/>
              </a:solidFill>
            </a:endParaRPr>
          </a:p>
        </p:txBody>
      </p:sp>
      <p:sp>
        <p:nvSpPr>
          <p:cNvPr id="24" name="Text Placeholder 3">
            <a:extLst>
              <a:ext uri="{FF2B5EF4-FFF2-40B4-BE49-F238E27FC236}">
                <a16:creationId xmlns:a16="http://schemas.microsoft.com/office/drawing/2014/main" id="{EA0CB94F-5EED-08E5-423C-EAE3E97AD07A}"/>
              </a:ext>
            </a:extLst>
          </p:cNvPr>
          <p:cNvSpPr txBox="1">
            <a:spLocks/>
          </p:cNvSpPr>
          <p:nvPr/>
        </p:nvSpPr>
        <p:spPr>
          <a:xfrm>
            <a:off x="5538709" y="8654551"/>
            <a:ext cx="1659531" cy="3834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en-US" sz="1600" b="1" dirty="0">
                <a:solidFill>
                  <a:schemeClr val="bg1"/>
                </a:solidFill>
              </a:rPr>
              <a:t>OUTCOMES</a:t>
            </a:r>
            <a:endParaRPr lang="en-US" sz="1600" dirty="0">
              <a:solidFill>
                <a:schemeClr val="bg1"/>
              </a:solidFill>
            </a:endParaRPr>
          </a:p>
        </p:txBody>
      </p:sp>
      <p:cxnSp>
        <p:nvCxnSpPr>
          <p:cNvPr id="25" name="Straight Connector 24">
            <a:extLst>
              <a:ext uri="{FF2B5EF4-FFF2-40B4-BE49-F238E27FC236}">
                <a16:creationId xmlns:a16="http://schemas.microsoft.com/office/drawing/2014/main" id="{56F305AE-AF1A-637F-5D05-175E541E121D}"/>
              </a:ext>
            </a:extLst>
          </p:cNvPr>
          <p:cNvCxnSpPr>
            <a:cxnSpLocks/>
          </p:cNvCxnSpPr>
          <p:nvPr/>
        </p:nvCxnSpPr>
        <p:spPr>
          <a:xfrm>
            <a:off x="5425176"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BF2C1D43-E93D-7914-9822-53522E892C02}"/>
              </a:ext>
            </a:extLst>
          </p:cNvPr>
          <p:cNvSpPr txBox="1">
            <a:spLocks/>
          </p:cNvSpPr>
          <p:nvPr/>
        </p:nvSpPr>
        <p:spPr>
          <a:xfrm>
            <a:off x="586718" y="8728597"/>
            <a:ext cx="1316506" cy="1541394"/>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2267"/>
              </a:spcBef>
              <a:buFont typeface="Arial" panose="020B0604020202020204" pitchFamily="34" charset="0"/>
              <a:buNone/>
              <a:defRPr sz="1800" b="1"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1400" b="0" i="1" dirty="0">
                <a:solidFill>
                  <a:schemeClr val="bg1"/>
                </a:solidFill>
              </a:rPr>
              <a:t>Tip to define </a:t>
            </a:r>
            <a:r>
              <a:rPr lang="en-US" sz="1400" i="1" dirty="0">
                <a:solidFill>
                  <a:schemeClr val="bg1"/>
                </a:solidFill>
              </a:rPr>
              <a:t>activities and respective outputs and outcomes</a:t>
            </a:r>
          </a:p>
          <a:p>
            <a:endParaRPr lang="en-US" sz="1400" i="1" dirty="0">
              <a:solidFill>
                <a:schemeClr val="bg1"/>
              </a:solidFill>
            </a:endParaRPr>
          </a:p>
        </p:txBody>
      </p:sp>
      <p:cxnSp>
        <p:nvCxnSpPr>
          <p:cNvPr id="27" name="Straight Connector 26">
            <a:extLst>
              <a:ext uri="{FF2B5EF4-FFF2-40B4-BE49-F238E27FC236}">
                <a16:creationId xmlns:a16="http://schemas.microsoft.com/office/drawing/2014/main" id="{74B10DB1-80AB-5A46-80F3-18E0FC04A893}"/>
              </a:ext>
            </a:extLst>
          </p:cNvPr>
          <p:cNvCxnSpPr>
            <a:cxnSpLocks/>
          </p:cNvCxnSpPr>
          <p:nvPr/>
        </p:nvCxnSpPr>
        <p:spPr>
          <a:xfrm>
            <a:off x="3375687"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CD08182A-84C2-1794-D48C-DA32EC8FCFB7}"/>
              </a:ext>
            </a:extLst>
          </p:cNvPr>
          <p:cNvSpPr txBox="1">
            <a:spLocks/>
          </p:cNvSpPr>
          <p:nvPr/>
        </p:nvSpPr>
        <p:spPr>
          <a:xfrm>
            <a:off x="1943888" y="9037955"/>
            <a:ext cx="1537802"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220"/>
              </a:lnSpc>
            </a:pPr>
            <a:r>
              <a:rPr lang="en-US" kern="0" dirty="0">
                <a:solidFill>
                  <a:schemeClr val="bg1"/>
                </a:solidFill>
              </a:rPr>
              <a:t>Actions undertaken which help achieve outputs and outcomes </a:t>
            </a:r>
            <a:r>
              <a:rPr lang="en-US" i="1" kern="0" dirty="0">
                <a:solidFill>
                  <a:schemeClr val="bg1"/>
                </a:solidFill>
              </a:rPr>
              <a:t>(e.g. community  </a:t>
            </a:r>
            <a:r>
              <a:rPr lang="en-US" i="1" kern="0" dirty="0" err="1">
                <a:solidFill>
                  <a:schemeClr val="bg1"/>
                </a:solidFill>
              </a:rPr>
              <a:t>takeholder</a:t>
            </a:r>
            <a:r>
              <a:rPr lang="en-US" i="1" kern="0" dirty="0">
                <a:solidFill>
                  <a:schemeClr val="bg1"/>
                </a:solidFill>
              </a:rPr>
              <a:t> workshop held) </a:t>
            </a:r>
          </a:p>
        </p:txBody>
      </p:sp>
      <p:sp>
        <p:nvSpPr>
          <p:cNvPr id="29" name="Text Placeholder 3">
            <a:extLst>
              <a:ext uri="{FF2B5EF4-FFF2-40B4-BE49-F238E27FC236}">
                <a16:creationId xmlns:a16="http://schemas.microsoft.com/office/drawing/2014/main" id="{10E090BD-E163-C1F3-E3D4-94430D5C83B7}"/>
              </a:ext>
            </a:extLst>
          </p:cNvPr>
          <p:cNvSpPr txBox="1">
            <a:spLocks/>
          </p:cNvSpPr>
          <p:nvPr/>
        </p:nvSpPr>
        <p:spPr>
          <a:xfrm>
            <a:off x="1943889" y="8654551"/>
            <a:ext cx="1333913" cy="383404"/>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528638" algn="l"/>
              </a:tabLst>
            </a:pPr>
            <a:r>
              <a:rPr lang="bg-BG" sz="1600" b="1" dirty="0">
                <a:solidFill>
                  <a:srgbClr val="FFFFFF"/>
                </a:solidFill>
                <a:effectLst/>
                <a:latin typeface="Calibri" panose="020F0502020204030204" pitchFamily="34" charset="0"/>
                <a:ea typeface="Calibri" panose="020F0502020204030204" pitchFamily="34" charset="0"/>
              </a:rPr>
              <a:t>ACTIVITIES</a:t>
            </a:r>
            <a:endParaRPr lang="en-US" sz="1600" dirty="0">
              <a:solidFill>
                <a:schemeClr val="bg1"/>
              </a:solidFill>
            </a:endParaRPr>
          </a:p>
        </p:txBody>
      </p:sp>
      <p:cxnSp>
        <p:nvCxnSpPr>
          <p:cNvPr id="30" name="Straight Connector 29">
            <a:extLst>
              <a:ext uri="{FF2B5EF4-FFF2-40B4-BE49-F238E27FC236}">
                <a16:creationId xmlns:a16="http://schemas.microsoft.com/office/drawing/2014/main" id="{ABEA9563-1155-4639-FE7A-C55583A3F1A2}"/>
              </a:ext>
            </a:extLst>
          </p:cNvPr>
          <p:cNvCxnSpPr>
            <a:cxnSpLocks/>
          </p:cNvCxnSpPr>
          <p:nvPr/>
        </p:nvCxnSpPr>
        <p:spPr>
          <a:xfrm>
            <a:off x="1906338" y="8728597"/>
            <a:ext cx="0" cy="1404000"/>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565EA463-8F34-1A09-91A2-BF1E7C894FF0}"/>
              </a:ext>
            </a:extLst>
          </p:cNvPr>
          <p:cNvGrpSpPr/>
          <p:nvPr/>
        </p:nvGrpSpPr>
        <p:grpSpPr>
          <a:xfrm>
            <a:off x="959956" y="7467406"/>
            <a:ext cx="920484" cy="919581"/>
            <a:chOff x="10376768" y="2334933"/>
            <a:chExt cx="920484" cy="919581"/>
          </a:xfrm>
          <a:solidFill>
            <a:srgbClr val="404040"/>
          </a:solidFill>
        </p:grpSpPr>
        <p:sp>
          <p:nvSpPr>
            <p:cNvPr id="32" name="Freeform 31">
              <a:extLst>
                <a:ext uri="{FF2B5EF4-FFF2-40B4-BE49-F238E27FC236}">
                  <a16:creationId xmlns:a16="http://schemas.microsoft.com/office/drawing/2014/main" id="{B6EF3918-410E-6146-299C-BD3E9D293E49}"/>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B1DD745-389A-76A0-F0F7-EF16BE32F7D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4" name="Graphic 2">
              <a:extLst>
                <a:ext uri="{FF2B5EF4-FFF2-40B4-BE49-F238E27FC236}">
                  <a16:creationId xmlns:a16="http://schemas.microsoft.com/office/drawing/2014/main" id="{DE34272C-90C2-C93F-81FA-943B6173AA36}"/>
                </a:ext>
              </a:extLst>
            </p:cNvPr>
            <p:cNvGrpSpPr/>
            <p:nvPr/>
          </p:nvGrpSpPr>
          <p:grpSpPr>
            <a:xfrm>
              <a:off x="10376768" y="2334933"/>
              <a:ext cx="920484" cy="919581"/>
              <a:chOff x="10376768" y="2334933"/>
              <a:chExt cx="920484" cy="919581"/>
            </a:xfrm>
            <a:grpFill/>
          </p:grpSpPr>
          <p:sp>
            <p:nvSpPr>
              <p:cNvPr id="35" name="Freeform 34">
                <a:extLst>
                  <a:ext uri="{FF2B5EF4-FFF2-40B4-BE49-F238E27FC236}">
                    <a16:creationId xmlns:a16="http://schemas.microsoft.com/office/drawing/2014/main" id="{8441A5D5-FC1E-10F5-9236-7B90628DE305}"/>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EB02A7E3-07B8-92EA-636F-98473ABD449F}"/>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8" name="Text Placeholder 5">
            <a:extLst>
              <a:ext uri="{FF2B5EF4-FFF2-40B4-BE49-F238E27FC236}">
                <a16:creationId xmlns:a16="http://schemas.microsoft.com/office/drawing/2014/main" id="{439437B4-3BD0-35D5-1860-BBB4DD76FBD4}"/>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07</a:t>
            </a:r>
          </a:p>
        </p:txBody>
      </p:sp>
      <p:grpSp>
        <p:nvGrpSpPr>
          <p:cNvPr id="39" name="Graphic 2">
            <a:extLst>
              <a:ext uri="{FF2B5EF4-FFF2-40B4-BE49-F238E27FC236}">
                <a16:creationId xmlns:a16="http://schemas.microsoft.com/office/drawing/2014/main" id="{17D85C3A-010B-BFC7-907C-88F213BC0D90}"/>
              </a:ext>
            </a:extLst>
          </p:cNvPr>
          <p:cNvGrpSpPr/>
          <p:nvPr/>
        </p:nvGrpSpPr>
        <p:grpSpPr>
          <a:xfrm rot="5400000">
            <a:off x="5340797" y="2244049"/>
            <a:ext cx="3833889" cy="1673865"/>
            <a:chOff x="3357879" y="5072538"/>
            <a:chExt cx="593407" cy="259080"/>
          </a:xfrm>
          <a:solidFill>
            <a:srgbClr val="EB7339"/>
          </a:solidFill>
        </p:grpSpPr>
        <p:sp>
          <p:nvSpPr>
            <p:cNvPr id="40" name="Freeform 39">
              <a:extLst>
                <a:ext uri="{FF2B5EF4-FFF2-40B4-BE49-F238E27FC236}">
                  <a16:creationId xmlns:a16="http://schemas.microsoft.com/office/drawing/2014/main" id="{BAFE1579-238D-431B-B765-52C798AA38AA}"/>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1A35B83A-AE05-4A83-ED1D-03AEC201401D}"/>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1F34C2A9-1262-F415-C807-C1B449E6000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78060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2980A3E6-E0E7-E04D-F2D6-515CFEDCE82A}"/>
              </a:ext>
            </a:extLst>
          </p:cNvPr>
          <p:cNvSpPr/>
          <p:nvPr/>
        </p:nvSpPr>
        <p:spPr>
          <a:xfrm>
            <a:off x="-60683" y="8893894"/>
            <a:ext cx="7046274" cy="1159982"/>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43AF678-C094-58CD-5149-C070333AEBFC}"/>
              </a:ext>
            </a:extLst>
          </p:cNvPr>
          <p:cNvSpPr/>
          <p:nvPr/>
        </p:nvSpPr>
        <p:spPr>
          <a:xfrm>
            <a:off x="850219" y="523579"/>
            <a:ext cx="6709456" cy="120413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9E00621-014F-2CA5-0DE2-4D1FFE86CFD0}"/>
              </a:ext>
            </a:extLst>
          </p:cNvPr>
          <p:cNvSpPr>
            <a:spLocks noGrp="1"/>
          </p:cNvSpPr>
          <p:nvPr>
            <p:ph type="body" sz="quarter" idx="15"/>
          </p:nvPr>
        </p:nvSpPr>
        <p:spPr>
          <a:xfrm>
            <a:off x="1262185" y="1027728"/>
            <a:ext cx="5162089" cy="2513610"/>
          </a:xfrm>
        </p:spPr>
        <p:txBody>
          <a:bodyPr/>
          <a:lstStyle/>
          <a:p>
            <a:pPr>
              <a:lnSpc>
                <a:spcPct val="100000"/>
              </a:lnSpc>
            </a:pPr>
            <a:r>
              <a:rPr lang="en-US" sz="2000" dirty="0"/>
              <a:t>Define the outcome or change you wish to see </a:t>
            </a:r>
          </a:p>
          <a:p>
            <a:pPr>
              <a:lnSpc>
                <a:spcPct val="100000"/>
              </a:lnSpc>
            </a:pPr>
            <a:endParaRPr lang="en-US" sz="1200" dirty="0"/>
          </a:p>
        </p:txBody>
      </p:sp>
      <p:sp>
        <p:nvSpPr>
          <p:cNvPr id="4" name="Slide Number Placeholder 3">
            <a:extLst>
              <a:ext uri="{FF2B5EF4-FFF2-40B4-BE49-F238E27FC236}">
                <a16:creationId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22</a:t>
            </a:fld>
            <a:endParaRPr lang="en-US" dirty="0"/>
          </a:p>
        </p:txBody>
      </p:sp>
      <p:sp>
        <p:nvSpPr>
          <p:cNvPr id="7" name="Text Placeholder 5">
            <a:extLst>
              <a:ext uri="{FF2B5EF4-FFF2-40B4-BE49-F238E27FC236}">
                <a16:creationId xmlns:a16="http://schemas.microsoft.com/office/drawing/2014/main" id="{94E708B5-F89D-CB69-F673-76D841C39ADE}"/>
              </a:ext>
            </a:extLst>
          </p:cNvPr>
          <p:cNvSpPr txBox="1">
            <a:spLocks/>
          </p:cNvSpPr>
          <p:nvPr/>
        </p:nvSpPr>
        <p:spPr>
          <a:xfrm>
            <a:off x="1262186" y="298699"/>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400" b="1" dirty="0">
                <a:solidFill>
                  <a:schemeClr val="bg1"/>
                </a:solidFill>
              </a:rPr>
              <a:t>Task 4</a:t>
            </a:r>
            <a:endParaRPr lang="en-US" sz="2400" b="1" dirty="0">
              <a:solidFill>
                <a:srgbClr val="EB7339"/>
              </a:solidFill>
            </a:endParaRPr>
          </a:p>
        </p:txBody>
      </p:sp>
      <p:sp>
        <p:nvSpPr>
          <p:cNvPr id="29" name="Text Placeholder 5">
            <a:extLst>
              <a:ext uri="{FF2B5EF4-FFF2-40B4-BE49-F238E27FC236}">
                <a16:creationId xmlns:a16="http://schemas.microsoft.com/office/drawing/2014/main" id="{537CAD24-DDC4-5A82-E66C-FA9A9327A89B}"/>
              </a:ext>
            </a:extLst>
          </p:cNvPr>
          <p:cNvSpPr txBox="1">
            <a:spLocks/>
          </p:cNvSpPr>
          <p:nvPr/>
        </p:nvSpPr>
        <p:spPr>
          <a:xfrm>
            <a:off x="987269" y="1866816"/>
            <a:ext cx="4093365" cy="3053095"/>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dirty="0">
                <a:solidFill>
                  <a:srgbClr val="404040"/>
                </a:solidFill>
              </a:rPr>
              <a:t>For the hypothetical example used – coastal resilience project, a possible change we wish to see is at household and community level therefore at the broadest level an overarching outcome could be that “coastal communities on the six most populated islands are more resilient to climate change”. However, this is a very general statement; we need to break this down into more specific outcomes. To do this we need to understand what resilience means to local communities, which vulnerabilities we are seeking to address, and which people are we aiming to support and involve?</a:t>
            </a:r>
          </a:p>
        </p:txBody>
      </p:sp>
      <p:grpSp>
        <p:nvGrpSpPr>
          <p:cNvPr id="30" name="Graphic 2">
            <a:extLst>
              <a:ext uri="{FF2B5EF4-FFF2-40B4-BE49-F238E27FC236}">
                <a16:creationId xmlns:a16="http://schemas.microsoft.com/office/drawing/2014/main" id="{4B302853-32E6-C210-EF65-305B197D9F41}"/>
              </a:ext>
            </a:extLst>
          </p:cNvPr>
          <p:cNvGrpSpPr/>
          <p:nvPr/>
        </p:nvGrpSpPr>
        <p:grpSpPr>
          <a:xfrm rot="5400000">
            <a:off x="5122793" y="920048"/>
            <a:ext cx="3975892" cy="1735863"/>
            <a:chOff x="3357879" y="5072538"/>
            <a:chExt cx="593407" cy="259080"/>
          </a:xfrm>
          <a:solidFill>
            <a:srgbClr val="EB7339"/>
          </a:solidFill>
        </p:grpSpPr>
        <p:sp>
          <p:nvSpPr>
            <p:cNvPr id="31" name="Freeform 30">
              <a:extLst>
                <a:ext uri="{FF2B5EF4-FFF2-40B4-BE49-F238E27FC236}">
                  <a16:creationId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Text Placeholder 5">
            <a:extLst>
              <a:ext uri="{FF2B5EF4-FFF2-40B4-BE49-F238E27FC236}">
                <a16:creationId xmlns:a16="http://schemas.microsoft.com/office/drawing/2014/main" id="{3E440681-4D22-F61D-D99C-D6734FABC909}"/>
              </a:ext>
            </a:extLst>
          </p:cNvPr>
          <p:cNvSpPr txBox="1">
            <a:spLocks/>
          </p:cNvSpPr>
          <p:nvPr/>
        </p:nvSpPr>
        <p:spPr>
          <a:xfrm>
            <a:off x="5308487" y="2849498"/>
            <a:ext cx="1390703" cy="1395353"/>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en-US" sz="1300" b="1" dirty="0">
                <a:solidFill>
                  <a:srgbClr val="404040"/>
                </a:solidFill>
              </a:rPr>
              <a:t>Examples developed by Climate Champions project you find in Annex 2.</a:t>
            </a:r>
          </a:p>
        </p:txBody>
      </p:sp>
      <p:sp>
        <p:nvSpPr>
          <p:cNvPr id="3" name="Rectangle 2">
            <a:extLst>
              <a:ext uri="{FF2B5EF4-FFF2-40B4-BE49-F238E27FC236}">
                <a16:creationId xmlns:a16="http://schemas.microsoft.com/office/drawing/2014/main" id="{F6B3E18A-5B64-BD73-A892-FB1A3995CBCC}"/>
              </a:ext>
            </a:extLst>
          </p:cNvPr>
          <p:cNvSpPr/>
          <p:nvPr/>
        </p:nvSpPr>
        <p:spPr>
          <a:xfrm>
            <a:off x="-10828" y="4836831"/>
            <a:ext cx="5035901" cy="125091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5" name="Text Placeholder 5">
            <a:extLst>
              <a:ext uri="{FF2B5EF4-FFF2-40B4-BE49-F238E27FC236}">
                <a16:creationId xmlns:a16="http://schemas.microsoft.com/office/drawing/2014/main" id="{D524FB50-4E90-3FC7-CB4A-849421FF008F}"/>
              </a:ext>
            </a:extLst>
          </p:cNvPr>
          <p:cNvSpPr txBox="1">
            <a:spLocks/>
          </p:cNvSpPr>
          <p:nvPr/>
        </p:nvSpPr>
        <p:spPr>
          <a:xfrm>
            <a:off x="1240725" y="5340980"/>
            <a:ext cx="3588266" cy="2513610"/>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2000" dirty="0"/>
              <a:t>Develop a pathway in group</a:t>
            </a:r>
            <a:endParaRPr lang="en-US" sz="1200" dirty="0"/>
          </a:p>
        </p:txBody>
      </p:sp>
      <p:sp>
        <p:nvSpPr>
          <p:cNvPr id="8" name="Text Placeholder 5">
            <a:extLst>
              <a:ext uri="{FF2B5EF4-FFF2-40B4-BE49-F238E27FC236}">
                <a16:creationId xmlns:a16="http://schemas.microsoft.com/office/drawing/2014/main" id="{449EF5BA-3E91-E828-1075-42AE0C60416D}"/>
              </a:ext>
            </a:extLst>
          </p:cNvPr>
          <p:cNvSpPr txBox="1">
            <a:spLocks/>
          </p:cNvSpPr>
          <p:nvPr/>
        </p:nvSpPr>
        <p:spPr>
          <a:xfrm>
            <a:off x="1240725" y="4611951"/>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400" b="1" dirty="0">
                <a:solidFill>
                  <a:schemeClr val="bg1"/>
                </a:solidFill>
              </a:rPr>
              <a:t>Task 5</a:t>
            </a:r>
            <a:endParaRPr lang="en-US" sz="2400" b="1" dirty="0">
              <a:solidFill>
                <a:srgbClr val="EB7339"/>
              </a:solidFill>
            </a:endParaRPr>
          </a:p>
        </p:txBody>
      </p:sp>
      <p:sp>
        <p:nvSpPr>
          <p:cNvPr id="52" name="Text Placeholder 5">
            <a:extLst>
              <a:ext uri="{FF2B5EF4-FFF2-40B4-BE49-F238E27FC236}">
                <a16:creationId xmlns:a16="http://schemas.microsoft.com/office/drawing/2014/main" id="{A39D90A8-3FB4-0C00-3DFC-88708894B515}"/>
              </a:ext>
            </a:extLst>
          </p:cNvPr>
          <p:cNvSpPr txBox="1">
            <a:spLocks/>
          </p:cNvSpPr>
          <p:nvPr/>
        </p:nvSpPr>
        <p:spPr>
          <a:xfrm>
            <a:off x="1240725" y="6420179"/>
            <a:ext cx="5458465" cy="2338699"/>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dirty="0">
                <a:solidFill>
                  <a:srgbClr val="404040"/>
                </a:solidFill>
              </a:rPr>
              <a:t>Setting out your pathway of change on pieces of card can be a great group exercise as in enables you to re-order and adjust your ideas.  Use cards with “in order for this to happen…”written on them and place them in between your outcomes/preconditions to test the flow of your ideas.</a:t>
            </a:r>
          </a:p>
          <a:p>
            <a:pPr algn="just">
              <a:lnSpc>
                <a:spcPct val="100000"/>
              </a:lnSpc>
            </a:pPr>
            <a:endParaRPr lang="en-US" dirty="0">
              <a:solidFill>
                <a:srgbClr val="404040"/>
              </a:solidFill>
            </a:endParaRPr>
          </a:p>
          <a:p>
            <a:pPr algn="just">
              <a:lnSpc>
                <a:spcPct val="100000"/>
              </a:lnSpc>
            </a:pPr>
            <a:r>
              <a:rPr lang="en-US" dirty="0">
                <a:solidFill>
                  <a:srgbClr val="404040"/>
                </a:solidFill>
              </a:rPr>
              <a:t> You can also add in some interventions, assumptions and indicators (see the respective steps) on cards to build up a more complete ToC. This can also be a fun exercise which increases understanding on the process of developing a ToC. </a:t>
            </a:r>
          </a:p>
          <a:p>
            <a:pPr algn="just">
              <a:lnSpc>
                <a:spcPct val="100000"/>
              </a:lnSpc>
            </a:pPr>
            <a:endParaRPr lang="en-US" dirty="0">
              <a:solidFill>
                <a:srgbClr val="404040"/>
              </a:solidFill>
            </a:endParaRPr>
          </a:p>
          <a:p>
            <a:pPr algn="just">
              <a:lnSpc>
                <a:spcPct val="100000"/>
              </a:lnSpc>
            </a:pPr>
            <a:r>
              <a:rPr lang="en-US" dirty="0">
                <a:solidFill>
                  <a:srgbClr val="404040"/>
                </a:solidFill>
              </a:rPr>
              <a:t>You may wish to start with a warmup exercise by developing a simple pathway of change for a daily activity such as ‘getting to work on time’. This always helps people to understand the logic of the approach before dealing with more complex climate change-related tasks.</a:t>
            </a:r>
          </a:p>
        </p:txBody>
      </p:sp>
      <p:grpSp>
        <p:nvGrpSpPr>
          <p:cNvPr id="58" name="Graphic 2">
            <a:extLst>
              <a:ext uri="{FF2B5EF4-FFF2-40B4-BE49-F238E27FC236}">
                <a16:creationId xmlns:a16="http://schemas.microsoft.com/office/drawing/2014/main" id="{0E6EDBBC-A339-BC66-3EA0-6C54D582A3C1}"/>
              </a:ext>
            </a:extLst>
          </p:cNvPr>
          <p:cNvGrpSpPr/>
          <p:nvPr/>
        </p:nvGrpSpPr>
        <p:grpSpPr>
          <a:xfrm rot="16200000">
            <a:off x="-1788761" y="5320585"/>
            <a:ext cx="3975892" cy="1735863"/>
            <a:chOff x="3357879" y="5072538"/>
            <a:chExt cx="593407" cy="259080"/>
          </a:xfrm>
          <a:solidFill>
            <a:srgbClr val="EB7339"/>
          </a:solidFill>
        </p:grpSpPr>
        <p:sp>
          <p:nvSpPr>
            <p:cNvPr id="59" name="Freeform 58">
              <a:extLst>
                <a:ext uri="{FF2B5EF4-FFF2-40B4-BE49-F238E27FC236}">
                  <a16:creationId xmlns:a16="http://schemas.microsoft.com/office/drawing/2014/main" id="{B0F8502E-7315-1A33-D4F8-6C27B38F9BF0}"/>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4EC0CF4F-93D5-FCB6-1855-836A69BAB762}"/>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7683540E-7316-2F8F-7B18-F6F2A5826B5C}"/>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2" name="Rectangle 61">
            <a:extLst>
              <a:ext uri="{FF2B5EF4-FFF2-40B4-BE49-F238E27FC236}">
                <a16:creationId xmlns:a16="http://schemas.microsoft.com/office/drawing/2014/main" id="{016A2820-3E0B-9C03-A292-668C5144631A}"/>
              </a:ext>
            </a:extLst>
          </p:cNvPr>
          <p:cNvSpPr/>
          <p:nvPr/>
        </p:nvSpPr>
        <p:spPr>
          <a:xfrm>
            <a:off x="4716063" y="4537066"/>
            <a:ext cx="2879758" cy="1716895"/>
          </a:xfrm>
          <a:prstGeom prst="rect">
            <a:avLst/>
          </a:prstGeom>
          <a:blipFill>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3" name="Text Placeholder 5">
            <a:extLst>
              <a:ext uri="{FF2B5EF4-FFF2-40B4-BE49-F238E27FC236}">
                <a16:creationId xmlns:a16="http://schemas.microsoft.com/office/drawing/2014/main" id="{281CB223-F672-BE64-552F-E169604E82B6}"/>
              </a:ext>
            </a:extLst>
          </p:cNvPr>
          <p:cNvSpPr txBox="1">
            <a:spLocks/>
          </p:cNvSpPr>
          <p:nvPr/>
        </p:nvSpPr>
        <p:spPr>
          <a:xfrm>
            <a:off x="1237317" y="8974749"/>
            <a:ext cx="5567520" cy="1079127"/>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100000"/>
              </a:lnSpc>
            </a:pPr>
            <a:r>
              <a:rPr lang="en-US" dirty="0"/>
              <a:t>ToC can help us to answer such questions. In mapping out the project using our ToC we should aim to address the underlying factors which lead to vulnerability to climate change – i.e. tackling the problems not just the symptoms. In this example, the pathway of change might consider physical resilience to climate-related disasters but also socio-economic resilience, for example in response to reduced income from inshore fisheries due to reef degradation.</a:t>
            </a:r>
          </a:p>
          <a:p>
            <a:pPr algn="just">
              <a:lnSpc>
                <a:spcPct val="100000"/>
              </a:lnSpc>
            </a:pPr>
            <a:endParaRPr lang="en-US" dirty="0"/>
          </a:p>
        </p:txBody>
      </p:sp>
    </p:spTree>
    <p:extLst>
      <p:ext uri="{BB962C8B-B14F-4D97-AF65-F5344CB8AC3E}">
        <p14:creationId xmlns:p14="http://schemas.microsoft.com/office/powerpoint/2010/main" val="1236139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2CB581F-A02E-5E90-8E2B-781AB2075E4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23</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08</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2225933" y="3909903"/>
            <a:ext cx="404115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2406976" y="4051822"/>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DEFINE INTERVENTIONS </a:t>
            </a:r>
          </a:p>
        </p:txBody>
      </p:sp>
    </p:spTree>
    <p:extLst>
      <p:ext uri="{BB962C8B-B14F-4D97-AF65-F5344CB8AC3E}">
        <p14:creationId xmlns:p14="http://schemas.microsoft.com/office/powerpoint/2010/main" val="105086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a:extLst>
              <a:ext uri="{FF2B5EF4-FFF2-40B4-BE49-F238E27FC236}">
                <a16:creationId xmlns:a16="http://schemas.microsoft.com/office/drawing/2014/main" id="{45DFE824-D5FE-1DC3-3678-DA578D8B2F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75687" y="559217"/>
            <a:ext cx="4208674" cy="2659858"/>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84364" y="3460886"/>
            <a:ext cx="6176354" cy="1332753"/>
          </a:xfrm>
          <a:prstGeom prst="rect">
            <a:avLst/>
          </a:prstGeom>
        </p:spPr>
        <p:txBody>
          <a:bodyPr/>
          <a:lstStyle/>
          <a:p>
            <a:r>
              <a:rPr lang="en-US" sz="1600" b="0" i="1" dirty="0"/>
              <a:t>Once you understand how your intermediate outcomes contribute to your ultimate outcome and vision you can begin to consider the activities or interventions that can help to achieve each outcome. Having already developed a pathway of change it is easier to ensure that your interventions are targeted towards the change you wish to see.</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73054" y="4802656"/>
            <a:ext cx="6013565" cy="1693680"/>
          </a:xfrm>
          <a:prstGeom prst="rect">
            <a:avLst/>
          </a:prstGeom>
        </p:spPr>
        <p:txBody>
          <a:bodyPr lIns="91440" tIns="45720" rIns="91440" bIns="45720" numCol="2" spcCol="216000" anchor="t">
            <a:normAutofit/>
          </a:bodyPr>
          <a:lstStyle/>
          <a:p>
            <a:r>
              <a:rPr lang="en-US" dirty="0"/>
              <a:t>Perhaps because we have a natural tendency towards “getting on with things” there is a tendency amongst some project planners to start with interventions rather than outcomes. This can mean that we do not think clearly how the intervention will help us meet our short, medium and long-term objectives. This can mean than interventions lack focus or are not placed in the correct sequence. </a:t>
            </a:r>
          </a:p>
          <a:p>
            <a:r>
              <a:rPr lang="en-US" dirty="0"/>
              <a:t>This is particularly important when engaging stakeholders and communities. For example, there is little point in investing in a detailed appraisal of an adaptation option which is not acceptable to stakeholders. Equally, communities may be best placed to provide feedback on an option once the concept has been sufficiently developed and some aspects of feasibility can be reported back.</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24</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08</a:t>
            </a:r>
          </a:p>
        </p:txBody>
      </p:sp>
      <p:sp>
        <p:nvSpPr>
          <p:cNvPr id="13" name="Rectangle 12">
            <a:extLst>
              <a:ext uri="{FF2B5EF4-FFF2-40B4-BE49-F238E27FC236}">
                <a16:creationId xmlns:a16="http://schemas.microsoft.com/office/drawing/2014/main" id="{3B882552-2919-E9BB-CD57-69E692217DA0}"/>
              </a:ext>
            </a:extLst>
          </p:cNvPr>
          <p:cNvSpPr/>
          <p:nvPr/>
        </p:nvSpPr>
        <p:spPr>
          <a:xfrm>
            <a:off x="2536491" y="1202082"/>
            <a:ext cx="3955034"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648466" y="1295889"/>
            <a:ext cx="3955035"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DEFINE INTERVENTIONS </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F91536E-94C1-109B-AF72-CF35B67DB096}"/>
              </a:ext>
            </a:extLst>
          </p:cNvPr>
          <p:cNvSpPr/>
          <p:nvPr/>
        </p:nvSpPr>
        <p:spPr>
          <a:xfrm>
            <a:off x="-31337" y="6791839"/>
            <a:ext cx="5457563" cy="97707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39" name="Text Placeholder 5">
            <a:extLst>
              <a:ext uri="{FF2B5EF4-FFF2-40B4-BE49-F238E27FC236}">
                <a16:creationId xmlns:a16="http://schemas.microsoft.com/office/drawing/2014/main" id="{190FA138-A8E6-B7D1-B395-A1DCB40B5BE4}"/>
              </a:ext>
            </a:extLst>
          </p:cNvPr>
          <p:cNvSpPr txBox="1">
            <a:spLocks/>
          </p:cNvSpPr>
          <p:nvPr/>
        </p:nvSpPr>
        <p:spPr>
          <a:xfrm>
            <a:off x="731376" y="6939285"/>
            <a:ext cx="4533395" cy="1079199"/>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2000" dirty="0"/>
              <a:t>Think of possible interventions to achieve the desired outcome of your project </a:t>
            </a:r>
            <a:endParaRPr lang="en-US" sz="1200" dirty="0"/>
          </a:p>
        </p:txBody>
      </p:sp>
      <p:sp>
        <p:nvSpPr>
          <p:cNvPr id="40" name="Text Placeholder 5">
            <a:extLst>
              <a:ext uri="{FF2B5EF4-FFF2-40B4-BE49-F238E27FC236}">
                <a16:creationId xmlns:a16="http://schemas.microsoft.com/office/drawing/2014/main" id="{056AB0AE-1D2D-8F5A-28C7-C1916AE30790}"/>
              </a:ext>
            </a:extLst>
          </p:cNvPr>
          <p:cNvSpPr txBox="1">
            <a:spLocks/>
          </p:cNvSpPr>
          <p:nvPr/>
        </p:nvSpPr>
        <p:spPr>
          <a:xfrm>
            <a:off x="812507" y="6475504"/>
            <a:ext cx="1079199"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400" b="1" dirty="0">
                <a:solidFill>
                  <a:schemeClr val="bg1"/>
                </a:solidFill>
              </a:rPr>
              <a:t>Task 6</a:t>
            </a:r>
            <a:endParaRPr lang="en-US" sz="2400" b="1" dirty="0">
              <a:solidFill>
                <a:srgbClr val="EB7339"/>
              </a:solidFill>
            </a:endParaRPr>
          </a:p>
        </p:txBody>
      </p:sp>
      <p:sp>
        <p:nvSpPr>
          <p:cNvPr id="41" name="Text Placeholder 5">
            <a:extLst>
              <a:ext uri="{FF2B5EF4-FFF2-40B4-BE49-F238E27FC236}">
                <a16:creationId xmlns:a16="http://schemas.microsoft.com/office/drawing/2014/main" id="{937CF76C-4B76-7048-99FE-2C7B9E32C4E0}"/>
              </a:ext>
            </a:extLst>
          </p:cNvPr>
          <p:cNvSpPr txBox="1">
            <a:spLocks/>
          </p:cNvSpPr>
          <p:nvPr/>
        </p:nvSpPr>
        <p:spPr>
          <a:xfrm>
            <a:off x="695246" y="7951829"/>
            <a:ext cx="4889125" cy="2074673"/>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dirty="0">
                <a:solidFill>
                  <a:srgbClr val="404040"/>
                </a:solidFill>
              </a:rPr>
              <a:t>The interventions will depend on the situation analysis, how resilience is defined and the outcomes we wish the project to achieve. We should consider where and what type of change is required to achieve our desired outcomes. This could range from strengthening national policies to </a:t>
            </a:r>
            <a:r>
              <a:rPr lang="en-US" dirty="0" err="1">
                <a:solidFill>
                  <a:srgbClr val="404040"/>
                </a:solidFill>
              </a:rPr>
              <a:t>behaviour</a:t>
            </a:r>
            <a:r>
              <a:rPr lang="en-US" dirty="0">
                <a:solidFill>
                  <a:srgbClr val="404040"/>
                </a:solidFill>
              </a:rPr>
              <a:t> changes at household level.</a:t>
            </a:r>
          </a:p>
          <a:p>
            <a:pPr>
              <a:lnSpc>
                <a:spcPct val="100000"/>
              </a:lnSpc>
            </a:pPr>
            <a:endParaRPr lang="en-US" dirty="0">
              <a:solidFill>
                <a:srgbClr val="404040"/>
              </a:solidFill>
            </a:endParaRPr>
          </a:p>
          <a:p>
            <a:pPr>
              <a:lnSpc>
                <a:spcPct val="100000"/>
              </a:lnSpc>
            </a:pPr>
            <a:r>
              <a:rPr lang="en-US" dirty="0">
                <a:solidFill>
                  <a:srgbClr val="404040"/>
                </a:solidFill>
              </a:rPr>
              <a:t>Timescales should also be taken into account; it may be important for communities to see some short-term benefits as well as considering long term impacts and responses.</a:t>
            </a:r>
          </a:p>
          <a:p>
            <a:pPr>
              <a:lnSpc>
                <a:spcPct val="100000"/>
              </a:lnSpc>
            </a:pPr>
            <a:endParaRPr lang="en-US" dirty="0">
              <a:solidFill>
                <a:srgbClr val="404040"/>
              </a:solidFill>
            </a:endParaRPr>
          </a:p>
          <a:p>
            <a:pPr>
              <a:lnSpc>
                <a:spcPct val="100000"/>
              </a:lnSpc>
            </a:pPr>
            <a:r>
              <a:rPr lang="en-US" dirty="0">
                <a:solidFill>
                  <a:srgbClr val="404040"/>
                </a:solidFill>
              </a:rPr>
              <a:t>In our example project, we may decide that mangrove restoration is a valuable intervention which can bring benefits in the short, medium and long term.</a:t>
            </a:r>
          </a:p>
          <a:p>
            <a:pPr>
              <a:lnSpc>
                <a:spcPct val="100000"/>
              </a:lnSpc>
            </a:pPr>
            <a:endParaRPr lang="en-US" sz="1300" dirty="0">
              <a:solidFill>
                <a:srgbClr val="404040"/>
              </a:solidFill>
            </a:endParaRPr>
          </a:p>
        </p:txBody>
      </p:sp>
      <p:sp>
        <p:nvSpPr>
          <p:cNvPr id="42" name="Text Placeholder 5">
            <a:extLst>
              <a:ext uri="{FF2B5EF4-FFF2-40B4-BE49-F238E27FC236}">
                <a16:creationId xmlns:a16="http://schemas.microsoft.com/office/drawing/2014/main" id="{5BE93ABF-7DE9-44CD-68B3-C6BDD0005FC1}"/>
              </a:ext>
            </a:extLst>
          </p:cNvPr>
          <p:cNvSpPr txBox="1">
            <a:spLocks/>
          </p:cNvSpPr>
          <p:nvPr/>
        </p:nvSpPr>
        <p:spPr>
          <a:xfrm>
            <a:off x="5528755" y="8752320"/>
            <a:ext cx="1390703" cy="2493248"/>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en-US" sz="1300" b="1" dirty="0">
                <a:solidFill>
                  <a:srgbClr val="404040"/>
                </a:solidFill>
              </a:rPr>
              <a:t>Examples developed by Climate Champions project you find in Annex 2.</a:t>
            </a:r>
          </a:p>
        </p:txBody>
      </p:sp>
      <p:grpSp>
        <p:nvGrpSpPr>
          <p:cNvPr id="43" name="Group 42">
            <a:extLst>
              <a:ext uri="{FF2B5EF4-FFF2-40B4-BE49-F238E27FC236}">
                <a16:creationId xmlns:a16="http://schemas.microsoft.com/office/drawing/2014/main" id="{BD80E6C1-880A-846A-0DC4-66B1CAC880D8}"/>
              </a:ext>
            </a:extLst>
          </p:cNvPr>
          <p:cNvGrpSpPr/>
          <p:nvPr/>
        </p:nvGrpSpPr>
        <p:grpSpPr>
          <a:xfrm>
            <a:off x="5795823" y="7296827"/>
            <a:ext cx="1254305" cy="1254089"/>
            <a:chOff x="3258209" y="1217581"/>
            <a:chExt cx="4712093" cy="4711281"/>
          </a:xfrm>
          <a:solidFill>
            <a:srgbClr val="404040"/>
          </a:solidFill>
        </p:grpSpPr>
        <p:sp>
          <p:nvSpPr>
            <p:cNvPr id="44" name="Freeform 43">
              <a:extLst>
                <a:ext uri="{FF2B5EF4-FFF2-40B4-BE49-F238E27FC236}">
                  <a16:creationId xmlns:a16="http://schemas.microsoft.com/office/drawing/2014/main" id="{6576DBA8-D30A-7BAB-6171-25A7C7E1DAAC}"/>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0A63D4AD-E36B-53FB-8598-AAD60247EF99}"/>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233F383C-CCB9-9B54-1A85-0621FBF592CE}"/>
                </a:ext>
              </a:extLst>
            </p:cNvPr>
            <p:cNvGrpSpPr/>
            <p:nvPr/>
          </p:nvGrpSpPr>
          <p:grpSpPr>
            <a:xfrm>
              <a:off x="3258209" y="1217581"/>
              <a:ext cx="4712093" cy="4711281"/>
              <a:chOff x="3258209" y="1217581"/>
              <a:chExt cx="4712093" cy="4711281"/>
            </a:xfrm>
            <a:grpFill/>
          </p:grpSpPr>
          <p:sp>
            <p:nvSpPr>
              <p:cNvPr id="47" name="Freeform 46">
                <a:extLst>
                  <a:ext uri="{FF2B5EF4-FFF2-40B4-BE49-F238E27FC236}">
                    <a16:creationId xmlns:a16="http://schemas.microsoft.com/office/drawing/2014/main" id="{C4B46973-9162-2096-0020-1AC3456FD69B}"/>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DAD41C09-C395-CD83-FA30-E577FCE240B5}"/>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E60A5745-F461-F0C5-A1C5-44DAB504E49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308EB21B-E90B-9645-1C14-21A84A944755}"/>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D3C3B4C0-1A57-DCF7-E551-74319EABB6FC}"/>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74938D53-6D3C-EED9-D704-962FA8E32B66}"/>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71A3A906-0D97-E2F7-820D-18058A11EAC8}"/>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1F0CA760-796E-F3F5-1DBC-0E91D65584EB}"/>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E9E1A14C-A881-3A92-B51D-158377B1391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11DADD39-7FF8-FB05-EB48-EA9BB584BE52}"/>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1CCD1745-E65B-17DF-684B-D4B9850F2812}"/>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E819D2EB-AE4E-87C3-E603-767A644B06B7}"/>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6F414D2E-EF6A-AA1B-41CE-6433877E1C9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D7A5DBDE-FF5C-3EBB-A56A-D9D28C019C33}"/>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65105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FCA64604-7980-EEBB-1101-05FA48DB5D1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rot="16200000">
            <a:off x="-3175" y="3859213"/>
            <a:ext cx="5732463" cy="4370387"/>
          </a:xfrm>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25</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09</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1668736" y="4313409"/>
            <a:ext cx="465103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1849780" y="4455328"/>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IDENTIFYING ASSUMPTIONS</a:t>
            </a:r>
          </a:p>
        </p:txBody>
      </p:sp>
      <p:sp>
        <p:nvSpPr>
          <p:cNvPr id="17" name="Rectangle 16">
            <a:extLst>
              <a:ext uri="{FF2B5EF4-FFF2-40B4-BE49-F238E27FC236}">
                <a16:creationId xmlns:a16="http://schemas.microsoft.com/office/drawing/2014/main" id="{65DFCAC4-F56A-E1E9-33FF-C843F6F8F3B3}"/>
              </a:ext>
            </a:extLst>
          </p:cNvPr>
          <p:cNvSpPr/>
          <p:nvPr/>
        </p:nvSpPr>
        <p:spPr>
          <a:xfrm>
            <a:off x="1668737" y="5157419"/>
            <a:ext cx="2292904"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0" name="TextBox 19">
            <a:extLst>
              <a:ext uri="{FF2B5EF4-FFF2-40B4-BE49-F238E27FC236}">
                <a16:creationId xmlns:a16="http://schemas.microsoft.com/office/drawing/2014/main" id="{F6EBB49A-479E-CBAC-DD43-437DED2AA9CC}"/>
              </a:ext>
            </a:extLst>
          </p:cNvPr>
          <p:cNvSpPr txBox="1"/>
          <p:nvPr/>
        </p:nvSpPr>
        <p:spPr>
          <a:xfrm>
            <a:off x="1849780" y="5299338"/>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&amp; BARRIERS</a:t>
            </a:r>
          </a:p>
        </p:txBody>
      </p:sp>
    </p:spTree>
    <p:extLst>
      <p:ext uri="{BB962C8B-B14F-4D97-AF65-F5344CB8AC3E}">
        <p14:creationId xmlns:p14="http://schemas.microsoft.com/office/powerpoint/2010/main" val="35340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5">
            <a:extLst>
              <a:ext uri="{FF2B5EF4-FFF2-40B4-BE49-F238E27FC236}">
                <a16:creationId xmlns:a16="http://schemas.microsoft.com/office/drawing/2014/main" id="{B2F80E9D-C210-6940-1168-8E548693DD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6"/>
          <a:stretch/>
        </p:blipFill>
        <p:spPr>
          <a:xfrm rot="16200000">
            <a:off x="727235" y="-151246"/>
            <a:ext cx="2658806" cy="4212017"/>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75" name="Rectangle 74">
            <a:extLst>
              <a:ext uri="{FF2B5EF4-FFF2-40B4-BE49-F238E27FC236}">
                <a16:creationId xmlns:a16="http://schemas.microsoft.com/office/drawing/2014/main" id="{176638B2-369F-3ADF-131E-73597BF113B8}"/>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5">
            <a:extLst>
              <a:ext uri="{FF2B5EF4-FFF2-40B4-BE49-F238E27FC236}">
                <a16:creationId xmlns:a16="http://schemas.microsoft.com/office/drawing/2014/main" id="{15BE3557-BFC7-6216-8DFD-24B7226B1C36}"/>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09</a:t>
            </a:r>
          </a:p>
        </p:txBody>
      </p:sp>
      <p:grpSp>
        <p:nvGrpSpPr>
          <p:cNvPr id="77" name="Graphic 2">
            <a:extLst>
              <a:ext uri="{FF2B5EF4-FFF2-40B4-BE49-F238E27FC236}">
                <a16:creationId xmlns:a16="http://schemas.microsoft.com/office/drawing/2014/main" id="{0224666B-5238-1145-7DF3-3400F730D2B1}"/>
              </a:ext>
            </a:extLst>
          </p:cNvPr>
          <p:cNvGrpSpPr/>
          <p:nvPr/>
        </p:nvGrpSpPr>
        <p:grpSpPr>
          <a:xfrm rot="5400000">
            <a:off x="5340797" y="2244049"/>
            <a:ext cx="3833889" cy="1673865"/>
            <a:chOff x="3357879" y="5072538"/>
            <a:chExt cx="593407" cy="259080"/>
          </a:xfrm>
          <a:solidFill>
            <a:srgbClr val="EB7339"/>
          </a:solidFill>
        </p:grpSpPr>
        <p:sp>
          <p:nvSpPr>
            <p:cNvPr id="78" name="Freeform 77">
              <a:extLst>
                <a:ext uri="{FF2B5EF4-FFF2-40B4-BE49-F238E27FC236}">
                  <a16:creationId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84364" y="3420480"/>
            <a:ext cx="5664594" cy="1373160"/>
          </a:xfrm>
          <a:prstGeom prst="rect">
            <a:avLst/>
          </a:prstGeom>
        </p:spPr>
        <p:txBody>
          <a:bodyPr/>
          <a:lstStyle/>
          <a:p>
            <a:r>
              <a:rPr lang="en-US" sz="1600" b="0" i="1" dirty="0"/>
              <a:t>The assumptions we make (just about everything we do) are influenced by our personal values, professional experience, the evidence we are presented (Vogel 2012), our cultural background and many other factors.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84364" y="4536350"/>
            <a:ext cx="6013565" cy="2915854"/>
          </a:xfrm>
          <a:prstGeom prst="rect">
            <a:avLst/>
          </a:prstGeom>
        </p:spPr>
        <p:txBody>
          <a:bodyPr lIns="91440" tIns="45720" rIns="91440" bIns="45720" numCol="2" spcCol="216000" anchor="t">
            <a:normAutofit/>
          </a:bodyPr>
          <a:lstStyle/>
          <a:p>
            <a:r>
              <a:rPr lang="en-US" dirty="0"/>
              <a:t>The assumptions we make (just about everything we do) are influenced by our personal values, professional experience, the evidence we are presented (Vogel 2012), our cultural background and many other factors. It may not be immediately evident, but the pathway of change, interventions and indicators that you will develop will be shaped by assumptions about how change happens, and what and who in your group are important in affecting change. So, what has this got to do with designing a good Climate Change Community Champions project? If the assumptions we make about how outcomes will be achieved are wrong, then they become unstable steps on our pathway of change, just as if a road was blocked, we might find it impossible to reach our destination. Assumptions are time sensitive; we can’t know how circumstances may or may not change in the future so we have to make some realistic assumptions about what we think will happen, ideally backed up with evidence to justify them.</a:t>
            </a:r>
          </a:p>
          <a:p>
            <a:r>
              <a:rPr lang="en-US" dirty="0"/>
              <a:t>By clearly identifying your assumptions it is possible to test and monitor them. We might assume an intervention which worked on one island will work in another, but by testing this assumption with community leaders in the design phase project we may find that the activity is culturally appropriate in one place but not in another. As well as assumptions, it is also useful to list the barriers that you feel you will face in achieving each objective. This may lead to you revisiting and adjusting the proposed interventions.</a:t>
            </a:r>
          </a:p>
          <a:p>
            <a:endParaRPr lang="en-US" dirty="0"/>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26</a:t>
            </a:fld>
            <a:endParaRPr lang="en-US" dirty="0"/>
          </a:p>
        </p:txBody>
      </p:sp>
      <p:sp>
        <p:nvSpPr>
          <p:cNvPr id="13" name="Rectangle 12">
            <a:extLst>
              <a:ext uri="{FF2B5EF4-FFF2-40B4-BE49-F238E27FC236}">
                <a16:creationId xmlns:a16="http://schemas.microsoft.com/office/drawing/2014/main" id="{3B882552-2919-E9BB-CD57-69E692217DA0}"/>
              </a:ext>
            </a:extLst>
          </p:cNvPr>
          <p:cNvSpPr/>
          <p:nvPr/>
        </p:nvSpPr>
        <p:spPr>
          <a:xfrm>
            <a:off x="371506" y="1177957"/>
            <a:ext cx="4614800"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483482" y="1271764"/>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IDENTIFYING ASSUMPTIONS</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DA20E768-99EE-5B33-64E9-C232284D7CCE}"/>
              </a:ext>
            </a:extLst>
          </p:cNvPr>
          <p:cNvSpPr/>
          <p:nvPr/>
        </p:nvSpPr>
        <p:spPr>
          <a:xfrm>
            <a:off x="369954" y="1893414"/>
            <a:ext cx="2119601"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E279AE40-9778-B66F-F07E-B563E87FD765}"/>
              </a:ext>
            </a:extLst>
          </p:cNvPr>
          <p:cNvSpPr txBox="1"/>
          <p:nvPr/>
        </p:nvSpPr>
        <p:spPr>
          <a:xfrm>
            <a:off x="481930" y="1987221"/>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&amp; BARRIERS</a:t>
            </a:r>
          </a:p>
        </p:txBody>
      </p:sp>
      <p:sp>
        <p:nvSpPr>
          <p:cNvPr id="25" name="Rectangle 24">
            <a:extLst>
              <a:ext uri="{FF2B5EF4-FFF2-40B4-BE49-F238E27FC236}">
                <a16:creationId xmlns:a16="http://schemas.microsoft.com/office/drawing/2014/main" id="{130B5887-1DF8-581A-BAD8-7C51BA7E9A54}"/>
              </a:ext>
            </a:extLst>
          </p:cNvPr>
          <p:cNvSpPr/>
          <p:nvPr/>
        </p:nvSpPr>
        <p:spPr>
          <a:xfrm>
            <a:off x="761746" y="7657632"/>
            <a:ext cx="6085038" cy="2326340"/>
          </a:xfrm>
          <a:prstGeom prst="rect">
            <a:avLst/>
          </a:prstGeom>
          <a:noFill/>
          <a:ln>
            <a:solidFill>
              <a:srgbClr val="354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a16="http://schemas.microsoft.com/office/drawing/2014/main" id="{8A4B3E3B-DB83-60F4-2BB4-42AA686DB3FD}"/>
              </a:ext>
            </a:extLst>
          </p:cNvPr>
          <p:cNvSpPr txBox="1">
            <a:spLocks/>
          </p:cNvSpPr>
          <p:nvPr/>
        </p:nvSpPr>
        <p:spPr>
          <a:xfrm>
            <a:off x="1037686" y="8218582"/>
            <a:ext cx="5760243" cy="698984"/>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860"/>
              </a:lnSpc>
              <a:spcBef>
                <a:spcPts val="0"/>
              </a:spcBef>
            </a:pPr>
            <a:r>
              <a:rPr lang="en-US" sz="1600" b="0" i="1" dirty="0">
                <a:solidFill>
                  <a:srgbClr val="404040"/>
                </a:solidFill>
              </a:rPr>
              <a:t>“Every </a:t>
            </a:r>
            <a:r>
              <a:rPr lang="en-US" sz="1600" b="0" i="1" dirty="0" err="1">
                <a:solidFill>
                  <a:srgbClr val="404040"/>
                </a:solidFill>
              </a:rPr>
              <a:t>programme</a:t>
            </a:r>
            <a:r>
              <a:rPr lang="en-US" sz="1600" b="0" i="1" dirty="0">
                <a:solidFill>
                  <a:srgbClr val="404040"/>
                </a:solidFill>
              </a:rPr>
              <a:t> is packed with beliefs, assumptions and hypotheses about how change happens – about the way humans work, or </a:t>
            </a:r>
            <a:r>
              <a:rPr lang="en-US" sz="1600" b="0" i="1" dirty="0" err="1">
                <a:solidFill>
                  <a:srgbClr val="404040"/>
                </a:solidFill>
              </a:rPr>
              <a:t>organisations</a:t>
            </a:r>
            <a:r>
              <a:rPr lang="en-US" sz="1600" b="0" i="1" dirty="0">
                <a:solidFill>
                  <a:srgbClr val="404040"/>
                </a:solidFill>
              </a:rPr>
              <a:t>, or political systems, or ecosystems. Theory of change is about articulating these many underlying assumptions about how change will happen in a </a:t>
            </a:r>
            <a:r>
              <a:rPr lang="en-US" sz="1600" b="0" i="1" dirty="0" err="1">
                <a:solidFill>
                  <a:srgbClr val="404040"/>
                </a:solidFill>
              </a:rPr>
              <a:t>programme</a:t>
            </a:r>
            <a:r>
              <a:rPr lang="en-US" sz="1600" b="0" i="1" dirty="0">
                <a:solidFill>
                  <a:srgbClr val="404040"/>
                </a:solidFill>
              </a:rPr>
              <a:t>.”</a:t>
            </a:r>
          </a:p>
          <a:p>
            <a:pPr>
              <a:lnSpc>
                <a:spcPts val="1260"/>
              </a:lnSpc>
              <a:spcBef>
                <a:spcPts val="0"/>
              </a:spcBef>
            </a:pPr>
            <a:endParaRPr lang="en-US" sz="800" dirty="0"/>
          </a:p>
          <a:p>
            <a:pPr>
              <a:lnSpc>
                <a:spcPts val="1860"/>
              </a:lnSpc>
              <a:spcBef>
                <a:spcPts val="0"/>
              </a:spcBef>
            </a:pPr>
            <a:r>
              <a:rPr lang="en-US" sz="1600" dirty="0"/>
              <a:t>Rogers (2008)</a:t>
            </a:r>
          </a:p>
        </p:txBody>
      </p:sp>
      <p:grpSp>
        <p:nvGrpSpPr>
          <p:cNvPr id="27" name="Group 26">
            <a:extLst>
              <a:ext uri="{FF2B5EF4-FFF2-40B4-BE49-F238E27FC236}">
                <a16:creationId xmlns:a16="http://schemas.microsoft.com/office/drawing/2014/main" id="{F7E182F3-4804-E941-BAD7-2515020BC0F6}"/>
              </a:ext>
            </a:extLst>
          </p:cNvPr>
          <p:cNvGrpSpPr/>
          <p:nvPr/>
        </p:nvGrpSpPr>
        <p:grpSpPr>
          <a:xfrm>
            <a:off x="1037686" y="7520653"/>
            <a:ext cx="5076289" cy="425302"/>
            <a:chOff x="1237926" y="8026842"/>
            <a:chExt cx="5076289" cy="425302"/>
          </a:xfrm>
        </p:grpSpPr>
        <p:sp>
          <p:nvSpPr>
            <p:cNvPr id="28" name="Rectangle 27">
              <a:extLst>
                <a:ext uri="{FF2B5EF4-FFF2-40B4-BE49-F238E27FC236}">
                  <a16:creationId xmlns:a16="http://schemas.microsoft.com/office/drawing/2014/main" id="{19A0677F-B3F0-D140-275B-19E1D1263321}"/>
                </a:ext>
              </a:extLst>
            </p:cNvPr>
            <p:cNvSpPr/>
            <p:nvPr/>
          </p:nvSpPr>
          <p:spPr>
            <a:xfrm>
              <a:off x="1237927" y="8026842"/>
              <a:ext cx="1527670" cy="4253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
              <a:extLst>
                <a:ext uri="{FF2B5EF4-FFF2-40B4-BE49-F238E27FC236}">
                  <a16:creationId xmlns:a16="http://schemas.microsoft.com/office/drawing/2014/main" id="{B9777477-2626-3E02-C1AE-D2D7631FD24C}"/>
                </a:ext>
              </a:extLst>
            </p:cNvPr>
            <p:cNvSpPr txBox="1">
              <a:spLocks/>
            </p:cNvSpPr>
            <p:nvPr/>
          </p:nvSpPr>
          <p:spPr>
            <a:xfrm>
              <a:off x="1237926" y="8160744"/>
              <a:ext cx="5076289" cy="291400"/>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en-US" sz="1600" b="1" dirty="0">
                  <a:solidFill>
                    <a:schemeClr val="bg1"/>
                  </a:solidFill>
                </a:rPr>
                <a:t> ASSUMPTIONS </a:t>
              </a:r>
            </a:p>
          </p:txBody>
        </p:sp>
      </p:grpSp>
      <p:sp>
        <p:nvSpPr>
          <p:cNvPr id="30" name="Rectangle 29">
            <a:extLst>
              <a:ext uri="{FF2B5EF4-FFF2-40B4-BE49-F238E27FC236}">
                <a16:creationId xmlns:a16="http://schemas.microsoft.com/office/drawing/2014/main" id="{16430455-5569-4C1A-AE85-44804C2A7FD6}"/>
              </a:ext>
            </a:extLst>
          </p:cNvPr>
          <p:cNvSpPr/>
          <p:nvPr/>
        </p:nvSpPr>
        <p:spPr>
          <a:xfrm rot="16200000">
            <a:off x="5510029" y="6906109"/>
            <a:ext cx="328885" cy="1695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2527484-C02D-C58D-E880-CC9104B55479}"/>
              </a:ext>
            </a:extLst>
          </p:cNvPr>
          <p:cNvGrpSpPr/>
          <p:nvPr/>
        </p:nvGrpSpPr>
        <p:grpSpPr>
          <a:xfrm>
            <a:off x="4999086" y="7150293"/>
            <a:ext cx="1513659" cy="1101969"/>
            <a:chOff x="3400450" y="986392"/>
            <a:chExt cx="1487826" cy="1083162"/>
          </a:xfrm>
          <a:solidFill>
            <a:srgbClr val="262626"/>
          </a:solidFill>
        </p:grpSpPr>
        <p:sp>
          <p:nvSpPr>
            <p:cNvPr id="32" name="Freeform 31">
              <a:extLst>
                <a:ext uri="{FF2B5EF4-FFF2-40B4-BE49-F238E27FC236}">
                  <a16:creationId xmlns:a16="http://schemas.microsoft.com/office/drawing/2014/main" id="{82B2A8C8-B334-5618-B40E-5C2B9C4D273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B7339"/>
            </a:solidFill>
            <a:ln w="897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DB4C8D1-98E7-ACFA-4546-7542AD2BDDE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3053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6B94FB2-0483-05D8-186F-9B7D936D93C5}"/>
              </a:ext>
            </a:extLst>
          </p:cNvPr>
          <p:cNvSpPr/>
          <p:nvPr/>
        </p:nvSpPr>
        <p:spPr>
          <a:xfrm>
            <a:off x="-25622" y="647524"/>
            <a:ext cx="7585297" cy="3618415"/>
          </a:xfrm>
          <a:prstGeom prst="rect">
            <a:avLst/>
          </a:prstGeom>
          <a:blipFill>
            <a:blip r:embed="rId2" cstate="print">
              <a:extLst>
                <a:ext uri="{28A0092B-C50C-407E-A947-70E740481C1C}">
                  <a14:useLocalDpi xmlns:a14="http://schemas.microsoft.com/office/drawing/2010/main"/>
                </a:ext>
              </a:extLst>
            </a:blip>
            <a:srcRect/>
            <a:stretch>
              <a:fillRect l="1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43AF678-C094-58CD-5149-C070333AEBFC}"/>
              </a:ext>
            </a:extLst>
          </p:cNvPr>
          <p:cNvSpPr/>
          <p:nvPr/>
        </p:nvSpPr>
        <p:spPr>
          <a:xfrm>
            <a:off x="-25622" y="2866366"/>
            <a:ext cx="6409460" cy="198074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9E00621-014F-2CA5-0DE2-4D1FFE86CFD0}"/>
              </a:ext>
            </a:extLst>
          </p:cNvPr>
          <p:cNvSpPr>
            <a:spLocks noGrp="1"/>
          </p:cNvSpPr>
          <p:nvPr>
            <p:ph type="body" sz="quarter" idx="15"/>
          </p:nvPr>
        </p:nvSpPr>
        <p:spPr>
          <a:xfrm>
            <a:off x="1251553" y="3524640"/>
            <a:ext cx="4281342" cy="1390463"/>
          </a:xfrm>
        </p:spPr>
        <p:txBody>
          <a:bodyPr/>
          <a:lstStyle/>
          <a:p>
            <a:pPr>
              <a:lnSpc>
                <a:spcPct val="100000"/>
              </a:lnSpc>
            </a:pPr>
            <a:r>
              <a:rPr lang="en-US" sz="2000" dirty="0"/>
              <a:t>Underline assumptions about how desired change will happen in your example, list possible barriers</a:t>
            </a:r>
          </a:p>
          <a:p>
            <a:pPr>
              <a:lnSpc>
                <a:spcPct val="100000"/>
              </a:lnSpc>
            </a:pPr>
            <a:endParaRPr lang="en-US" sz="1200" dirty="0"/>
          </a:p>
        </p:txBody>
      </p:sp>
      <p:sp>
        <p:nvSpPr>
          <p:cNvPr id="4" name="Slide Number Placeholder 3">
            <a:extLst>
              <a:ext uri="{FF2B5EF4-FFF2-40B4-BE49-F238E27FC236}">
                <a16:creationId xmlns:a16="http://schemas.microsoft.com/office/drawing/2014/main" id="{C1F82549-B83D-EAF0-D6A7-2E295643E5C7}"/>
              </a:ext>
            </a:extLst>
          </p:cNvPr>
          <p:cNvSpPr>
            <a:spLocks noGrp="1"/>
          </p:cNvSpPr>
          <p:nvPr>
            <p:ph type="sldNum" sz="quarter" idx="4"/>
          </p:nvPr>
        </p:nvSpPr>
        <p:spPr/>
        <p:txBody>
          <a:bodyPr/>
          <a:lstStyle/>
          <a:p>
            <a:fld id="{CB2079F2-58AF-ED44-82D7-E04B2F6FD686}" type="slidenum">
              <a:rPr lang="en-US" smtClean="0"/>
              <a:pPr/>
              <a:t>27</a:t>
            </a:fld>
            <a:endParaRPr lang="en-US" dirty="0"/>
          </a:p>
        </p:txBody>
      </p:sp>
      <p:sp>
        <p:nvSpPr>
          <p:cNvPr id="7" name="Text Placeholder 5">
            <a:extLst>
              <a:ext uri="{FF2B5EF4-FFF2-40B4-BE49-F238E27FC236}">
                <a16:creationId xmlns:a16="http://schemas.microsoft.com/office/drawing/2014/main" id="{94E708B5-F89D-CB69-F673-76D841C39ADE}"/>
              </a:ext>
            </a:extLst>
          </p:cNvPr>
          <p:cNvSpPr txBox="1">
            <a:spLocks/>
          </p:cNvSpPr>
          <p:nvPr/>
        </p:nvSpPr>
        <p:spPr>
          <a:xfrm>
            <a:off x="1251553" y="2641487"/>
            <a:ext cx="1094958"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400" b="1" dirty="0">
                <a:solidFill>
                  <a:schemeClr val="bg1"/>
                </a:solidFill>
              </a:rPr>
              <a:t>Task 7</a:t>
            </a:r>
            <a:endParaRPr lang="en-US" sz="2400" b="1" dirty="0">
              <a:solidFill>
                <a:srgbClr val="EB7339"/>
              </a:solidFill>
            </a:endParaRPr>
          </a:p>
        </p:txBody>
      </p:sp>
      <p:grpSp>
        <p:nvGrpSpPr>
          <p:cNvPr id="9" name="Group 8">
            <a:extLst>
              <a:ext uri="{FF2B5EF4-FFF2-40B4-BE49-F238E27FC236}">
                <a16:creationId xmlns:a16="http://schemas.microsoft.com/office/drawing/2014/main" id="{F7D5A204-6349-D5F1-FA52-ADCED328D8ED}"/>
              </a:ext>
            </a:extLst>
          </p:cNvPr>
          <p:cNvGrpSpPr/>
          <p:nvPr/>
        </p:nvGrpSpPr>
        <p:grpSpPr>
          <a:xfrm>
            <a:off x="5571456" y="7019051"/>
            <a:ext cx="1254305" cy="1254089"/>
            <a:chOff x="3258209" y="1217581"/>
            <a:chExt cx="4712093" cy="4711281"/>
          </a:xfrm>
          <a:solidFill>
            <a:srgbClr val="404040"/>
          </a:solidFill>
        </p:grpSpPr>
        <p:sp>
          <p:nvSpPr>
            <p:cNvPr id="10" name="Freeform 9">
              <a:extLst>
                <a:ext uri="{FF2B5EF4-FFF2-40B4-BE49-F238E27FC236}">
                  <a16:creationId xmlns:a16="http://schemas.microsoft.com/office/drawing/2014/main" id="{9D309C4C-D8A1-47F1-A55F-46168C786AD4}"/>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D4D214BE-1390-BC48-DE0A-54725C9F649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B7339"/>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5840BF24-F005-C487-179C-594967DD0724}"/>
                </a:ext>
              </a:extLst>
            </p:cNvPr>
            <p:cNvGrpSpPr/>
            <p:nvPr/>
          </p:nvGrpSpPr>
          <p:grpSpPr>
            <a:xfrm>
              <a:off x="3258209" y="1217581"/>
              <a:ext cx="4712093" cy="4711281"/>
              <a:chOff x="3258209" y="1217581"/>
              <a:chExt cx="4712093" cy="4711281"/>
            </a:xfrm>
            <a:grpFill/>
          </p:grpSpPr>
          <p:sp>
            <p:nvSpPr>
              <p:cNvPr id="13" name="Freeform 12">
                <a:extLst>
                  <a:ext uri="{FF2B5EF4-FFF2-40B4-BE49-F238E27FC236}">
                    <a16:creationId xmlns:a16="http://schemas.microsoft.com/office/drawing/2014/main" id="{C0A22799-DE50-850A-9376-686BE9218D06}"/>
                  </a:ext>
                </a:extLst>
              </p:cNvPr>
              <p:cNvSpPr/>
              <p:nvPr/>
            </p:nvSpPr>
            <p:spPr>
              <a:xfrm>
                <a:off x="3258209" y="1217581"/>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0BAA2759-FE57-E6AD-D1D4-59253107A188}"/>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46D62D0C-6A82-04F3-C2EA-1B6C6580EE90}"/>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FBD42F4B-CB5D-EBB0-452F-FB1ED76FC8FF}"/>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208206C3-CB8B-BC06-F034-EACCFC6CF5C3}"/>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2F526FAA-1182-314E-B44F-4C298439B32F}"/>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C5FB3FC6-B713-7D0A-0DD9-902C4242247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A9AD6ACB-28C1-2B51-0A03-2C0EEF58EA59}"/>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6B0E38C0-935A-0EF6-EB9F-1A8E9420908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4243F94B-90BB-E643-B3EB-B1C3D0899F50}"/>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11EA8F8C-EC67-6533-F8D7-7994A5EEA0A0}"/>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E30DEF8F-7F50-1DC7-5EF6-56E73D175B6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93CB1B23-0778-F65C-DEE7-B1C71009847E}"/>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5E9A9E9A-9091-4F81-0F0F-C7DF0DC04EDF}"/>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29" name="Text Placeholder 5">
            <a:extLst>
              <a:ext uri="{FF2B5EF4-FFF2-40B4-BE49-F238E27FC236}">
                <a16:creationId xmlns:a16="http://schemas.microsoft.com/office/drawing/2014/main" id="{537CAD24-DDC4-5A82-E66C-FA9A9327A89B}"/>
              </a:ext>
            </a:extLst>
          </p:cNvPr>
          <p:cNvSpPr txBox="1">
            <a:spLocks/>
          </p:cNvSpPr>
          <p:nvPr/>
        </p:nvSpPr>
        <p:spPr>
          <a:xfrm>
            <a:off x="1251554" y="5209175"/>
            <a:ext cx="3784837" cy="4835114"/>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dirty="0">
                <a:solidFill>
                  <a:srgbClr val="404040"/>
                </a:solidFill>
              </a:rPr>
              <a:t>For example,  we may assume that local communities recognise the importance of mangroves as a form of ecosystem-based adaptation because they have valued a previous mangrove restoration project nearby. However, if there is an unexpected economic shock, the same community may begin to destroy the mangrove for firewood. </a:t>
            </a:r>
          </a:p>
          <a:p>
            <a:pPr>
              <a:lnSpc>
                <a:spcPct val="100000"/>
              </a:lnSpc>
            </a:pPr>
            <a:endParaRPr lang="en-US" dirty="0">
              <a:solidFill>
                <a:srgbClr val="404040"/>
              </a:solidFill>
            </a:endParaRPr>
          </a:p>
          <a:p>
            <a:pPr>
              <a:lnSpc>
                <a:spcPct val="100000"/>
              </a:lnSpc>
            </a:pPr>
            <a:r>
              <a:rPr lang="en-US" dirty="0">
                <a:solidFill>
                  <a:srgbClr val="404040"/>
                </a:solidFill>
              </a:rPr>
              <a:t>If we are monitoring the assumptions we have made during the course of the project, we can spot where and when the assumptions are no longer valid. With this monitoring information, it may be possible to introduce activities to remediate problems within or outside of the project scope.</a:t>
            </a:r>
          </a:p>
          <a:p>
            <a:pPr>
              <a:lnSpc>
                <a:spcPct val="100000"/>
              </a:lnSpc>
            </a:pPr>
            <a:r>
              <a:rPr lang="en-US" dirty="0">
                <a:solidFill>
                  <a:srgbClr val="404040"/>
                </a:solidFill>
              </a:rPr>
              <a:t> </a:t>
            </a:r>
          </a:p>
          <a:p>
            <a:pPr>
              <a:lnSpc>
                <a:spcPct val="100000"/>
              </a:lnSpc>
            </a:pPr>
            <a:r>
              <a:rPr lang="en-US" dirty="0">
                <a:solidFill>
                  <a:srgbClr val="404040"/>
                </a:solidFill>
              </a:rPr>
              <a:t>For example, we could increase economic diversification activities within the existing project or work with another project to improve the short-term economic situation for local people. </a:t>
            </a:r>
          </a:p>
          <a:p>
            <a:pPr>
              <a:lnSpc>
                <a:spcPct val="100000"/>
              </a:lnSpc>
            </a:pPr>
            <a:endParaRPr lang="en-US" dirty="0">
              <a:solidFill>
                <a:srgbClr val="404040"/>
              </a:solidFill>
            </a:endParaRPr>
          </a:p>
          <a:p>
            <a:pPr>
              <a:lnSpc>
                <a:spcPct val="100000"/>
              </a:lnSpc>
            </a:pPr>
            <a:r>
              <a:rPr lang="en-US" dirty="0">
                <a:solidFill>
                  <a:srgbClr val="404040"/>
                </a:solidFill>
              </a:rPr>
              <a:t>In turn, the evaluation of the project should highlight that, in this case, it cannot be assumed that communities will continue to value the longer-term ecosystems services created by mangrove restoration if they face greater short-term economic hardship scope.</a:t>
            </a:r>
          </a:p>
          <a:p>
            <a:pPr>
              <a:lnSpc>
                <a:spcPct val="100000"/>
              </a:lnSpc>
            </a:pPr>
            <a:endParaRPr lang="en-US" sz="1300" b="1" dirty="0">
              <a:solidFill>
                <a:srgbClr val="404040"/>
              </a:solidFill>
            </a:endParaRPr>
          </a:p>
        </p:txBody>
      </p:sp>
      <p:grpSp>
        <p:nvGrpSpPr>
          <p:cNvPr id="30" name="Graphic 2">
            <a:extLst>
              <a:ext uri="{FF2B5EF4-FFF2-40B4-BE49-F238E27FC236}">
                <a16:creationId xmlns:a16="http://schemas.microsoft.com/office/drawing/2014/main" id="{4B302853-32E6-C210-EF65-305B197D9F41}"/>
              </a:ext>
            </a:extLst>
          </p:cNvPr>
          <p:cNvGrpSpPr/>
          <p:nvPr/>
        </p:nvGrpSpPr>
        <p:grpSpPr>
          <a:xfrm rot="5400000">
            <a:off x="4703797" y="3624313"/>
            <a:ext cx="3975892" cy="1735863"/>
            <a:chOff x="3357879" y="5072538"/>
            <a:chExt cx="593407" cy="259080"/>
          </a:xfrm>
          <a:solidFill>
            <a:srgbClr val="EB7339"/>
          </a:solidFill>
        </p:grpSpPr>
        <p:sp>
          <p:nvSpPr>
            <p:cNvPr id="31" name="Freeform 30">
              <a:extLst>
                <a:ext uri="{FF2B5EF4-FFF2-40B4-BE49-F238E27FC236}">
                  <a16:creationId xmlns:a16="http://schemas.microsoft.com/office/drawing/2014/main" id="{504128D8-BC93-4AC8-645D-011A2149174B}"/>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C3FD959-5EAB-6F22-0D48-71CD627290D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8F8EBD5E-94D8-004F-8C97-B0435B660FD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Text Placeholder 5">
            <a:extLst>
              <a:ext uri="{FF2B5EF4-FFF2-40B4-BE49-F238E27FC236}">
                <a16:creationId xmlns:a16="http://schemas.microsoft.com/office/drawing/2014/main" id="{B548BBC2-F5BF-0777-9852-D58CB6A836D2}"/>
              </a:ext>
            </a:extLst>
          </p:cNvPr>
          <p:cNvSpPr txBox="1">
            <a:spLocks/>
          </p:cNvSpPr>
          <p:nvPr/>
        </p:nvSpPr>
        <p:spPr>
          <a:xfrm>
            <a:off x="5297854" y="8584933"/>
            <a:ext cx="1390703" cy="2493248"/>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en-US" sz="1300" b="1" dirty="0">
                <a:solidFill>
                  <a:srgbClr val="404040"/>
                </a:solidFill>
              </a:rPr>
              <a:t>Examples developed by Climate Champions project you find in Annex 2.</a:t>
            </a:r>
          </a:p>
        </p:txBody>
      </p:sp>
    </p:spTree>
    <p:extLst>
      <p:ext uri="{BB962C8B-B14F-4D97-AF65-F5344CB8AC3E}">
        <p14:creationId xmlns:p14="http://schemas.microsoft.com/office/powerpoint/2010/main" val="183353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898C655-E555-3CBC-63B6-69BB4D13F99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rot="5400000">
            <a:off x="-3175" y="3859213"/>
            <a:ext cx="5732463" cy="4370387"/>
          </a:xfrm>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28</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10</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2709991" y="6092292"/>
            <a:ext cx="3764501"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2891035" y="6234211"/>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IDENTIFY INDICATORS</a:t>
            </a:r>
          </a:p>
        </p:txBody>
      </p:sp>
      <p:sp>
        <p:nvSpPr>
          <p:cNvPr id="17" name="Rectangle 16">
            <a:extLst>
              <a:ext uri="{FF2B5EF4-FFF2-40B4-BE49-F238E27FC236}">
                <a16:creationId xmlns:a16="http://schemas.microsoft.com/office/drawing/2014/main" id="{65DFCAC4-F56A-E1E9-33FF-C843F6F8F3B3}"/>
              </a:ext>
            </a:extLst>
          </p:cNvPr>
          <p:cNvSpPr/>
          <p:nvPr/>
        </p:nvSpPr>
        <p:spPr>
          <a:xfrm>
            <a:off x="2709991" y="6936302"/>
            <a:ext cx="2828835"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0" name="TextBox 19">
            <a:extLst>
              <a:ext uri="{FF2B5EF4-FFF2-40B4-BE49-F238E27FC236}">
                <a16:creationId xmlns:a16="http://schemas.microsoft.com/office/drawing/2014/main" id="{F6EBB49A-479E-CBAC-DD43-437DED2AA9CC}"/>
              </a:ext>
            </a:extLst>
          </p:cNvPr>
          <p:cNvSpPr txBox="1"/>
          <p:nvPr/>
        </p:nvSpPr>
        <p:spPr>
          <a:xfrm>
            <a:off x="2891035" y="7078221"/>
            <a:ext cx="3860113"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&amp; THRESHOLDS </a:t>
            </a:r>
          </a:p>
        </p:txBody>
      </p:sp>
    </p:spTree>
    <p:extLst>
      <p:ext uri="{BB962C8B-B14F-4D97-AF65-F5344CB8AC3E}">
        <p14:creationId xmlns:p14="http://schemas.microsoft.com/office/powerpoint/2010/main" val="139459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2">
            <a:extLst>
              <a:ext uri="{FF2B5EF4-FFF2-40B4-BE49-F238E27FC236}">
                <a16:creationId xmlns:a16="http://schemas.microsoft.com/office/drawing/2014/main" id="{352380FD-975C-9A98-8BE9-4BA8171956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flipH="1">
            <a:off x="4141657" y="-216336"/>
            <a:ext cx="2658808" cy="4212020"/>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84365" y="3420480"/>
            <a:ext cx="5669598" cy="1373160"/>
          </a:xfrm>
          <a:prstGeom prst="rect">
            <a:avLst/>
          </a:prstGeom>
        </p:spPr>
        <p:txBody>
          <a:bodyPr/>
          <a:lstStyle/>
          <a:p>
            <a:r>
              <a:rPr lang="en-US" sz="1600" b="0" i="1" dirty="0"/>
              <a:t>ToC is a valuable tool for monitoring and evaluation (M&amp;E) of climate change adaptation as its inherent flexibility is well suited to long-term issues where uncertainties need to be acknowledged.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61745" y="4280476"/>
            <a:ext cx="6013565" cy="2388715"/>
          </a:xfrm>
          <a:prstGeom prst="rect">
            <a:avLst/>
          </a:prstGeom>
        </p:spPr>
        <p:txBody>
          <a:bodyPr lIns="91440" tIns="45720" rIns="91440" bIns="45720" numCol="2" spcCol="216000" anchor="t">
            <a:normAutofit/>
          </a:bodyPr>
          <a:lstStyle/>
          <a:p>
            <a:pPr>
              <a:lnSpc>
                <a:spcPts val="1120"/>
              </a:lnSpc>
            </a:pPr>
            <a:r>
              <a:rPr lang="en-US" dirty="0"/>
              <a:t>The overt recognition of underlying assumptions enables learning to be </a:t>
            </a:r>
            <a:r>
              <a:rPr lang="en-US" dirty="0" err="1"/>
              <a:t>prioritised</a:t>
            </a:r>
            <a:r>
              <a:rPr lang="en-US" dirty="0"/>
              <a:t>; it can help us to ask “what works, in which contexts and why?” This is especially important for climate change, where we are still learning what effective adaptation looks like. Too often, conventional project monitoring and evaluation (M&amp;E) leads us towards questions such as “have we done what we said we would do?” which focuses strongly on accountability and can limit learning that might benefit future adaptation efforts.  When considering M&amp;E, it is important to remember that factors outside of a given project can contribute to the success (or not) of a project or </a:t>
            </a:r>
            <a:r>
              <a:rPr lang="en-US" dirty="0" err="1"/>
              <a:t>programme</a:t>
            </a:r>
            <a:r>
              <a:rPr lang="en-US" dirty="0"/>
              <a:t>. These should be considered when examining barriers.</a:t>
            </a:r>
            <a:endParaRPr lang="en-US" dirty="0">
              <a:ea typeface="Calibri" panose="020F0502020204030204"/>
              <a:cs typeface="Calibri" panose="020F0502020204030204"/>
            </a:endParaRPr>
          </a:p>
          <a:p>
            <a:pPr>
              <a:lnSpc>
                <a:spcPts val="1120"/>
              </a:lnSpc>
            </a:pPr>
            <a:r>
              <a:rPr lang="en-US" dirty="0"/>
              <a:t>Working in groups is the best way to identify </a:t>
            </a:r>
            <a:r>
              <a:rPr lang="en-US" b="1" dirty="0"/>
              <a:t>indicators</a:t>
            </a:r>
            <a:r>
              <a:rPr lang="en-US" dirty="0"/>
              <a:t> that demonstrate progress towards a specific a precondition/outcome or progress along a pathway of change. It should also be possible to identify thresholds. </a:t>
            </a:r>
            <a:r>
              <a:rPr lang="en-US" b="1" dirty="0"/>
              <a:t>Thresholds</a:t>
            </a:r>
            <a:r>
              <a:rPr lang="en-US" dirty="0"/>
              <a:t> are slightly different from indicators in that  they identify the point at which an outcome is met. It is important to remember that ToC thresholds may be beyond the scope of what a single programme can achieve, whereas log frame result targets should be realistically within the reach of a project. Both indicators and thresholds will need to be discussed within your group as they are subjective.</a:t>
            </a:r>
            <a:endParaRPr lang="en-US" dirty="0">
              <a:ea typeface="Calibri"/>
              <a:cs typeface="Calibri"/>
            </a:endParaRP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29</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10</a:t>
            </a:r>
          </a:p>
        </p:txBody>
      </p:sp>
      <p:sp>
        <p:nvSpPr>
          <p:cNvPr id="13" name="Rectangle 12">
            <a:extLst>
              <a:ext uri="{FF2B5EF4-FFF2-40B4-BE49-F238E27FC236}">
                <a16:creationId xmlns:a16="http://schemas.microsoft.com/office/drawing/2014/main" id="{3B882552-2919-E9BB-CD57-69E692217DA0}"/>
              </a:ext>
            </a:extLst>
          </p:cNvPr>
          <p:cNvSpPr/>
          <p:nvPr/>
        </p:nvSpPr>
        <p:spPr>
          <a:xfrm>
            <a:off x="2536490" y="1202082"/>
            <a:ext cx="3662291"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648466" y="1295889"/>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IDENTIFY INDICATORS</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DA20E768-99EE-5B33-64E9-C232284D7CCE}"/>
              </a:ext>
            </a:extLst>
          </p:cNvPr>
          <p:cNvSpPr/>
          <p:nvPr/>
        </p:nvSpPr>
        <p:spPr>
          <a:xfrm>
            <a:off x="2534938" y="1917539"/>
            <a:ext cx="2675015"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E279AE40-9778-B66F-F07E-B563E87FD765}"/>
              </a:ext>
            </a:extLst>
          </p:cNvPr>
          <p:cNvSpPr txBox="1"/>
          <p:nvPr/>
        </p:nvSpPr>
        <p:spPr>
          <a:xfrm>
            <a:off x="2646914" y="2011346"/>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&amp; THRESHOLDS </a:t>
            </a:r>
          </a:p>
        </p:txBody>
      </p:sp>
      <p:sp>
        <p:nvSpPr>
          <p:cNvPr id="20" name="Rectangle 19">
            <a:extLst>
              <a:ext uri="{FF2B5EF4-FFF2-40B4-BE49-F238E27FC236}">
                <a16:creationId xmlns:a16="http://schemas.microsoft.com/office/drawing/2014/main" id="{BFE77F07-A6AD-1F7A-A4AA-0AE6AFC63E4D}"/>
              </a:ext>
            </a:extLst>
          </p:cNvPr>
          <p:cNvSpPr/>
          <p:nvPr/>
        </p:nvSpPr>
        <p:spPr>
          <a:xfrm>
            <a:off x="-31337" y="6876769"/>
            <a:ext cx="6485300" cy="122123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1" name="Text Placeholder 5">
            <a:extLst>
              <a:ext uri="{FF2B5EF4-FFF2-40B4-BE49-F238E27FC236}">
                <a16:creationId xmlns:a16="http://schemas.microsoft.com/office/drawing/2014/main" id="{979CC4C1-AAA6-3748-4286-6DF6BF9DA2D0}"/>
              </a:ext>
            </a:extLst>
          </p:cNvPr>
          <p:cNvSpPr txBox="1">
            <a:spLocks/>
          </p:cNvSpPr>
          <p:nvPr/>
        </p:nvSpPr>
        <p:spPr>
          <a:xfrm>
            <a:off x="695247" y="7070745"/>
            <a:ext cx="5255237" cy="993867"/>
          </a:xfrm>
          <a:prstGeom prst="rect">
            <a:avLst/>
          </a:prstGeom>
        </p:spPr>
        <p:txBody>
          <a:bodyPr lIns="91440" tIns="45720" rIns="91440" bIns="45720"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2100"/>
              </a:lnSpc>
            </a:pPr>
            <a:r>
              <a:rPr lang="en-US" sz="2000" dirty="0">
                <a:latin typeface="Calibri"/>
                <a:ea typeface="Calibri"/>
                <a:cs typeface="Calibri"/>
              </a:rPr>
              <a:t>identify indicators that demonstrate progress towards the outcomes defined for you example and the respective thresholds</a:t>
            </a:r>
            <a:endParaRPr lang="en-US" sz="2000" dirty="0"/>
          </a:p>
        </p:txBody>
      </p:sp>
      <p:sp>
        <p:nvSpPr>
          <p:cNvPr id="22" name="Text Placeholder 5">
            <a:extLst>
              <a:ext uri="{FF2B5EF4-FFF2-40B4-BE49-F238E27FC236}">
                <a16:creationId xmlns:a16="http://schemas.microsoft.com/office/drawing/2014/main" id="{71FBD89A-F29C-6777-A420-317DAC8F18B3}"/>
              </a:ext>
            </a:extLst>
          </p:cNvPr>
          <p:cNvSpPr txBox="1">
            <a:spLocks/>
          </p:cNvSpPr>
          <p:nvPr/>
        </p:nvSpPr>
        <p:spPr>
          <a:xfrm rot="16200000">
            <a:off x="5841782" y="6996083"/>
            <a:ext cx="1079199" cy="449758"/>
          </a:xfrm>
          <a:prstGeom prst="rect">
            <a:avLst/>
          </a:prstGeom>
          <a:solidFill>
            <a:srgbClr val="EB7339"/>
          </a:solidFill>
        </p:spPr>
        <p:txBody>
          <a:bodyPr numCol="1" spcCol="216000" anchor="b">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14288" algn="l"/>
            <a:r>
              <a:rPr lang="en-US" sz="2400" b="1" dirty="0">
                <a:solidFill>
                  <a:schemeClr val="bg1"/>
                </a:solidFill>
              </a:rPr>
              <a:t>Task 8</a:t>
            </a:r>
            <a:endParaRPr lang="en-US" sz="2400" b="1" dirty="0">
              <a:solidFill>
                <a:srgbClr val="EB7339"/>
              </a:solidFill>
            </a:endParaRPr>
          </a:p>
        </p:txBody>
      </p:sp>
      <p:sp>
        <p:nvSpPr>
          <p:cNvPr id="23" name="Text Placeholder 5">
            <a:extLst>
              <a:ext uri="{FF2B5EF4-FFF2-40B4-BE49-F238E27FC236}">
                <a16:creationId xmlns:a16="http://schemas.microsoft.com/office/drawing/2014/main" id="{38A10C59-0A5D-77B5-E4D9-15C0C28DCD7C}"/>
              </a:ext>
            </a:extLst>
          </p:cNvPr>
          <p:cNvSpPr txBox="1">
            <a:spLocks/>
          </p:cNvSpPr>
          <p:nvPr/>
        </p:nvSpPr>
        <p:spPr>
          <a:xfrm>
            <a:off x="695247" y="8220650"/>
            <a:ext cx="5047078" cy="1859017"/>
          </a:xfrm>
          <a:prstGeom prst="rect">
            <a:avLst/>
          </a:prstGeom>
        </p:spPr>
        <p:txBody>
          <a:bodyPr lIns="91440" tIns="45720" rIns="91440" bIns="45720"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300" dirty="0">
                <a:solidFill>
                  <a:srgbClr val="404040"/>
                </a:solidFill>
                <a:latin typeface="Calibri"/>
                <a:ea typeface="Calibri"/>
                <a:cs typeface="Calibri"/>
              </a:rPr>
              <a:t>In coastal resilience example project, if one of our objectives is to “reduce losses from flooding and coastal inundation” should we define success as a) no losses at all (is this realistic?) b) a percentage reduction in losses, if so, by how much and for which farmers? Should we include noneconomic losses such as loss of knowledge or cultural value of land?  Such discussions are closely linked to assumptions that underpin climate adaptation work – we all have different expectations of how change may happen and what success looks like. ToC can help expose and resolve these differences before and during  implementation.</a:t>
            </a:r>
          </a:p>
          <a:p>
            <a:pPr>
              <a:lnSpc>
                <a:spcPct val="100000"/>
              </a:lnSpc>
            </a:pPr>
            <a:endParaRPr lang="en-US" sz="1300" dirty="0">
              <a:solidFill>
                <a:srgbClr val="404040"/>
              </a:solidFill>
            </a:endParaRPr>
          </a:p>
        </p:txBody>
      </p:sp>
      <p:sp>
        <p:nvSpPr>
          <p:cNvPr id="24" name="Text Placeholder 5">
            <a:extLst>
              <a:ext uri="{FF2B5EF4-FFF2-40B4-BE49-F238E27FC236}">
                <a16:creationId xmlns:a16="http://schemas.microsoft.com/office/drawing/2014/main" id="{079653B2-3B51-4289-72DC-E5C26C12F733}"/>
              </a:ext>
            </a:extLst>
          </p:cNvPr>
          <p:cNvSpPr txBox="1">
            <a:spLocks/>
          </p:cNvSpPr>
          <p:nvPr/>
        </p:nvSpPr>
        <p:spPr>
          <a:xfrm>
            <a:off x="5503429" y="8833043"/>
            <a:ext cx="1390703" cy="2493248"/>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lnSpc>
                <a:spcPct val="100000"/>
              </a:lnSpc>
            </a:pPr>
            <a:r>
              <a:rPr lang="en-US" sz="1300" b="1" dirty="0">
                <a:solidFill>
                  <a:srgbClr val="404040"/>
                </a:solidFill>
              </a:rPr>
              <a:t>Examples developed by Climate Champions project you find in Annex 2 </a:t>
            </a:r>
          </a:p>
        </p:txBody>
      </p:sp>
    </p:spTree>
    <p:extLst>
      <p:ext uri="{BB962C8B-B14F-4D97-AF65-F5344CB8AC3E}">
        <p14:creationId xmlns:p14="http://schemas.microsoft.com/office/powerpoint/2010/main" val="253860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E149E7B-EFE1-7833-EBEC-28948BE9FB4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3</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01</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3170466" y="4424006"/>
            <a:ext cx="286715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3351509" y="4565925"/>
            <a:ext cx="3478412"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258518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C481448C-591F-0D74-C794-72080AAFD96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30</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11</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3074300" y="3723479"/>
            <a:ext cx="267008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3255344" y="3865398"/>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THE DIAGRAM </a:t>
            </a:r>
          </a:p>
        </p:txBody>
      </p:sp>
    </p:spTree>
    <p:extLst>
      <p:ext uri="{BB962C8B-B14F-4D97-AF65-F5344CB8AC3E}">
        <p14:creationId xmlns:p14="http://schemas.microsoft.com/office/powerpoint/2010/main" val="238487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3">
            <a:extLst>
              <a:ext uri="{FF2B5EF4-FFF2-40B4-BE49-F238E27FC236}">
                <a16:creationId xmlns:a16="http://schemas.microsoft.com/office/drawing/2014/main" id="{93805F35-C430-2382-E587-89551811541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337" y="625360"/>
            <a:ext cx="4193984" cy="2658142"/>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75" name="Rectangle 74">
            <a:extLst>
              <a:ext uri="{FF2B5EF4-FFF2-40B4-BE49-F238E27FC236}">
                <a16:creationId xmlns:a16="http://schemas.microsoft.com/office/drawing/2014/main" id="{176638B2-369F-3ADF-131E-73597BF113B8}"/>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5">
            <a:extLst>
              <a:ext uri="{FF2B5EF4-FFF2-40B4-BE49-F238E27FC236}">
                <a16:creationId xmlns:a16="http://schemas.microsoft.com/office/drawing/2014/main" id="{15BE3557-BFC7-6216-8DFD-24B7226B1C36}"/>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11</a:t>
            </a:r>
          </a:p>
        </p:txBody>
      </p:sp>
      <p:grpSp>
        <p:nvGrpSpPr>
          <p:cNvPr id="77" name="Graphic 2">
            <a:extLst>
              <a:ext uri="{FF2B5EF4-FFF2-40B4-BE49-F238E27FC236}">
                <a16:creationId xmlns:a16="http://schemas.microsoft.com/office/drawing/2014/main" id="{0224666B-5238-1145-7DF3-3400F730D2B1}"/>
              </a:ext>
            </a:extLst>
          </p:cNvPr>
          <p:cNvGrpSpPr/>
          <p:nvPr/>
        </p:nvGrpSpPr>
        <p:grpSpPr>
          <a:xfrm rot="5400000">
            <a:off x="5340797" y="2244049"/>
            <a:ext cx="3833889" cy="1673865"/>
            <a:chOff x="3357879" y="5072538"/>
            <a:chExt cx="593407" cy="259080"/>
          </a:xfrm>
          <a:solidFill>
            <a:srgbClr val="EB7339"/>
          </a:solidFill>
        </p:grpSpPr>
        <p:sp>
          <p:nvSpPr>
            <p:cNvPr id="78" name="Freeform 77">
              <a:extLst>
                <a:ext uri="{FF2B5EF4-FFF2-40B4-BE49-F238E27FC236}">
                  <a16:creationId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84364" y="3579277"/>
            <a:ext cx="5329611" cy="1373160"/>
          </a:xfrm>
          <a:prstGeom prst="rect">
            <a:avLst/>
          </a:prstGeom>
        </p:spPr>
        <p:txBody>
          <a:bodyPr/>
          <a:lstStyle/>
          <a:p>
            <a:r>
              <a:rPr lang="en-US" sz="1600" b="0" i="1" dirty="0"/>
              <a:t>ToC is often discussed purely in terms of the end product – usually a diagram which illustrates the connections between interventions and outcomes, as well as the barriers and assumptions. If viewed purely as a diagram, the ToC is little more than a summary of interventions and outcomes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84364" y="4962688"/>
            <a:ext cx="6013565" cy="2159719"/>
          </a:xfrm>
          <a:prstGeom prst="rect">
            <a:avLst/>
          </a:prstGeom>
        </p:spPr>
        <p:txBody>
          <a:bodyPr numCol="2">
            <a:normAutofit/>
          </a:bodyPr>
          <a:lstStyle/>
          <a:p>
            <a:r>
              <a:rPr lang="en-US" dirty="0"/>
              <a:t>If it has been developed quickly, with limited engagement and at the end of the project or proposal development process, the benefits of ToC will not be realised. Ideally, a ToC diagram should be a summary of a detailed ToC process.</a:t>
            </a:r>
          </a:p>
          <a:p>
            <a:r>
              <a:rPr lang="en-US" dirty="0"/>
              <a:t>There is no single way to construct a ToC diagram but at a minimum it should clearly illustrate the ultimate outcome (the change we want to happen), the flow between outcomes/preconditions, how specific interventions support these outcomes, the key assumptions and the barriers that have been considered. Like all good diagrams, it should be clear, as simple as possible with a clear logic (remember, you can test the logical flow </a:t>
            </a:r>
            <a:r>
              <a:rPr lang="en-US" dirty="0" err="1"/>
              <a:t>byplacing</a:t>
            </a:r>
            <a:r>
              <a:rPr lang="en-US" dirty="0"/>
              <a:t> the phrase “in order for this to happen” between your outcomes). If more detail is required, include a narrative explanation of the diagram, including who was involved in developing it. This can help avoid an over-crowded or confusing diagram.</a:t>
            </a:r>
          </a:p>
          <a:p>
            <a:endParaRPr lang="en-US" dirty="0"/>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31</a:t>
            </a:fld>
            <a:endParaRPr lang="en-US" dirty="0"/>
          </a:p>
        </p:txBody>
      </p:sp>
      <p:sp>
        <p:nvSpPr>
          <p:cNvPr id="13" name="Rectangle 12">
            <a:extLst>
              <a:ext uri="{FF2B5EF4-FFF2-40B4-BE49-F238E27FC236}">
                <a16:creationId xmlns:a16="http://schemas.microsoft.com/office/drawing/2014/main" id="{3B882552-2919-E9BB-CD57-69E692217DA0}"/>
              </a:ext>
            </a:extLst>
          </p:cNvPr>
          <p:cNvSpPr/>
          <p:nvPr/>
        </p:nvSpPr>
        <p:spPr>
          <a:xfrm>
            <a:off x="2231385" y="1177957"/>
            <a:ext cx="2522780"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343361" y="1271764"/>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THE DIAGRAM </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Text Placeholder 5">
            <a:extLst>
              <a:ext uri="{FF2B5EF4-FFF2-40B4-BE49-F238E27FC236}">
                <a16:creationId xmlns:a16="http://schemas.microsoft.com/office/drawing/2014/main" id="{3E5393AA-B697-1D0E-66EC-95CC3A6AFC62}"/>
              </a:ext>
            </a:extLst>
          </p:cNvPr>
          <p:cNvSpPr txBox="1">
            <a:spLocks/>
          </p:cNvSpPr>
          <p:nvPr/>
        </p:nvSpPr>
        <p:spPr>
          <a:xfrm>
            <a:off x="835389" y="7632765"/>
            <a:ext cx="2011050" cy="160617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620"/>
              </a:lnSpc>
            </a:pPr>
            <a:r>
              <a:rPr lang="en-US" sz="1600" dirty="0">
                <a:solidFill>
                  <a:srgbClr val="EB7339"/>
                </a:solidFill>
              </a:rPr>
              <a:t>Follow the link below summarise the ToC development. </a:t>
            </a:r>
          </a:p>
        </p:txBody>
      </p:sp>
      <p:grpSp>
        <p:nvGrpSpPr>
          <p:cNvPr id="7" name="Group 6">
            <a:extLst>
              <a:ext uri="{FF2B5EF4-FFF2-40B4-BE49-F238E27FC236}">
                <a16:creationId xmlns:a16="http://schemas.microsoft.com/office/drawing/2014/main" id="{379FF93D-CF62-8848-63A5-ED083C2B20E0}"/>
              </a:ext>
            </a:extLst>
          </p:cNvPr>
          <p:cNvGrpSpPr/>
          <p:nvPr/>
        </p:nvGrpSpPr>
        <p:grpSpPr>
          <a:xfrm>
            <a:off x="2629225" y="7321334"/>
            <a:ext cx="4617395" cy="3357182"/>
            <a:chOff x="1540571" y="6358953"/>
            <a:chExt cx="5313303" cy="3863158"/>
          </a:xfrm>
        </p:grpSpPr>
        <p:pic>
          <p:nvPicPr>
            <p:cNvPr id="8" name="Picture 7">
              <a:extLst>
                <a:ext uri="{FF2B5EF4-FFF2-40B4-BE49-F238E27FC236}">
                  <a16:creationId xmlns:a16="http://schemas.microsoft.com/office/drawing/2014/main" id="{09A24E31-B693-545F-8060-D67287A5E5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0571" y="6358953"/>
              <a:ext cx="5313303" cy="3863158"/>
            </a:xfrm>
            <a:prstGeom prst="rect">
              <a:avLst/>
            </a:prstGeom>
            <a:noFill/>
          </p:spPr>
        </p:pic>
        <p:sp>
          <p:nvSpPr>
            <p:cNvPr id="12" name="Rectangle 11">
              <a:extLst>
                <a:ext uri="{FF2B5EF4-FFF2-40B4-BE49-F238E27FC236}">
                  <a16:creationId xmlns:a16="http://schemas.microsoft.com/office/drawing/2014/main" id="{466BA09B-D191-2033-835B-2F1F4029C549}"/>
                </a:ext>
              </a:extLst>
            </p:cNvPr>
            <p:cNvSpPr/>
            <p:nvPr/>
          </p:nvSpPr>
          <p:spPr>
            <a:xfrm>
              <a:off x="2321279" y="6770285"/>
              <a:ext cx="3757961" cy="2364058"/>
            </a:xfrm>
            <a:prstGeom prst="rect">
              <a:avLst/>
            </a:prstGeom>
            <a:blipFill>
              <a:blip r:embed="rId5"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8A94FEB5-D99D-943F-39AC-D231D38D4A2D}"/>
              </a:ext>
            </a:extLst>
          </p:cNvPr>
          <p:cNvSpPr/>
          <p:nvPr/>
        </p:nvSpPr>
        <p:spPr>
          <a:xfrm>
            <a:off x="2520822" y="9220991"/>
            <a:ext cx="1282093" cy="1286783"/>
          </a:xfrm>
          <a:prstGeom prst="ellipse">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4">
            <a:extLst>
              <a:ext uri="{FF2B5EF4-FFF2-40B4-BE49-F238E27FC236}">
                <a16:creationId xmlns:a16="http://schemas.microsoft.com/office/drawing/2014/main" id="{8E4DB60E-D643-5BD3-F59E-284514C6080C}"/>
              </a:ext>
            </a:extLst>
          </p:cNvPr>
          <p:cNvSpPr txBox="1">
            <a:spLocks/>
          </p:cNvSpPr>
          <p:nvPr/>
        </p:nvSpPr>
        <p:spPr>
          <a:xfrm>
            <a:off x="2520822" y="9527928"/>
            <a:ext cx="1282093" cy="84942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2480"/>
              </a:lnSpc>
            </a:pPr>
            <a:r>
              <a:rPr lang="en-US" sz="2000" dirty="0">
                <a:solidFill>
                  <a:schemeClr val="bg1"/>
                </a:solidFill>
                <a:hlinkClick r:id="rId6">
                  <a:extLst>
                    <a:ext uri="{A12FA001-AC4F-418D-AE19-62706E023703}">
                      <ahyp:hlinkClr xmlns:ahyp="http://schemas.microsoft.com/office/drawing/2018/hyperlinkcolor" val="tx"/>
                    </a:ext>
                  </a:extLst>
                </a:hlinkClick>
              </a:rPr>
              <a:t>CLICK TO VIEW</a:t>
            </a:r>
            <a:endParaRPr lang="en-US" sz="2000" dirty="0">
              <a:solidFill>
                <a:schemeClr val="bg1"/>
              </a:solidFill>
            </a:endParaRPr>
          </a:p>
        </p:txBody>
      </p:sp>
      <p:sp>
        <p:nvSpPr>
          <p:cNvPr id="21" name="Text Placeholder 5">
            <a:extLst>
              <a:ext uri="{FF2B5EF4-FFF2-40B4-BE49-F238E27FC236}">
                <a16:creationId xmlns:a16="http://schemas.microsoft.com/office/drawing/2014/main" id="{73D74AA7-3BB0-82BC-AC16-E4F68DB00780}"/>
              </a:ext>
            </a:extLst>
          </p:cNvPr>
          <p:cNvSpPr txBox="1">
            <a:spLocks/>
          </p:cNvSpPr>
          <p:nvPr/>
        </p:nvSpPr>
        <p:spPr>
          <a:xfrm>
            <a:off x="868192" y="8833664"/>
            <a:ext cx="1390703" cy="2277342"/>
          </a:xfrm>
          <a:prstGeom prst="rect">
            <a:avLst/>
          </a:prstGeom>
        </p:spPr>
        <p:txBody>
          <a:bodyPr anchor="t">
            <a:noAutofit/>
          </a:bodyPr>
          <a:lstStyle>
            <a:lvl1pPr marL="0" indent="0" algn="l" defTabSz="755934" rtl="0" eaLnBrk="1" latinLnBrk="0" hangingPunct="1">
              <a:lnSpc>
                <a:spcPct val="200000"/>
              </a:lnSpc>
              <a:spcBef>
                <a:spcPts val="0"/>
              </a:spcBef>
              <a:buFont typeface="Arial" panose="020B0604020202020204" pitchFamily="34" charset="0"/>
              <a:buNone/>
              <a:defRPr sz="1100" b="0" i="0" kern="1200">
                <a:solidFill>
                  <a:schemeClr val="bg1"/>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r>
              <a:rPr lang="en-US" sz="1300" b="1" dirty="0">
                <a:solidFill>
                  <a:srgbClr val="404040"/>
                </a:solidFill>
              </a:rPr>
              <a:t>Check Annex 3 for development of the logical model.</a:t>
            </a:r>
          </a:p>
          <a:p>
            <a:pPr>
              <a:lnSpc>
                <a:spcPct val="100000"/>
              </a:lnSpc>
            </a:pPr>
            <a:endParaRPr lang="en-US" sz="1300" b="1" dirty="0">
              <a:solidFill>
                <a:srgbClr val="404040"/>
              </a:solidFill>
            </a:endParaRPr>
          </a:p>
        </p:txBody>
      </p:sp>
    </p:spTree>
    <p:extLst>
      <p:ext uri="{BB962C8B-B14F-4D97-AF65-F5344CB8AC3E}">
        <p14:creationId xmlns:p14="http://schemas.microsoft.com/office/powerpoint/2010/main" val="302999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829E5F59-9A67-EB5C-6C29-BE902138565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32</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12</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Rectangle 15">
            <a:extLst>
              <a:ext uri="{FF2B5EF4-FFF2-40B4-BE49-F238E27FC236}">
                <a16:creationId xmlns:a16="http://schemas.microsoft.com/office/drawing/2014/main" id="{703A66D0-34D8-80E7-19B5-47567A6BBC3A}"/>
              </a:ext>
            </a:extLst>
          </p:cNvPr>
          <p:cNvSpPr/>
          <p:nvPr/>
        </p:nvSpPr>
        <p:spPr>
          <a:xfrm>
            <a:off x="3074300" y="3723479"/>
            <a:ext cx="267008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7" name="TextBox 16">
            <a:extLst>
              <a:ext uri="{FF2B5EF4-FFF2-40B4-BE49-F238E27FC236}">
                <a16:creationId xmlns:a16="http://schemas.microsoft.com/office/drawing/2014/main" id="{A4956FEB-14CE-991F-A579-FF391A32C692}"/>
              </a:ext>
            </a:extLst>
          </p:cNvPr>
          <p:cNvSpPr txBox="1"/>
          <p:nvPr/>
        </p:nvSpPr>
        <p:spPr>
          <a:xfrm>
            <a:off x="3255344" y="3865398"/>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CONCLUSIONS </a:t>
            </a:r>
          </a:p>
        </p:txBody>
      </p:sp>
    </p:spTree>
    <p:extLst>
      <p:ext uri="{BB962C8B-B14F-4D97-AF65-F5344CB8AC3E}">
        <p14:creationId xmlns:p14="http://schemas.microsoft.com/office/powerpoint/2010/main" val="153874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a:extLst>
              <a:ext uri="{FF2B5EF4-FFF2-40B4-BE49-F238E27FC236}">
                <a16:creationId xmlns:a16="http://schemas.microsoft.com/office/drawing/2014/main" id="{9CC80EB7-AC2C-BB84-D483-32CE0C5CA7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47654" y="537866"/>
            <a:ext cx="4212021" cy="2726176"/>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84353" y="3477181"/>
            <a:ext cx="4478751" cy="1051137"/>
          </a:xfrm>
          <a:prstGeom prst="rect">
            <a:avLst/>
          </a:prstGeom>
        </p:spPr>
        <p:txBody>
          <a:bodyPr/>
          <a:lstStyle/>
          <a:p>
            <a:r>
              <a:rPr lang="en-US" sz="1600" b="0" i="1" dirty="0"/>
              <a:t>ToC can be a valuable project and programme design tool that also supports effective M&amp;E.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59946" y="4044007"/>
            <a:ext cx="6013565" cy="1891401"/>
          </a:xfrm>
          <a:prstGeom prst="rect">
            <a:avLst/>
          </a:prstGeom>
        </p:spPr>
        <p:txBody>
          <a:bodyPr numCol="2">
            <a:normAutofit fontScale="92500"/>
          </a:bodyPr>
          <a:lstStyle/>
          <a:p>
            <a:pPr>
              <a:lnSpc>
                <a:spcPts val="1120"/>
              </a:lnSpc>
            </a:pPr>
            <a:r>
              <a:rPr lang="en-US" dirty="0"/>
              <a:t>In order for its potential to be fulfilled, it needs to be considered as a process (or even a way of thinking) rather than just as a product or diagram. It requires commitment and careful planning and should involve key stakeholders. The greatest strength of ToC is that it enables reflection and adjustment during the course of a project; effective ToC involves a tacit acknowledgement that the process of change rarely happens exactly as we plan it. Too often ToC is thrust upon ill-prepared, over-stretched project staff as a ‘donor requirement’ and therefore it becomes viewed as ‘management jargon’ or a hoop to jump through. Donors who promote the use of ToC as a flexible approach must reciprocate by showing flexibility in their approach to project M&amp;E; if ToC reveals a change of direction or approach is needed, then such changes must be supported (and not blocked by bureaucracy). In short, for ToC to be truly useful, it requires an environment which values learning, appreciates complexity and supports adaptive management approaches. This responsibility falls upon those financing climate adaptation as well as those designing and implementing climate adaptation projects.</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33</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12</a:t>
            </a:r>
          </a:p>
        </p:txBody>
      </p:sp>
      <p:sp>
        <p:nvSpPr>
          <p:cNvPr id="13" name="Rectangle 12">
            <a:extLst>
              <a:ext uri="{FF2B5EF4-FFF2-40B4-BE49-F238E27FC236}">
                <a16:creationId xmlns:a16="http://schemas.microsoft.com/office/drawing/2014/main" id="{3B882552-2919-E9BB-CD57-69E692217DA0}"/>
              </a:ext>
            </a:extLst>
          </p:cNvPr>
          <p:cNvSpPr/>
          <p:nvPr/>
        </p:nvSpPr>
        <p:spPr>
          <a:xfrm>
            <a:off x="2366185" y="1945202"/>
            <a:ext cx="2526573"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478161" y="2039009"/>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CONCLUSIONS </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7" name="Text Placeholder 5">
            <a:extLst>
              <a:ext uri="{FF2B5EF4-FFF2-40B4-BE49-F238E27FC236}">
                <a16:creationId xmlns:a16="http://schemas.microsoft.com/office/drawing/2014/main" id="{E8C61925-8B1C-D507-E19E-3319163475B2}"/>
              </a:ext>
            </a:extLst>
          </p:cNvPr>
          <p:cNvSpPr txBox="1">
            <a:spLocks/>
          </p:cNvSpPr>
          <p:nvPr/>
        </p:nvSpPr>
        <p:spPr>
          <a:xfrm>
            <a:off x="1152373" y="6453543"/>
            <a:ext cx="5793498" cy="4365288"/>
          </a:xfrm>
          <a:prstGeom prst="rect">
            <a:avLst/>
          </a:prstGeom>
        </p:spPr>
        <p:txBody>
          <a:bodyPr numCol="1" spcCol="216000">
            <a:no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lvl="0" algn="l">
              <a:lnSpc>
                <a:spcPts val="1460"/>
              </a:lnSpc>
              <a:spcBef>
                <a:spcPts val="0"/>
              </a:spcBef>
              <a:buClr>
                <a:srgbClr val="EB7339"/>
              </a:buClr>
            </a:pPr>
            <a:r>
              <a:rPr lang="en-US" sz="1300" b="1" dirty="0"/>
              <a:t>Keep it simple. </a:t>
            </a:r>
            <a:r>
              <a:rPr lang="en-US" sz="1300" dirty="0"/>
              <a:t>Focus on getting the ultimate outcome right and work back from there using “in order for this to happen…” and “if then” logic.</a:t>
            </a:r>
          </a:p>
          <a:p>
            <a:pPr lvl="0" algn="l">
              <a:lnSpc>
                <a:spcPts val="760"/>
              </a:lnSpc>
              <a:spcBef>
                <a:spcPts val="0"/>
              </a:spcBef>
              <a:buClr>
                <a:srgbClr val="EB7339"/>
              </a:buClr>
            </a:pPr>
            <a:r>
              <a:rPr lang="en-US" sz="1300" dirty="0"/>
              <a:t> </a:t>
            </a:r>
            <a:endParaRPr lang="en-US" sz="400" dirty="0"/>
          </a:p>
          <a:p>
            <a:pPr lvl="0" algn="l">
              <a:lnSpc>
                <a:spcPts val="1460"/>
              </a:lnSpc>
              <a:spcBef>
                <a:spcPts val="0"/>
              </a:spcBef>
              <a:buClr>
                <a:srgbClr val="EB7339"/>
              </a:buClr>
            </a:pPr>
            <a:r>
              <a:rPr lang="en-US" sz="1300" b="1" dirty="0"/>
              <a:t>Try not to get bogged down in the jargon</a:t>
            </a:r>
            <a:r>
              <a:rPr lang="en-US" sz="1300" dirty="0"/>
              <a:t>. Use terminology such as ‘roadmap’, ‘project map’ or ‘story’ if people are confused by the terminology. Use the Jargon Buster if you are unsure.</a:t>
            </a:r>
          </a:p>
          <a:p>
            <a:pPr lvl="0" algn="l">
              <a:lnSpc>
                <a:spcPts val="760"/>
              </a:lnSpc>
              <a:spcBef>
                <a:spcPts val="0"/>
              </a:spcBef>
              <a:buClr>
                <a:srgbClr val="EB7339"/>
              </a:buClr>
            </a:pPr>
            <a:endParaRPr lang="en-US" sz="800" dirty="0"/>
          </a:p>
          <a:p>
            <a:pPr lvl="0" algn="l">
              <a:lnSpc>
                <a:spcPts val="1460"/>
              </a:lnSpc>
              <a:spcBef>
                <a:spcPts val="0"/>
              </a:spcBef>
              <a:buClr>
                <a:srgbClr val="EB7339"/>
              </a:buClr>
            </a:pPr>
            <a:r>
              <a:rPr lang="en-US" sz="1300" b="1" dirty="0"/>
              <a:t>Involve stakeholders, but keep it manageable. </a:t>
            </a:r>
            <a:r>
              <a:rPr lang="en-US" sz="1300" dirty="0"/>
              <a:t>Establish a group who have the time to think this through and then have a plan to engage more widely later on.</a:t>
            </a:r>
          </a:p>
          <a:p>
            <a:pPr lvl="0" algn="l">
              <a:lnSpc>
                <a:spcPts val="760"/>
              </a:lnSpc>
              <a:spcBef>
                <a:spcPts val="0"/>
              </a:spcBef>
              <a:buClr>
                <a:srgbClr val="EB7339"/>
              </a:buClr>
            </a:pPr>
            <a:endParaRPr lang="en-US" sz="800" dirty="0"/>
          </a:p>
          <a:p>
            <a:pPr lvl="0" algn="l">
              <a:lnSpc>
                <a:spcPts val="1460"/>
              </a:lnSpc>
              <a:spcBef>
                <a:spcPts val="0"/>
              </a:spcBef>
              <a:buClr>
                <a:srgbClr val="EB7339"/>
              </a:buClr>
            </a:pPr>
            <a:r>
              <a:rPr lang="en-US" sz="1300" b="1" dirty="0"/>
              <a:t>Never present a ToC as a finished product. </a:t>
            </a:r>
            <a:r>
              <a:rPr lang="en-US" sz="1300" dirty="0"/>
              <a:t>Conditions change, assumptions change, projects change…so your ToC should be a ‘living’ framework.</a:t>
            </a:r>
          </a:p>
          <a:p>
            <a:pPr lvl="0" algn="l">
              <a:lnSpc>
                <a:spcPts val="760"/>
              </a:lnSpc>
              <a:spcBef>
                <a:spcPts val="0"/>
              </a:spcBef>
              <a:buClr>
                <a:srgbClr val="EB7339"/>
              </a:buClr>
            </a:pPr>
            <a:endParaRPr lang="en-US" sz="800" dirty="0"/>
          </a:p>
          <a:p>
            <a:pPr lvl="0" algn="l">
              <a:lnSpc>
                <a:spcPts val="1460"/>
              </a:lnSpc>
              <a:spcBef>
                <a:spcPts val="0"/>
              </a:spcBef>
              <a:buClr>
                <a:srgbClr val="EB7339"/>
              </a:buClr>
            </a:pPr>
            <a:r>
              <a:rPr lang="en-US" sz="1300" b="1" dirty="0"/>
              <a:t>ToC should connect short-term actions to a ‘bigger picture’ of change we wish to see (the ultimate outcome). </a:t>
            </a:r>
            <a:r>
              <a:rPr lang="en-US" sz="1300" dirty="0"/>
              <a:t>That said, avoid bold but vague vision statements as it can be hard to connect these to practical actions.</a:t>
            </a:r>
          </a:p>
          <a:p>
            <a:pPr lvl="0" algn="l">
              <a:lnSpc>
                <a:spcPts val="760"/>
              </a:lnSpc>
              <a:spcBef>
                <a:spcPts val="0"/>
              </a:spcBef>
              <a:buClr>
                <a:srgbClr val="EB7339"/>
              </a:buClr>
            </a:pPr>
            <a:endParaRPr lang="en-US" sz="800" dirty="0"/>
          </a:p>
          <a:p>
            <a:pPr lvl="0" algn="l">
              <a:lnSpc>
                <a:spcPts val="1460"/>
              </a:lnSpc>
              <a:spcBef>
                <a:spcPts val="0"/>
              </a:spcBef>
              <a:buClr>
                <a:srgbClr val="EB7339"/>
              </a:buClr>
            </a:pPr>
            <a:r>
              <a:rPr lang="en-US" sz="1300" b="1" dirty="0"/>
              <a:t>Focus on your assumptions</a:t>
            </a:r>
            <a:r>
              <a:rPr lang="en-US" sz="1300" dirty="0"/>
              <a:t>. These are really important and help avoid individuals or groups becoming wedded to ideas or preconceptions.</a:t>
            </a:r>
          </a:p>
          <a:p>
            <a:pPr lvl="0" algn="l">
              <a:lnSpc>
                <a:spcPts val="760"/>
              </a:lnSpc>
              <a:spcBef>
                <a:spcPts val="0"/>
              </a:spcBef>
              <a:buClr>
                <a:srgbClr val="EB7339"/>
              </a:buClr>
            </a:pPr>
            <a:endParaRPr lang="en-US" sz="800" dirty="0"/>
          </a:p>
          <a:p>
            <a:pPr lvl="0" algn="l">
              <a:lnSpc>
                <a:spcPts val="1460"/>
              </a:lnSpc>
              <a:spcBef>
                <a:spcPts val="0"/>
              </a:spcBef>
              <a:buClr>
                <a:srgbClr val="EB7339"/>
              </a:buClr>
            </a:pPr>
            <a:r>
              <a:rPr lang="en-US" sz="1300" b="1" dirty="0"/>
              <a:t>Don’t dump your ToC once you get your funding</a:t>
            </a:r>
            <a:r>
              <a:rPr lang="en-US" sz="1300" dirty="0"/>
              <a:t>. Remember, discarding your ToC is like forgetting your map on a long journey.</a:t>
            </a:r>
          </a:p>
          <a:p>
            <a:pPr lvl="0" algn="l">
              <a:lnSpc>
                <a:spcPts val="1460"/>
              </a:lnSpc>
              <a:spcBef>
                <a:spcPts val="0"/>
              </a:spcBef>
              <a:buClr>
                <a:srgbClr val="EB7339"/>
              </a:buClr>
            </a:pPr>
            <a:endParaRPr lang="en-US" sz="1300" dirty="0"/>
          </a:p>
        </p:txBody>
      </p:sp>
      <p:sp>
        <p:nvSpPr>
          <p:cNvPr id="11" name="Text Placeholder 5">
            <a:extLst>
              <a:ext uri="{FF2B5EF4-FFF2-40B4-BE49-F238E27FC236}">
                <a16:creationId xmlns:a16="http://schemas.microsoft.com/office/drawing/2014/main" id="{4342A71C-1274-C318-9A86-49E07638878F}"/>
              </a:ext>
            </a:extLst>
          </p:cNvPr>
          <p:cNvSpPr txBox="1">
            <a:spLocks/>
          </p:cNvSpPr>
          <p:nvPr/>
        </p:nvSpPr>
        <p:spPr>
          <a:xfrm>
            <a:off x="-31337" y="5960551"/>
            <a:ext cx="6333863" cy="388747"/>
          </a:xfrm>
          <a:prstGeom prst="rect">
            <a:avLst/>
          </a:prstGeom>
          <a:solidFill>
            <a:srgbClr val="EB7339"/>
          </a:solidFill>
        </p:spPr>
        <p:txBody>
          <a:bodyPr numCol="1" spcCol="216000" anchor="ctr">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542925" algn="l">
              <a:lnSpc>
                <a:spcPct val="100000"/>
              </a:lnSpc>
            </a:pPr>
            <a:r>
              <a:rPr lang="en-US" sz="1500" b="1" dirty="0">
                <a:solidFill>
                  <a:schemeClr val="bg1"/>
                </a:solidFill>
              </a:rPr>
              <a:t>For those in the process of developing theories of change, remember:</a:t>
            </a:r>
          </a:p>
        </p:txBody>
      </p:sp>
      <p:grpSp>
        <p:nvGrpSpPr>
          <p:cNvPr id="19" name="Group 18">
            <a:extLst>
              <a:ext uri="{FF2B5EF4-FFF2-40B4-BE49-F238E27FC236}">
                <a16:creationId xmlns:a16="http://schemas.microsoft.com/office/drawing/2014/main" id="{0B0328EB-D7A6-149A-766D-FD09BF8D965A}"/>
              </a:ext>
            </a:extLst>
          </p:cNvPr>
          <p:cNvGrpSpPr/>
          <p:nvPr/>
        </p:nvGrpSpPr>
        <p:grpSpPr>
          <a:xfrm>
            <a:off x="6546068" y="10940345"/>
            <a:ext cx="872937" cy="1008043"/>
            <a:chOff x="8823055" y="3850915"/>
            <a:chExt cx="751563" cy="867883"/>
          </a:xfrm>
          <a:solidFill>
            <a:srgbClr val="404040"/>
          </a:solidFill>
        </p:grpSpPr>
        <p:sp>
          <p:nvSpPr>
            <p:cNvPr id="25" name="Freeform 24">
              <a:extLst>
                <a:ext uri="{FF2B5EF4-FFF2-40B4-BE49-F238E27FC236}">
                  <a16:creationId xmlns:a16="http://schemas.microsoft.com/office/drawing/2014/main" id="{61A503BC-B360-9F58-CFAD-92FA72A70287}"/>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6" name="Graphic 2">
              <a:extLst>
                <a:ext uri="{FF2B5EF4-FFF2-40B4-BE49-F238E27FC236}">
                  <a16:creationId xmlns:a16="http://schemas.microsoft.com/office/drawing/2014/main" id="{88281811-9D7C-AACC-FF91-F837E0EABDCC}"/>
                </a:ext>
              </a:extLst>
            </p:cNvPr>
            <p:cNvGrpSpPr/>
            <p:nvPr/>
          </p:nvGrpSpPr>
          <p:grpSpPr>
            <a:xfrm>
              <a:off x="8823055" y="3850915"/>
              <a:ext cx="751563" cy="867883"/>
              <a:chOff x="8823055" y="3850915"/>
              <a:chExt cx="751563" cy="867883"/>
            </a:xfrm>
            <a:grpFill/>
          </p:grpSpPr>
          <p:sp>
            <p:nvSpPr>
              <p:cNvPr id="27" name="Freeform 26">
                <a:extLst>
                  <a:ext uri="{FF2B5EF4-FFF2-40B4-BE49-F238E27FC236}">
                    <a16:creationId xmlns:a16="http://schemas.microsoft.com/office/drawing/2014/main" id="{1AF0DC2D-62C5-FCD3-012B-D505D35ECF2D}"/>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0D2F956F-94B2-EAC7-3415-C256B9308863}"/>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5E463384-4939-33D3-F639-38B401601109}"/>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35B96680-E8F2-34A8-4599-56F021659F05}"/>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10C655BB-ECB3-CD4B-5BE0-06E3F63BCDBA}"/>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D937F396-0A93-7A17-EF14-0D1157A7B93F}"/>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2859550C-5F8F-669A-208E-1DC1971788B5}"/>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A34671EC-841D-A8EE-AC85-89E7A8544089}"/>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C518D8E6-B3AE-E043-ACC5-1EA300D70F27}"/>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6" name="Text Placeholder 5">
            <a:extLst>
              <a:ext uri="{FF2B5EF4-FFF2-40B4-BE49-F238E27FC236}">
                <a16:creationId xmlns:a16="http://schemas.microsoft.com/office/drawing/2014/main" id="{6B413233-F92C-9F5E-F80C-0DCAB935BCA2}"/>
              </a:ext>
            </a:extLst>
          </p:cNvPr>
          <p:cNvSpPr txBox="1">
            <a:spLocks/>
          </p:cNvSpPr>
          <p:nvPr/>
        </p:nvSpPr>
        <p:spPr>
          <a:xfrm>
            <a:off x="815494" y="6310218"/>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01</a:t>
            </a:r>
          </a:p>
        </p:txBody>
      </p:sp>
      <p:sp>
        <p:nvSpPr>
          <p:cNvPr id="37" name="Text Placeholder 5">
            <a:extLst>
              <a:ext uri="{FF2B5EF4-FFF2-40B4-BE49-F238E27FC236}">
                <a16:creationId xmlns:a16="http://schemas.microsoft.com/office/drawing/2014/main" id="{90DC06D5-0DBB-2078-1D52-FE10D1325111}"/>
              </a:ext>
            </a:extLst>
          </p:cNvPr>
          <p:cNvSpPr txBox="1">
            <a:spLocks/>
          </p:cNvSpPr>
          <p:nvPr/>
        </p:nvSpPr>
        <p:spPr>
          <a:xfrm>
            <a:off x="815495" y="6803043"/>
            <a:ext cx="626504" cy="59965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02</a:t>
            </a:r>
          </a:p>
        </p:txBody>
      </p:sp>
      <p:sp>
        <p:nvSpPr>
          <p:cNvPr id="38" name="Text Placeholder 5">
            <a:extLst>
              <a:ext uri="{FF2B5EF4-FFF2-40B4-BE49-F238E27FC236}">
                <a16:creationId xmlns:a16="http://schemas.microsoft.com/office/drawing/2014/main" id="{9FBF68F0-FAB3-9BFF-8ABC-A0905026DCE0}"/>
              </a:ext>
            </a:extLst>
          </p:cNvPr>
          <p:cNvSpPr txBox="1">
            <a:spLocks/>
          </p:cNvSpPr>
          <p:nvPr/>
        </p:nvSpPr>
        <p:spPr>
          <a:xfrm>
            <a:off x="815495" y="7459263"/>
            <a:ext cx="626504" cy="537041"/>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03</a:t>
            </a:r>
          </a:p>
        </p:txBody>
      </p:sp>
      <p:sp>
        <p:nvSpPr>
          <p:cNvPr id="39" name="Text Placeholder 5">
            <a:extLst>
              <a:ext uri="{FF2B5EF4-FFF2-40B4-BE49-F238E27FC236}">
                <a16:creationId xmlns:a16="http://schemas.microsoft.com/office/drawing/2014/main" id="{AD9D5748-91DB-0304-CA27-C8022CB894AE}"/>
              </a:ext>
            </a:extLst>
          </p:cNvPr>
          <p:cNvSpPr txBox="1">
            <a:spLocks/>
          </p:cNvSpPr>
          <p:nvPr/>
        </p:nvSpPr>
        <p:spPr>
          <a:xfrm>
            <a:off x="815494" y="7933235"/>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04</a:t>
            </a:r>
          </a:p>
        </p:txBody>
      </p:sp>
      <p:sp>
        <p:nvSpPr>
          <p:cNvPr id="40" name="Text Placeholder 5">
            <a:extLst>
              <a:ext uri="{FF2B5EF4-FFF2-40B4-BE49-F238E27FC236}">
                <a16:creationId xmlns:a16="http://schemas.microsoft.com/office/drawing/2014/main" id="{885AEAE5-34DE-523C-2232-22E5FDCC152C}"/>
              </a:ext>
            </a:extLst>
          </p:cNvPr>
          <p:cNvSpPr txBox="1">
            <a:spLocks/>
          </p:cNvSpPr>
          <p:nvPr/>
        </p:nvSpPr>
        <p:spPr>
          <a:xfrm>
            <a:off x="815494" y="8438626"/>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05</a:t>
            </a:r>
          </a:p>
        </p:txBody>
      </p:sp>
      <p:grpSp>
        <p:nvGrpSpPr>
          <p:cNvPr id="41" name="Group 40">
            <a:extLst>
              <a:ext uri="{FF2B5EF4-FFF2-40B4-BE49-F238E27FC236}">
                <a16:creationId xmlns:a16="http://schemas.microsoft.com/office/drawing/2014/main" id="{91B8315F-FE48-013E-0DD4-CCD427BB4757}"/>
              </a:ext>
            </a:extLst>
          </p:cNvPr>
          <p:cNvGrpSpPr/>
          <p:nvPr/>
        </p:nvGrpSpPr>
        <p:grpSpPr>
          <a:xfrm>
            <a:off x="115641" y="8706460"/>
            <a:ext cx="719798" cy="75493"/>
            <a:chOff x="289885" y="9667035"/>
            <a:chExt cx="719798" cy="75493"/>
          </a:xfrm>
        </p:grpSpPr>
        <p:cxnSp>
          <p:nvCxnSpPr>
            <p:cNvPr id="42" name="Straight Connector 41">
              <a:extLst>
                <a:ext uri="{FF2B5EF4-FFF2-40B4-BE49-F238E27FC236}">
                  <a16:creationId xmlns:a16="http://schemas.microsoft.com/office/drawing/2014/main" id="{6AA29DFC-8A21-81E6-793E-D81C8BCEBE9A}"/>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163F3DAB-067F-5ABC-478F-30D3904E1D07}"/>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0C8E97B0-6D70-A06B-26BF-E9BEE7D8FFC0}"/>
              </a:ext>
            </a:extLst>
          </p:cNvPr>
          <p:cNvGrpSpPr/>
          <p:nvPr/>
        </p:nvGrpSpPr>
        <p:grpSpPr>
          <a:xfrm>
            <a:off x="115641" y="8188188"/>
            <a:ext cx="719798" cy="75493"/>
            <a:chOff x="289885" y="9667035"/>
            <a:chExt cx="719798" cy="75493"/>
          </a:xfrm>
        </p:grpSpPr>
        <p:cxnSp>
          <p:nvCxnSpPr>
            <p:cNvPr id="45" name="Straight Connector 44">
              <a:extLst>
                <a:ext uri="{FF2B5EF4-FFF2-40B4-BE49-F238E27FC236}">
                  <a16:creationId xmlns:a16="http://schemas.microsoft.com/office/drawing/2014/main" id="{05CB379E-1C25-A8A9-4FB0-EFB59518B283}"/>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6625AE7A-7875-0EAD-E662-88955B17399B}"/>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4D54CE9B-0A5A-8E33-F0E9-1CDE93360789}"/>
              </a:ext>
            </a:extLst>
          </p:cNvPr>
          <p:cNvGrpSpPr/>
          <p:nvPr/>
        </p:nvGrpSpPr>
        <p:grpSpPr>
          <a:xfrm>
            <a:off x="115641" y="7707664"/>
            <a:ext cx="719798" cy="75493"/>
            <a:chOff x="289885" y="9667035"/>
            <a:chExt cx="719798" cy="75493"/>
          </a:xfrm>
        </p:grpSpPr>
        <p:cxnSp>
          <p:nvCxnSpPr>
            <p:cNvPr id="48" name="Straight Connector 47">
              <a:extLst>
                <a:ext uri="{FF2B5EF4-FFF2-40B4-BE49-F238E27FC236}">
                  <a16:creationId xmlns:a16="http://schemas.microsoft.com/office/drawing/2014/main" id="{41254E87-9716-283F-0E44-C05E43865B99}"/>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4F365CF4-7732-A9F8-0942-F8C28D8FFE41}"/>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5691564C-AF52-86A5-5FBB-EE7870C8EFC2}"/>
              </a:ext>
            </a:extLst>
          </p:cNvPr>
          <p:cNvGrpSpPr/>
          <p:nvPr/>
        </p:nvGrpSpPr>
        <p:grpSpPr>
          <a:xfrm>
            <a:off x="115641" y="7038564"/>
            <a:ext cx="719798" cy="75493"/>
            <a:chOff x="289885" y="9667035"/>
            <a:chExt cx="719798" cy="75493"/>
          </a:xfrm>
        </p:grpSpPr>
        <p:cxnSp>
          <p:nvCxnSpPr>
            <p:cNvPr id="51" name="Straight Connector 50">
              <a:extLst>
                <a:ext uri="{FF2B5EF4-FFF2-40B4-BE49-F238E27FC236}">
                  <a16:creationId xmlns:a16="http://schemas.microsoft.com/office/drawing/2014/main" id="{EE9D858F-C97D-5B53-C22C-BBB8DCAC1B40}"/>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AB34626B-1E32-C070-490B-E50BA37A12DD}"/>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AA3B4A35-DC45-0513-B96B-FB775F8141F4}"/>
              </a:ext>
            </a:extLst>
          </p:cNvPr>
          <p:cNvGrpSpPr/>
          <p:nvPr/>
        </p:nvGrpSpPr>
        <p:grpSpPr>
          <a:xfrm>
            <a:off x="266843" y="6574436"/>
            <a:ext cx="568596" cy="75493"/>
            <a:chOff x="441087" y="9667035"/>
            <a:chExt cx="568596" cy="75493"/>
          </a:xfrm>
        </p:grpSpPr>
        <p:cxnSp>
          <p:nvCxnSpPr>
            <p:cNvPr id="54" name="Straight Connector 53">
              <a:extLst>
                <a:ext uri="{FF2B5EF4-FFF2-40B4-BE49-F238E27FC236}">
                  <a16:creationId xmlns:a16="http://schemas.microsoft.com/office/drawing/2014/main" id="{89DD1B95-E5F2-550D-75C1-6FED8BD0F3B8}"/>
                </a:ext>
              </a:extLst>
            </p:cNvPr>
            <p:cNvCxnSpPr>
              <a:cxnSpLocks/>
            </p:cNvCxnSpPr>
            <p:nvPr/>
          </p:nvCxnSpPr>
          <p:spPr>
            <a:xfrm>
              <a:off x="441087" y="9704781"/>
              <a:ext cx="530850"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B96ACDF5-BF0F-B032-DE71-22DDC5340CA8}"/>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 Placeholder 5">
            <a:extLst>
              <a:ext uri="{FF2B5EF4-FFF2-40B4-BE49-F238E27FC236}">
                <a16:creationId xmlns:a16="http://schemas.microsoft.com/office/drawing/2014/main" id="{9BA58124-D99F-F180-4094-74D2116109FF}"/>
              </a:ext>
            </a:extLst>
          </p:cNvPr>
          <p:cNvSpPr txBox="1">
            <a:spLocks/>
          </p:cNvSpPr>
          <p:nvPr/>
        </p:nvSpPr>
        <p:spPr>
          <a:xfrm>
            <a:off x="812507" y="9111357"/>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06</a:t>
            </a:r>
          </a:p>
        </p:txBody>
      </p:sp>
      <p:grpSp>
        <p:nvGrpSpPr>
          <p:cNvPr id="57" name="Group 56">
            <a:extLst>
              <a:ext uri="{FF2B5EF4-FFF2-40B4-BE49-F238E27FC236}">
                <a16:creationId xmlns:a16="http://schemas.microsoft.com/office/drawing/2014/main" id="{655C8987-C7B3-9B51-3D17-BF6C34F255F8}"/>
              </a:ext>
            </a:extLst>
          </p:cNvPr>
          <p:cNvGrpSpPr/>
          <p:nvPr/>
        </p:nvGrpSpPr>
        <p:grpSpPr>
          <a:xfrm>
            <a:off x="112654" y="9379191"/>
            <a:ext cx="719798" cy="75493"/>
            <a:chOff x="289885" y="9667035"/>
            <a:chExt cx="719798" cy="75493"/>
          </a:xfrm>
        </p:grpSpPr>
        <p:cxnSp>
          <p:nvCxnSpPr>
            <p:cNvPr id="58" name="Straight Connector 57">
              <a:extLst>
                <a:ext uri="{FF2B5EF4-FFF2-40B4-BE49-F238E27FC236}">
                  <a16:creationId xmlns:a16="http://schemas.microsoft.com/office/drawing/2014/main" id="{1CFA54A3-2A54-E732-B637-E3998C2A7321}"/>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3F8F748F-CFFE-71B5-6432-CD7DFB421FE5}"/>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 Placeholder 5">
            <a:extLst>
              <a:ext uri="{FF2B5EF4-FFF2-40B4-BE49-F238E27FC236}">
                <a16:creationId xmlns:a16="http://schemas.microsoft.com/office/drawing/2014/main" id="{5AD8EDE2-A5B8-1237-AB41-889800E8B7AA}"/>
              </a:ext>
            </a:extLst>
          </p:cNvPr>
          <p:cNvSpPr txBox="1">
            <a:spLocks/>
          </p:cNvSpPr>
          <p:nvPr/>
        </p:nvSpPr>
        <p:spPr>
          <a:xfrm>
            <a:off x="832452" y="9571928"/>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07</a:t>
            </a:r>
          </a:p>
        </p:txBody>
      </p:sp>
      <p:grpSp>
        <p:nvGrpSpPr>
          <p:cNvPr id="61" name="Group 60">
            <a:extLst>
              <a:ext uri="{FF2B5EF4-FFF2-40B4-BE49-F238E27FC236}">
                <a16:creationId xmlns:a16="http://schemas.microsoft.com/office/drawing/2014/main" id="{FBE189D4-75D2-C726-AFFA-43A43FF77E1E}"/>
              </a:ext>
            </a:extLst>
          </p:cNvPr>
          <p:cNvGrpSpPr/>
          <p:nvPr/>
        </p:nvGrpSpPr>
        <p:grpSpPr>
          <a:xfrm>
            <a:off x="289885" y="9839762"/>
            <a:ext cx="562512" cy="75493"/>
            <a:chOff x="447171" y="9667035"/>
            <a:chExt cx="562512" cy="75493"/>
          </a:xfrm>
        </p:grpSpPr>
        <p:cxnSp>
          <p:nvCxnSpPr>
            <p:cNvPr id="62" name="Straight Connector 61">
              <a:extLst>
                <a:ext uri="{FF2B5EF4-FFF2-40B4-BE49-F238E27FC236}">
                  <a16:creationId xmlns:a16="http://schemas.microsoft.com/office/drawing/2014/main" id="{01B96598-8391-794E-1F28-9ECDAC5A6404}"/>
                </a:ext>
              </a:extLst>
            </p:cNvPr>
            <p:cNvCxnSpPr>
              <a:cxnSpLocks/>
            </p:cNvCxnSpPr>
            <p:nvPr/>
          </p:nvCxnSpPr>
          <p:spPr>
            <a:xfrm>
              <a:off x="447171" y="9704781"/>
              <a:ext cx="524766"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BF5D308D-5842-56CC-E36A-E33663E368D6}"/>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568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DA1845F9-BE20-4C97-A228-07B246EA0EE8}"/>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677498" y="3177828"/>
            <a:ext cx="4370144" cy="5733269"/>
          </a:xfrm>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34</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13</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Rectangle 15">
            <a:extLst>
              <a:ext uri="{FF2B5EF4-FFF2-40B4-BE49-F238E27FC236}">
                <a16:creationId xmlns:a16="http://schemas.microsoft.com/office/drawing/2014/main" id="{703A66D0-34D8-80E7-19B5-47567A6BBC3A}"/>
              </a:ext>
            </a:extLst>
          </p:cNvPr>
          <p:cNvSpPr/>
          <p:nvPr/>
        </p:nvSpPr>
        <p:spPr>
          <a:xfrm>
            <a:off x="2836250" y="5794246"/>
            <a:ext cx="3624674"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7" name="TextBox 16">
            <a:extLst>
              <a:ext uri="{FF2B5EF4-FFF2-40B4-BE49-F238E27FC236}">
                <a16:creationId xmlns:a16="http://schemas.microsoft.com/office/drawing/2014/main" id="{A4956FEB-14CE-991F-A579-FF391A32C692}"/>
              </a:ext>
            </a:extLst>
          </p:cNvPr>
          <p:cNvSpPr txBox="1"/>
          <p:nvPr/>
        </p:nvSpPr>
        <p:spPr>
          <a:xfrm>
            <a:off x="3017294" y="5936165"/>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THEORY OF CHANGE -</a:t>
            </a:r>
          </a:p>
        </p:txBody>
      </p:sp>
      <p:sp>
        <p:nvSpPr>
          <p:cNvPr id="5" name="Rectangle 4">
            <a:extLst>
              <a:ext uri="{FF2B5EF4-FFF2-40B4-BE49-F238E27FC236}">
                <a16:creationId xmlns:a16="http://schemas.microsoft.com/office/drawing/2014/main" id="{44D84A32-ACC5-3E52-1C9B-AEFAF5F96320}"/>
              </a:ext>
            </a:extLst>
          </p:cNvPr>
          <p:cNvSpPr/>
          <p:nvPr/>
        </p:nvSpPr>
        <p:spPr>
          <a:xfrm>
            <a:off x="2836250" y="6601304"/>
            <a:ext cx="3448877"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9" name="TextBox 8">
            <a:extLst>
              <a:ext uri="{FF2B5EF4-FFF2-40B4-BE49-F238E27FC236}">
                <a16:creationId xmlns:a16="http://schemas.microsoft.com/office/drawing/2014/main" id="{9072B2F8-6939-E19D-3B2B-E739D3BD1AB1}"/>
              </a:ext>
            </a:extLst>
          </p:cNvPr>
          <p:cNvSpPr txBox="1"/>
          <p:nvPr/>
        </p:nvSpPr>
        <p:spPr>
          <a:xfrm>
            <a:off x="3017294" y="6743223"/>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GLOSSARY TERMS &amp;</a:t>
            </a:r>
          </a:p>
        </p:txBody>
      </p:sp>
      <p:sp>
        <p:nvSpPr>
          <p:cNvPr id="18" name="Rectangle 17">
            <a:extLst>
              <a:ext uri="{FF2B5EF4-FFF2-40B4-BE49-F238E27FC236}">
                <a16:creationId xmlns:a16="http://schemas.microsoft.com/office/drawing/2014/main" id="{A6D8BD1C-7E00-DF1A-4271-D47AB3F76550}"/>
              </a:ext>
            </a:extLst>
          </p:cNvPr>
          <p:cNvSpPr/>
          <p:nvPr/>
        </p:nvSpPr>
        <p:spPr>
          <a:xfrm>
            <a:off x="2836250" y="7412490"/>
            <a:ext cx="290869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9919B97-CCC3-AE70-5E41-9DAA4B7FC098}"/>
              </a:ext>
            </a:extLst>
          </p:cNvPr>
          <p:cNvSpPr txBox="1"/>
          <p:nvPr/>
        </p:nvSpPr>
        <p:spPr>
          <a:xfrm>
            <a:off x="3017294" y="7554409"/>
            <a:ext cx="4469990"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ABBREVIATIONS</a:t>
            </a:r>
          </a:p>
        </p:txBody>
      </p:sp>
    </p:spTree>
    <p:extLst>
      <p:ext uri="{BB962C8B-B14F-4D97-AF65-F5344CB8AC3E}">
        <p14:creationId xmlns:p14="http://schemas.microsoft.com/office/powerpoint/2010/main" val="417735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9">
            <a:extLst>
              <a:ext uri="{FF2B5EF4-FFF2-40B4-BE49-F238E27FC236}">
                <a16:creationId xmlns:a16="http://schemas.microsoft.com/office/drawing/2014/main" id="{5816246D-AB5C-1347-1F10-B9A8FAA261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624" y="752079"/>
            <a:ext cx="4193984" cy="2658142"/>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75" name="Rectangle 74">
            <a:extLst>
              <a:ext uri="{FF2B5EF4-FFF2-40B4-BE49-F238E27FC236}">
                <a16:creationId xmlns:a16="http://schemas.microsoft.com/office/drawing/2014/main" id="{176638B2-369F-3ADF-131E-73597BF113B8}"/>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5">
            <a:extLst>
              <a:ext uri="{FF2B5EF4-FFF2-40B4-BE49-F238E27FC236}">
                <a16:creationId xmlns:a16="http://schemas.microsoft.com/office/drawing/2014/main" id="{15BE3557-BFC7-6216-8DFD-24B7226B1C36}"/>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13</a:t>
            </a:r>
          </a:p>
        </p:txBody>
      </p:sp>
      <p:grpSp>
        <p:nvGrpSpPr>
          <p:cNvPr id="77" name="Graphic 2">
            <a:extLst>
              <a:ext uri="{FF2B5EF4-FFF2-40B4-BE49-F238E27FC236}">
                <a16:creationId xmlns:a16="http://schemas.microsoft.com/office/drawing/2014/main" id="{0224666B-5238-1145-7DF3-3400F730D2B1}"/>
              </a:ext>
            </a:extLst>
          </p:cNvPr>
          <p:cNvGrpSpPr/>
          <p:nvPr/>
        </p:nvGrpSpPr>
        <p:grpSpPr>
          <a:xfrm rot="5400000">
            <a:off x="5340797" y="2244049"/>
            <a:ext cx="3833889" cy="1673865"/>
            <a:chOff x="3357879" y="5072538"/>
            <a:chExt cx="593407" cy="259080"/>
          </a:xfrm>
          <a:solidFill>
            <a:srgbClr val="EB7339"/>
          </a:solidFill>
        </p:grpSpPr>
        <p:sp>
          <p:nvSpPr>
            <p:cNvPr id="78" name="Freeform 77">
              <a:extLst>
                <a:ext uri="{FF2B5EF4-FFF2-40B4-BE49-F238E27FC236}">
                  <a16:creationId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84364" y="3939264"/>
            <a:ext cx="6013565" cy="3183144"/>
          </a:xfrm>
          <a:prstGeom prst="rect">
            <a:avLst/>
          </a:prstGeom>
        </p:spPr>
        <p:txBody>
          <a:bodyPr numCol="2">
            <a:noAutofit/>
          </a:bodyPr>
          <a:lstStyle/>
          <a:p>
            <a:pPr>
              <a:spcBef>
                <a:spcPts val="0"/>
              </a:spcBef>
            </a:pPr>
            <a:r>
              <a:rPr lang="en-US" b="1" dirty="0">
                <a:solidFill>
                  <a:srgbClr val="EB7339"/>
                </a:solidFill>
              </a:rPr>
              <a:t>Assumptions: </a:t>
            </a:r>
          </a:p>
          <a:p>
            <a:pPr>
              <a:spcBef>
                <a:spcPts val="0"/>
              </a:spcBef>
            </a:pPr>
            <a:r>
              <a:rPr lang="en-US" dirty="0"/>
              <a:t>What we assume about how change might happen (e.g. how the public will react to an idea, the affordability of an action </a:t>
            </a:r>
            <a:r>
              <a:rPr lang="en-US" dirty="0" err="1"/>
              <a:t>etc</a:t>
            </a:r>
            <a:r>
              <a:rPr lang="en-US" dirty="0"/>
              <a:t>). This can include assumptions </a:t>
            </a:r>
            <a:r>
              <a:rPr lang="en-US" dirty="0" err="1"/>
              <a:t>aboutenvironmental</a:t>
            </a:r>
            <a:r>
              <a:rPr lang="en-US" dirty="0"/>
              <a:t> and socio-economic conditions (scale of land use change, biodiversity loss, economic stability </a:t>
            </a:r>
            <a:r>
              <a:rPr lang="en-US" dirty="0" err="1"/>
              <a:t>etc</a:t>
            </a:r>
            <a:r>
              <a:rPr lang="en-US" dirty="0"/>
              <a:t>). Understanding assumptions is key to a good ToC process.</a:t>
            </a:r>
          </a:p>
          <a:p>
            <a:pPr>
              <a:spcBef>
                <a:spcPts val="0"/>
              </a:spcBef>
            </a:pPr>
            <a:r>
              <a:rPr lang="en-US" dirty="0"/>
              <a:t> </a:t>
            </a:r>
          </a:p>
          <a:p>
            <a:pPr>
              <a:spcBef>
                <a:spcPts val="0"/>
              </a:spcBef>
            </a:pPr>
            <a:r>
              <a:rPr lang="en-US" b="1" dirty="0">
                <a:solidFill>
                  <a:srgbClr val="EB7339"/>
                </a:solidFill>
              </a:rPr>
              <a:t>Backwards mapping: </a:t>
            </a:r>
          </a:p>
          <a:p>
            <a:pPr>
              <a:spcBef>
                <a:spcPts val="0"/>
              </a:spcBef>
            </a:pPr>
            <a:r>
              <a:rPr lang="en-US" dirty="0"/>
              <a:t>Working backwards from a ‘big picture or ultimate outcome’ then identifying the objectives that will get you there in reverse chronological order. An easy way to map backwards is to start with the ultimate outcome or change you wish to see. Ask yourself (or your group) “in order for this to happen what needs to be in place?”.</a:t>
            </a:r>
          </a:p>
          <a:p>
            <a:pPr>
              <a:spcBef>
                <a:spcPts val="0"/>
              </a:spcBef>
            </a:pPr>
            <a:r>
              <a:rPr lang="en-US" dirty="0"/>
              <a:t> </a:t>
            </a:r>
          </a:p>
          <a:p>
            <a:pPr>
              <a:spcBef>
                <a:spcPts val="0"/>
              </a:spcBef>
            </a:pPr>
            <a:r>
              <a:rPr lang="en-US" b="1" dirty="0">
                <a:solidFill>
                  <a:srgbClr val="EB7339"/>
                </a:solidFill>
              </a:rPr>
              <a:t>Barriers: </a:t>
            </a:r>
          </a:p>
          <a:p>
            <a:pPr>
              <a:spcBef>
                <a:spcPts val="0"/>
              </a:spcBef>
            </a:pPr>
            <a:r>
              <a:rPr lang="en-US" dirty="0"/>
              <a:t>Factors that may hinder the implementation of the project and which may disrupt the logic between outcomes, thus stalling or preventing change from happening. By </a:t>
            </a:r>
            <a:r>
              <a:rPr lang="en-US" dirty="0" err="1"/>
              <a:t>recognising</a:t>
            </a:r>
            <a:r>
              <a:rPr lang="en-US" dirty="0"/>
              <a:t> a barrier, either before or during a project, activities can be adjusted to mitigate this. An example of a barrier might be cultural resistance to change. When this barrier is identified more emphasis might be put on community sensitization and engagement or on engaging community leaders.</a:t>
            </a:r>
          </a:p>
          <a:p>
            <a:pPr>
              <a:spcBef>
                <a:spcPts val="0"/>
              </a:spcBef>
            </a:pPr>
            <a:endParaRPr lang="en-US" dirty="0"/>
          </a:p>
          <a:p>
            <a:pPr>
              <a:spcBef>
                <a:spcPts val="0"/>
              </a:spcBef>
            </a:pPr>
            <a:endParaRPr lang="en-US" dirty="0"/>
          </a:p>
          <a:p>
            <a:pPr>
              <a:spcBef>
                <a:spcPts val="0"/>
              </a:spcBef>
            </a:pPr>
            <a:endParaRPr lang="en-US" dirty="0"/>
          </a:p>
          <a:p>
            <a:pPr>
              <a:spcBef>
                <a:spcPts val="0"/>
              </a:spcBef>
            </a:pPr>
            <a:r>
              <a:rPr lang="en-US" dirty="0"/>
              <a:t> </a:t>
            </a:r>
          </a:p>
          <a:p>
            <a:pPr>
              <a:spcBef>
                <a:spcPts val="0"/>
              </a:spcBef>
            </a:pPr>
            <a:r>
              <a:rPr lang="en-US" b="1" dirty="0">
                <a:solidFill>
                  <a:srgbClr val="EB7339"/>
                </a:solidFill>
              </a:rPr>
              <a:t>Indicator: </a:t>
            </a:r>
          </a:p>
          <a:p>
            <a:pPr>
              <a:spcBef>
                <a:spcPts val="0"/>
              </a:spcBef>
            </a:pPr>
            <a:r>
              <a:rPr lang="en-US" dirty="0"/>
              <a:t>Indicators that demonstrate progress towards a specific a recondition/outcome or progress along a pathway of change. For example, an indicator of improved management of climate-related risks in the private sector might be the “percentage of businesses that have joined a climate impacts insurance scheme”.</a:t>
            </a:r>
          </a:p>
          <a:p>
            <a:pPr>
              <a:spcBef>
                <a:spcPts val="0"/>
              </a:spcBef>
            </a:pPr>
            <a:r>
              <a:rPr lang="en-US" dirty="0"/>
              <a:t> </a:t>
            </a:r>
          </a:p>
          <a:p>
            <a:pPr>
              <a:spcBef>
                <a:spcPts val="0"/>
              </a:spcBef>
            </a:pPr>
            <a:r>
              <a:rPr lang="en-US" b="1" dirty="0"/>
              <a:t>Other useful definitions of indicators include:</a:t>
            </a:r>
          </a:p>
          <a:p>
            <a:pPr marL="171450" indent="-171450" algn="l">
              <a:spcBef>
                <a:spcPts val="0"/>
              </a:spcBef>
              <a:buClr>
                <a:srgbClr val="EB7339"/>
              </a:buClr>
              <a:buFont typeface="Arial" panose="020B0604020202020204" pitchFamily="34" charset="0"/>
              <a:buChar char="•"/>
            </a:pPr>
            <a:r>
              <a:rPr lang="en-US" dirty="0"/>
              <a:t>“An indicator provides evidence that a certain condition exists or certain results have or have not been achieved and can be either quantitative or qualitative.” (</a:t>
            </a:r>
            <a:r>
              <a:rPr lang="en-US" dirty="0" err="1"/>
              <a:t>Biesbroek</a:t>
            </a:r>
            <a:r>
              <a:rPr lang="en-US" dirty="0"/>
              <a:t> and Swart 2014).</a:t>
            </a:r>
          </a:p>
          <a:p>
            <a:pPr marL="171450" indent="-171450" algn="l">
              <a:spcBef>
                <a:spcPts val="0"/>
              </a:spcBef>
              <a:buClr>
                <a:srgbClr val="EB7339"/>
              </a:buClr>
              <a:buFont typeface="Arial" panose="020B0604020202020204" pitchFamily="34" charset="0"/>
              <a:buChar char="•"/>
            </a:pPr>
            <a:r>
              <a:rPr lang="en-US" dirty="0"/>
              <a:t> Indicators provide “clues and direction on how change is occurring and if outcomes are being achieved” (Climate-Eval Community of Practice, 2015).</a:t>
            </a:r>
          </a:p>
          <a:p>
            <a:pPr>
              <a:spcBef>
                <a:spcPts val="0"/>
              </a:spcBef>
            </a:pPr>
            <a:r>
              <a:rPr lang="en-US" dirty="0"/>
              <a:t> </a:t>
            </a:r>
          </a:p>
          <a:p>
            <a:pPr>
              <a:spcBef>
                <a:spcPts val="0"/>
              </a:spcBef>
            </a:pPr>
            <a:r>
              <a:rPr lang="en-US" b="1" dirty="0">
                <a:solidFill>
                  <a:srgbClr val="EB7339"/>
                </a:solidFill>
              </a:rPr>
              <a:t>“In order for this to happen…” and “if then” logic: </a:t>
            </a:r>
          </a:p>
          <a:p>
            <a:pPr>
              <a:spcBef>
                <a:spcPts val="0"/>
              </a:spcBef>
            </a:pPr>
            <a:r>
              <a:rPr lang="en-US" dirty="0"/>
              <a:t>These are useful ways of testing your outcomes pathway. Working back from the ultimate outcome or change you wish to see, place the phrase “in order for this to happen…” between each precondition/outcome. You can also test your logic by reading ‘forwards’ i.e. from early outcomes to ultimate outcome, inserting the phrase “if then” between outcome levels. This should flow logically, showing that if one outcome is achieved it is reasonably logical that the next is attainable.</a:t>
            </a:r>
          </a:p>
          <a:p>
            <a:pPr>
              <a:spcBef>
                <a:spcPts val="0"/>
              </a:spcBef>
            </a:pPr>
            <a:r>
              <a:rPr lang="en-US" dirty="0"/>
              <a:t> </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35</a:t>
            </a:fld>
            <a:endParaRPr lang="en-US" dirty="0"/>
          </a:p>
        </p:txBody>
      </p:sp>
      <p:sp>
        <p:nvSpPr>
          <p:cNvPr id="13" name="Rectangle 12">
            <a:extLst>
              <a:ext uri="{FF2B5EF4-FFF2-40B4-BE49-F238E27FC236}">
                <a16:creationId xmlns:a16="http://schemas.microsoft.com/office/drawing/2014/main" id="{3B882552-2919-E9BB-CD57-69E692217DA0}"/>
              </a:ext>
            </a:extLst>
          </p:cNvPr>
          <p:cNvSpPr/>
          <p:nvPr/>
        </p:nvSpPr>
        <p:spPr>
          <a:xfrm>
            <a:off x="1033104" y="1110623"/>
            <a:ext cx="3539259"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1083447" y="1166583"/>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THEORY OF CHANGE -</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Rectangle 4">
            <a:extLst>
              <a:ext uri="{FF2B5EF4-FFF2-40B4-BE49-F238E27FC236}">
                <a16:creationId xmlns:a16="http://schemas.microsoft.com/office/drawing/2014/main" id="{F14F1E8A-21BC-BD5A-983A-6BEDC1D23EBD}"/>
              </a:ext>
            </a:extLst>
          </p:cNvPr>
          <p:cNvSpPr/>
          <p:nvPr/>
        </p:nvSpPr>
        <p:spPr>
          <a:xfrm>
            <a:off x="1033105" y="1798456"/>
            <a:ext cx="3384390"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6">
            <a:extLst>
              <a:ext uri="{FF2B5EF4-FFF2-40B4-BE49-F238E27FC236}">
                <a16:creationId xmlns:a16="http://schemas.microsoft.com/office/drawing/2014/main" id="{B3E635CE-187A-BBDC-559B-5A9CE0DFBA8C}"/>
              </a:ext>
            </a:extLst>
          </p:cNvPr>
          <p:cNvSpPr txBox="1"/>
          <p:nvPr/>
        </p:nvSpPr>
        <p:spPr>
          <a:xfrm>
            <a:off x="1083447" y="1854416"/>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GLOSSARY TERMS &amp;</a:t>
            </a:r>
          </a:p>
        </p:txBody>
      </p:sp>
      <p:sp>
        <p:nvSpPr>
          <p:cNvPr id="8" name="Rectangle 7">
            <a:extLst>
              <a:ext uri="{FF2B5EF4-FFF2-40B4-BE49-F238E27FC236}">
                <a16:creationId xmlns:a16="http://schemas.microsoft.com/office/drawing/2014/main" id="{85295880-4682-EA76-AB6D-A354DC99B4CB}"/>
              </a:ext>
            </a:extLst>
          </p:cNvPr>
          <p:cNvSpPr/>
          <p:nvPr/>
        </p:nvSpPr>
        <p:spPr>
          <a:xfrm>
            <a:off x="1033104" y="2494137"/>
            <a:ext cx="2729517"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769AF585-6C6E-AA03-0927-6BE7134C2085}"/>
              </a:ext>
            </a:extLst>
          </p:cNvPr>
          <p:cNvSpPr txBox="1"/>
          <p:nvPr/>
        </p:nvSpPr>
        <p:spPr>
          <a:xfrm>
            <a:off x="1083447" y="2550097"/>
            <a:ext cx="4504376"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ABBREVIATIONS</a:t>
            </a:r>
          </a:p>
        </p:txBody>
      </p:sp>
    </p:spTree>
    <p:extLst>
      <p:ext uri="{BB962C8B-B14F-4D97-AF65-F5344CB8AC3E}">
        <p14:creationId xmlns:p14="http://schemas.microsoft.com/office/powerpoint/2010/main" val="78858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aphic 2">
            <a:extLst>
              <a:ext uri="{FF2B5EF4-FFF2-40B4-BE49-F238E27FC236}">
                <a16:creationId xmlns:a16="http://schemas.microsoft.com/office/drawing/2014/main" id="{0224666B-5238-1145-7DF3-3400F730D2B1}"/>
              </a:ext>
            </a:extLst>
          </p:cNvPr>
          <p:cNvGrpSpPr/>
          <p:nvPr/>
        </p:nvGrpSpPr>
        <p:grpSpPr>
          <a:xfrm rot="10800000">
            <a:off x="2200031" y="9017948"/>
            <a:ext cx="3833889" cy="1673865"/>
            <a:chOff x="3357879" y="5072538"/>
            <a:chExt cx="593407" cy="259080"/>
          </a:xfrm>
          <a:solidFill>
            <a:srgbClr val="EB7339"/>
          </a:solidFill>
        </p:grpSpPr>
        <p:sp>
          <p:nvSpPr>
            <p:cNvPr id="78" name="Freeform 77">
              <a:extLst>
                <a:ext uri="{FF2B5EF4-FFF2-40B4-BE49-F238E27FC236}">
                  <a16:creationId xmlns:a16="http://schemas.microsoft.com/office/drawing/2014/main" id="{9CDC3ED6-7DB7-9805-8A9A-63B9E6CB7577}"/>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21DA5ACD-AC57-3935-5F31-6F286E53621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0" name="Freeform 79">
              <a:extLst>
                <a:ext uri="{FF2B5EF4-FFF2-40B4-BE49-F238E27FC236}">
                  <a16:creationId xmlns:a16="http://schemas.microsoft.com/office/drawing/2014/main" id="{6B291E43-9F5C-3DF7-C873-7A7732FA616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784364" y="957603"/>
            <a:ext cx="6013565" cy="8007493"/>
          </a:xfrm>
          <a:prstGeom prst="rect">
            <a:avLst/>
          </a:prstGeom>
        </p:spPr>
        <p:txBody>
          <a:bodyPr lIns="91440" tIns="45720" rIns="91440" bIns="45720" numCol="2" spcCol="216000" anchor="t">
            <a:noAutofit/>
          </a:bodyPr>
          <a:lstStyle/>
          <a:p>
            <a:pPr>
              <a:spcBef>
                <a:spcPts val="0"/>
              </a:spcBef>
            </a:pPr>
            <a:r>
              <a:rPr lang="en-US" b="1" dirty="0">
                <a:solidFill>
                  <a:srgbClr val="EB7339"/>
                </a:solidFill>
              </a:rPr>
              <a:t>Outputs: </a:t>
            </a:r>
          </a:p>
          <a:p>
            <a:pPr>
              <a:spcBef>
                <a:spcPts val="0"/>
              </a:spcBef>
            </a:pPr>
            <a:r>
              <a:rPr lang="en-US" dirty="0"/>
              <a:t>Results, products, goods or services which result from an intervention. For example, an intervention might be to hold a public consultation. The output could be that 200 people participated and were consulted on climate change adaptation options. The outcome (see below) might be greater community commitment to the selected adaptation option.</a:t>
            </a:r>
          </a:p>
          <a:p>
            <a:pPr>
              <a:spcBef>
                <a:spcPts val="0"/>
              </a:spcBef>
            </a:pPr>
            <a:endParaRPr lang="en-US" dirty="0"/>
          </a:p>
          <a:p>
            <a:pPr>
              <a:spcBef>
                <a:spcPts val="0"/>
              </a:spcBef>
            </a:pPr>
            <a:r>
              <a:rPr lang="en-US" b="1" dirty="0">
                <a:solidFill>
                  <a:srgbClr val="EB7339"/>
                </a:solidFill>
              </a:rPr>
              <a:t>Outcome: </a:t>
            </a:r>
          </a:p>
          <a:p>
            <a:pPr>
              <a:spcBef>
                <a:spcPts val="0"/>
              </a:spcBef>
            </a:pPr>
            <a:r>
              <a:rPr lang="en-US" dirty="0"/>
              <a:t>The likely or achieved effects (results) of an intervention’s outputs. These results occur after shorter term outputs are achieved and sometimes long after project activities are completed. Outcomes might relate to improved knowledge, attitudes, beliefs, skills, </a:t>
            </a:r>
            <a:r>
              <a:rPr lang="en-US" dirty="0" err="1"/>
              <a:t>behaviours</a:t>
            </a:r>
            <a:r>
              <a:rPr lang="en-US" dirty="0"/>
              <a:t>, access, policies and environmental conditions. In ToC, these outcomes can also be considered ‘preconditions’ (things that need be in place to make the next outcome</a:t>
            </a:r>
          </a:p>
          <a:p>
            <a:pPr>
              <a:spcBef>
                <a:spcPts val="0"/>
              </a:spcBef>
            </a:pPr>
            <a:r>
              <a:rPr lang="en-US" dirty="0"/>
              <a:t>possible or more likely).</a:t>
            </a:r>
          </a:p>
          <a:p>
            <a:pPr>
              <a:spcBef>
                <a:spcPts val="0"/>
              </a:spcBef>
            </a:pPr>
            <a:endParaRPr lang="en-US" dirty="0"/>
          </a:p>
          <a:p>
            <a:pPr>
              <a:spcBef>
                <a:spcPts val="0"/>
              </a:spcBef>
            </a:pPr>
            <a:r>
              <a:rPr lang="en-US" b="1" dirty="0">
                <a:solidFill>
                  <a:srgbClr val="EB7339"/>
                </a:solidFill>
              </a:rPr>
              <a:t>Ultimate outcome: </a:t>
            </a:r>
          </a:p>
          <a:p>
            <a:pPr>
              <a:spcBef>
                <a:spcPts val="0"/>
              </a:spcBef>
            </a:pPr>
            <a:r>
              <a:rPr lang="en-US" dirty="0"/>
              <a:t>The high-level outcome you wish to achieve. This sits at the top of your ToC diagram (or just below the vision statement) and should articulate the main change(s) you wish to achieve.</a:t>
            </a:r>
          </a:p>
          <a:p>
            <a:pPr>
              <a:spcBef>
                <a:spcPts val="0"/>
              </a:spcBef>
            </a:pPr>
            <a:endParaRPr lang="en-US" dirty="0"/>
          </a:p>
          <a:p>
            <a:pPr>
              <a:spcBef>
                <a:spcPts val="0"/>
              </a:spcBef>
            </a:pPr>
            <a:r>
              <a:rPr lang="en-US" b="1" dirty="0">
                <a:solidFill>
                  <a:srgbClr val="EB7339"/>
                </a:solidFill>
              </a:rPr>
              <a:t>Intermediate outcome: </a:t>
            </a:r>
          </a:p>
          <a:p>
            <a:pPr>
              <a:spcBef>
                <a:spcPts val="0"/>
              </a:spcBef>
            </a:pPr>
            <a:r>
              <a:rPr lang="en-US" dirty="0"/>
              <a:t>An outcome which contributes to the achievement of your ultimate outcome and, as such, is a precondition for the ultimate outcome.</a:t>
            </a:r>
          </a:p>
          <a:p>
            <a:pPr>
              <a:spcBef>
                <a:spcPts val="0"/>
              </a:spcBef>
            </a:pPr>
            <a:endParaRPr lang="en-US" dirty="0"/>
          </a:p>
          <a:p>
            <a:pPr>
              <a:spcBef>
                <a:spcPts val="0"/>
              </a:spcBef>
            </a:pPr>
            <a:r>
              <a:rPr lang="en-US" b="1" dirty="0">
                <a:solidFill>
                  <a:srgbClr val="EB7339"/>
                </a:solidFill>
              </a:rPr>
              <a:t>M&amp;E:</a:t>
            </a:r>
          </a:p>
          <a:p>
            <a:pPr>
              <a:spcBef>
                <a:spcPts val="0"/>
              </a:spcBef>
            </a:pPr>
            <a:r>
              <a:rPr lang="en-US" dirty="0"/>
              <a:t>monitoring and evaluation </a:t>
            </a:r>
          </a:p>
          <a:p>
            <a:pPr>
              <a:spcBef>
                <a:spcPts val="0"/>
              </a:spcBef>
            </a:pPr>
            <a:endParaRPr lang="en-US" dirty="0"/>
          </a:p>
          <a:p>
            <a:pPr algn="l">
              <a:spcBef>
                <a:spcPts val="0"/>
              </a:spcBef>
            </a:pPr>
            <a:r>
              <a:rPr lang="en-US" b="1" dirty="0">
                <a:solidFill>
                  <a:srgbClr val="EB7339"/>
                </a:solidFill>
              </a:rPr>
              <a:t>Pathway of Change/Outcomes; </a:t>
            </a:r>
          </a:p>
          <a:p>
            <a:pPr algn="l">
              <a:spcBef>
                <a:spcPts val="0"/>
              </a:spcBef>
            </a:pPr>
            <a:r>
              <a:rPr lang="en-US" b="1" dirty="0">
                <a:solidFill>
                  <a:srgbClr val="EB7339"/>
                </a:solidFill>
              </a:rPr>
              <a:t>Pathway/Impact; Pathway/Outcome; Chain/Causal Pathway: </a:t>
            </a:r>
          </a:p>
          <a:p>
            <a:pPr algn="l">
              <a:spcBef>
                <a:spcPts val="0"/>
              </a:spcBef>
            </a:pPr>
            <a:endParaRPr lang="en-US" dirty="0">
              <a:solidFill>
                <a:srgbClr val="EB7339"/>
              </a:solidFill>
            </a:endParaRPr>
          </a:p>
          <a:p>
            <a:pPr>
              <a:spcBef>
                <a:spcPts val="0"/>
              </a:spcBef>
            </a:pPr>
            <a:r>
              <a:rPr lang="en-US" dirty="0"/>
              <a:t>These closely-related terms are often used interchangeably and refer to a way of showing each outcome in its logical relationship to all the others, as well as chronological flow. These approaches illustrate the (assumed) cause-and-effect relationships between the long-term goal and the penultimate, intermediate and early outcomes.</a:t>
            </a:r>
          </a:p>
          <a:p>
            <a:pPr>
              <a:spcBef>
                <a:spcPts val="0"/>
              </a:spcBef>
            </a:pPr>
            <a:endParaRPr lang="en-US" dirty="0"/>
          </a:p>
          <a:p>
            <a:pPr>
              <a:spcBef>
                <a:spcPts val="0"/>
              </a:spcBef>
            </a:pPr>
            <a:endParaRPr lang="en-US" dirty="0"/>
          </a:p>
          <a:p>
            <a:pPr>
              <a:spcBef>
                <a:spcPts val="0"/>
              </a:spcBef>
            </a:pPr>
            <a:r>
              <a:rPr lang="en-US" b="1" dirty="0">
                <a:solidFill>
                  <a:srgbClr val="EB7339"/>
                </a:solidFill>
              </a:rPr>
              <a:t>Preconditions: </a:t>
            </a:r>
          </a:p>
          <a:p>
            <a:pPr>
              <a:spcBef>
                <a:spcPts val="0"/>
              </a:spcBef>
            </a:pPr>
            <a:r>
              <a:rPr lang="en-US" dirty="0"/>
              <a:t>Conditions that need be in place to make the next outcome possible or more likely. A precondition is therefore an outcome for a nearer point in time.</a:t>
            </a:r>
          </a:p>
          <a:p>
            <a:pPr>
              <a:spcBef>
                <a:spcPts val="0"/>
              </a:spcBef>
            </a:pPr>
            <a:endParaRPr lang="en-US" dirty="0"/>
          </a:p>
          <a:p>
            <a:pPr>
              <a:spcBef>
                <a:spcPts val="0"/>
              </a:spcBef>
            </a:pPr>
            <a:r>
              <a:rPr lang="en-US" b="1" dirty="0">
                <a:solidFill>
                  <a:srgbClr val="EB7339"/>
                </a:solidFill>
              </a:rPr>
              <a:t>Theory of Change (ToC):</a:t>
            </a:r>
            <a:r>
              <a:rPr lang="en-US" dirty="0"/>
              <a:t> Variously defined but generally refers to a planning process which articulates how change can be achieved. Other definitions include “an explanation of how a group of stakeholders expects to reach a commonly understood long-term goal” (Anderson,2005) and “a process of project planning and evaluation which maps the relationship between a long-term goal of a project and the intermediate and early changes that are required to bring it about” (Conservation International, 2013).</a:t>
            </a:r>
          </a:p>
          <a:p>
            <a:pPr>
              <a:spcBef>
                <a:spcPts val="0"/>
              </a:spcBef>
            </a:pPr>
            <a:endParaRPr lang="en-US" dirty="0"/>
          </a:p>
          <a:p>
            <a:pPr>
              <a:spcBef>
                <a:spcPts val="0"/>
              </a:spcBef>
            </a:pPr>
            <a:r>
              <a:rPr lang="en-US" b="1" dirty="0">
                <a:solidFill>
                  <a:srgbClr val="EB7339"/>
                </a:solidFill>
              </a:rPr>
              <a:t>Threshold: </a:t>
            </a:r>
          </a:p>
          <a:p>
            <a:pPr>
              <a:spcBef>
                <a:spcPts val="0"/>
              </a:spcBef>
            </a:pPr>
            <a:r>
              <a:rPr lang="en-US" dirty="0"/>
              <a:t>A threshold is different from an indicator as it identifies the point at which an outcome is met. For example, an indicator of improved management of climate-related risks in the private sector might be the “percentage of businesses that have joined a climate impacts insurance scheme” but the threshold might be “75% of businesses have joined a climate impacts insurance scheme”. As such, a threshold requires discussion and agreement</a:t>
            </a:r>
          </a:p>
          <a:p>
            <a:pPr>
              <a:spcBef>
                <a:spcPts val="0"/>
              </a:spcBef>
            </a:pPr>
            <a:r>
              <a:rPr lang="en-US" dirty="0"/>
              <a:t>on what constitutes success.</a:t>
            </a:r>
          </a:p>
          <a:p>
            <a:pPr>
              <a:spcBef>
                <a:spcPts val="0"/>
              </a:spcBef>
            </a:pPr>
            <a:endParaRPr lang="en-US" dirty="0"/>
          </a:p>
          <a:p>
            <a:pPr>
              <a:spcBef>
                <a:spcPts val="0"/>
              </a:spcBef>
            </a:pPr>
            <a:r>
              <a:rPr lang="en-US" b="1" dirty="0">
                <a:solidFill>
                  <a:srgbClr val="EB7339"/>
                </a:solidFill>
              </a:rPr>
              <a:t>Vision statement: </a:t>
            </a:r>
          </a:p>
          <a:p>
            <a:pPr>
              <a:spcBef>
                <a:spcPts val="0"/>
              </a:spcBef>
            </a:pPr>
            <a:r>
              <a:rPr lang="en-US" dirty="0"/>
              <a:t>An idealistic description of the desired outcomes achieved after successful completion of a project or </a:t>
            </a:r>
            <a:r>
              <a:rPr lang="en-US" dirty="0" err="1"/>
              <a:t>programme</a:t>
            </a:r>
            <a:r>
              <a:rPr lang="en-US" dirty="0"/>
              <a:t>. It is a vivid description that is designed to inspire the project beneficiaries, funders and those implementing the project.</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36</a:t>
            </a:fld>
            <a:endParaRPr lang="en-US" dirty="0"/>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389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C8E5EBD-7ACA-5142-B824-41255ACC3AD0}"/>
              </a:ext>
            </a:extLst>
          </p:cNvPr>
          <p:cNvSpPr>
            <a:spLocks noGrp="1"/>
          </p:cNvSpPr>
          <p:nvPr>
            <p:ph type="body" sz="quarter" idx="15"/>
          </p:nvPr>
        </p:nvSpPr>
        <p:spPr/>
        <p:txBody>
          <a:bodyPr/>
          <a:lstStyle/>
          <a:p>
            <a:r>
              <a:rPr lang="en-US" b="0" dirty="0"/>
              <a:t>www.climatechampions.how</a:t>
            </a:r>
          </a:p>
        </p:txBody>
      </p:sp>
      <p:grpSp>
        <p:nvGrpSpPr>
          <p:cNvPr id="14" name="Graphic 3">
            <a:extLst>
              <a:ext uri="{FF2B5EF4-FFF2-40B4-BE49-F238E27FC236}">
                <a16:creationId xmlns:a16="http://schemas.microsoft.com/office/drawing/2014/main" id="{6655FFE1-4B55-A94D-9335-305E417A6C69}"/>
              </a:ext>
            </a:extLst>
          </p:cNvPr>
          <p:cNvGrpSpPr/>
          <p:nvPr/>
        </p:nvGrpSpPr>
        <p:grpSpPr>
          <a:xfrm>
            <a:off x="6118737" y="9277069"/>
            <a:ext cx="280634" cy="280634"/>
            <a:chOff x="1950027" y="2499889"/>
            <a:chExt cx="850463" cy="850463"/>
          </a:xfrm>
        </p:grpSpPr>
        <p:sp>
          <p:nvSpPr>
            <p:cNvPr id="15" name="Freeform 14">
              <a:extLst>
                <a:ext uri="{FF2B5EF4-FFF2-40B4-BE49-F238E27FC236}">
                  <a16:creationId xmlns:a16="http://schemas.microsoft.com/office/drawing/2014/main" id="{B0A79935-E87D-8249-9A9B-ADFDE02EF1B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6" name="Graphic 3">
              <a:extLst>
                <a:ext uri="{FF2B5EF4-FFF2-40B4-BE49-F238E27FC236}">
                  <a16:creationId xmlns:a16="http://schemas.microsoft.com/office/drawing/2014/main" id="{12120928-CC1E-894A-B932-5E466806FC6F}"/>
                </a:ext>
              </a:extLst>
            </p:cNvPr>
            <p:cNvGrpSpPr/>
            <p:nvPr/>
          </p:nvGrpSpPr>
          <p:grpSpPr>
            <a:xfrm>
              <a:off x="2107521" y="2657382"/>
              <a:ext cx="535476" cy="535477"/>
              <a:chOff x="2107521" y="2657382"/>
              <a:chExt cx="535476" cy="535477"/>
            </a:xfrm>
            <a:solidFill>
              <a:srgbClr val="FFFFFF"/>
            </a:solidFill>
          </p:grpSpPr>
          <p:sp>
            <p:nvSpPr>
              <p:cNvPr id="17" name="Freeform 16">
                <a:extLst>
                  <a:ext uri="{FF2B5EF4-FFF2-40B4-BE49-F238E27FC236}">
                    <a16:creationId xmlns:a16="http://schemas.microsoft.com/office/drawing/2014/main" id="{A071255F-18FD-1545-AD01-865B7140F5A0}"/>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8F9F2A48-47CA-E84C-9AA0-FF764411D59F}"/>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79768179-DCA1-7544-95D2-71186F877F08}"/>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0" name="Graphic 3">
            <a:extLst>
              <a:ext uri="{FF2B5EF4-FFF2-40B4-BE49-F238E27FC236}">
                <a16:creationId xmlns:a16="http://schemas.microsoft.com/office/drawing/2014/main" id="{DD84D2E2-E37C-8547-A474-DD8391AB8269}"/>
              </a:ext>
            </a:extLst>
          </p:cNvPr>
          <p:cNvGrpSpPr/>
          <p:nvPr/>
        </p:nvGrpSpPr>
        <p:grpSpPr>
          <a:xfrm>
            <a:off x="5426506" y="9277069"/>
            <a:ext cx="280634" cy="280634"/>
            <a:chOff x="-147782" y="2499889"/>
            <a:chExt cx="850463" cy="850463"/>
          </a:xfrm>
        </p:grpSpPr>
        <p:sp>
          <p:nvSpPr>
            <p:cNvPr id="21" name="Freeform 20">
              <a:extLst>
                <a:ext uri="{FF2B5EF4-FFF2-40B4-BE49-F238E27FC236}">
                  <a16:creationId xmlns:a16="http://schemas.microsoft.com/office/drawing/2014/main" id="{D623606C-8152-A749-88E2-B5730B96C4D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7655820C-573A-FA4B-A950-E02E983E7BB2}"/>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3" name="Graphic 3">
            <a:extLst>
              <a:ext uri="{FF2B5EF4-FFF2-40B4-BE49-F238E27FC236}">
                <a16:creationId xmlns:a16="http://schemas.microsoft.com/office/drawing/2014/main" id="{A2476545-66DF-1A4E-8F6E-772B0D8C3484}"/>
              </a:ext>
            </a:extLst>
          </p:cNvPr>
          <p:cNvGrpSpPr/>
          <p:nvPr/>
        </p:nvGrpSpPr>
        <p:grpSpPr>
          <a:xfrm>
            <a:off x="6464645" y="9277069"/>
            <a:ext cx="280634" cy="280634"/>
            <a:chOff x="2998302" y="2499889"/>
            <a:chExt cx="850463" cy="850463"/>
          </a:xfrm>
        </p:grpSpPr>
        <p:sp>
          <p:nvSpPr>
            <p:cNvPr id="24" name="Freeform 23">
              <a:extLst>
                <a:ext uri="{FF2B5EF4-FFF2-40B4-BE49-F238E27FC236}">
                  <a16:creationId xmlns:a16="http://schemas.microsoft.com/office/drawing/2014/main" id="{CCBC304B-9D40-E140-8AF6-D3A385E6F200}"/>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7F8DCB40-E078-6749-AE0F-B87186ACE4C2}"/>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6" name="Graphic 3">
            <a:extLst>
              <a:ext uri="{FF2B5EF4-FFF2-40B4-BE49-F238E27FC236}">
                <a16:creationId xmlns:a16="http://schemas.microsoft.com/office/drawing/2014/main" id="{EE9FE6B7-574E-BA43-9AC7-6FF593D5AB6E}"/>
              </a:ext>
            </a:extLst>
          </p:cNvPr>
          <p:cNvGrpSpPr/>
          <p:nvPr/>
        </p:nvGrpSpPr>
        <p:grpSpPr>
          <a:xfrm>
            <a:off x="5080599" y="9277069"/>
            <a:ext cx="280634" cy="280842"/>
            <a:chOff x="-1196056" y="2499889"/>
            <a:chExt cx="850463" cy="851093"/>
          </a:xfrm>
        </p:grpSpPr>
        <p:sp>
          <p:nvSpPr>
            <p:cNvPr id="28" name="Freeform 27">
              <a:extLst>
                <a:ext uri="{FF2B5EF4-FFF2-40B4-BE49-F238E27FC236}">
                  <a16:creationId xmlns:a16="http://schemas.microsoft.com/office/drawing/2014/main" id="{D0E73F42-2990-074E-BDDB-C57AEA8264D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71CB2147-4B9A-4748-BE8E-C8018DF23F89}"/>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DB36F6A5-0683-9542-AB4A-A712838733EF}"/>
              </a:ext>
            </a:extLst>
          </p:cNvPr>
          <p:cNvGrpSpPr/>
          <p:nvPr/>
        </p:nvGrpSpPr>
        <p:grpSpPr>
          <a:xfrm>
            <a:off x="5772622" y="9277069"/>
            <a:ext cx="280634" cy="280634"/>
            <a:chOff x="5339337" y="8702010"/>
            <a:chExt cx="280634" cy="280634"/>
          </a:xfrm>
          <a:solidFill>
            <a:srgbClr val="12B4CB"/>
          </a:solidFill>
        </p:grpSpPr>
        <p:sp>
          <p:nvSpPr>
            <p:cNvPr id="31" name="Freeform 30">
              <a:extLst>
                <a:ext uri="{FF2B5EF4-FFF2-40B4-BE49-F238E27FC236}">
                  <a16:creationId xmlns:a16="http://schemas.microsoft.com/office/drawing/2014/main" id="{65C113C3-2706-C94D-A10C-79C3C75C4E79}"/>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2" name="Graphic 31" descr="World with solid fill">
              <a:extLst>
                <a:ext uri="{FF2B5EF4-FFF2-40B4-BE49-F238E27FC236}">
                  <a16:creationId xmlns:a16="http://schemas.microsoft.com/office/drawing/2014/main" id="{AAA33D17-BCDD-8240-A0E3-4205B70C1F2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56616" y="8719289"/>
              <a:ext cx="246077" cy="246077"/>
            </a:xfrm>
            <a:prstGeom prst="rect">
              <a:avLst/>
            </a:prstGeom>
          </p:spPr>
        </p:pic>
      </p:grpSp>
      <p:grpSp>
        <p:nvGrpSpPr>
          <p:cNvPr id="36" name="Group 35">
            <a:extLst>
              <a:ext uri="{FF2B5EF4-FFF2-40B4-BE49-F238E27FC236}">
                <a16:creationId xmlns:a16="http://schemas.microsoft.com/office/drawing/2014/main" id="{9593F5BB-D04D-7744-B9BC-4AEFA1922142}"/>
              </a:ext>
            </a:extLst>
          </p:cNvPr>
          <p:cNvGrpSpPr/>
          <p:nvPr/>
        </p:nvGrpSpPr>
        <p:grpSpPr>
          <a:xfrm>
            <a:off x="457895" y="4695458"/>
            <a:ext cx="6240819" cy="4003494"/>
            <a:chOff x="1950803" y="3053151"/>
            <a:chExt cx="5608871" cy="3418425"/>
          </a:xfrm>
        </p:grpSpPr>
        <p:pic>
          <p:nvPicPr>
            <p:cNvPr id="37" name="Picture 36">
              <a:extLst>
                <a:ext uri="{FF2B5EF4-FFF2-40B4-BE49-F238E27FC236}">
                  <a16:creationId xmlns:a16="http://schemas.microsoft.com/office/drawing/2014/main" id="{E0E9161E-301E-E94D-AC89-72EEA4DF98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50803" y="3053151"/>
              <a:ext cx="5608871" cy="3418425"/>
            </a:xfrm>
            <a:prstGeom prst="rect">
              <a:avLst/>
            </a:prstGeom>
          </p:spPr>
        </p:pic>
        <p:sp>
          <p:nvSpPr>
            <p:cNvPr id="38" name="Rectangle 37">
              <a:extLst>
                <a:ext uri="{FF2B5EF4-FFF2-40B4-BE49-F238E27FC236}">
                  <a16:creationId xmlns:a16="http://schemas.microsoft.com/office/drawing/2014/main" id="{66AC613F-6CE3-A942-AD13-64C3B885CC67}"/>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323" name="Text Placeholder 7">
            <a:extLst>
              <a:ext uri="{FF2B5EF4-FFF2-40B4-BE49-F238E27FC236}">
                <a16:creationId xmlns:a16="http://schemas.microsoft.com/office/drawing/2014/main" id="{60EF6026-6CFF-9A49-8438-F3531F8838EB}"/>
              </a:ext>
            </a:extLst>
          </p:cNvPr>
          <p:cNvSpPr txBox="1">
            <a:spLocks/>
          </p:cNvSpPr>
          <p:nvPr/>
        </p:nvSpPr>
        <p:spPr>
          <a:xfrm>
            <a:off x="4868788" y="8523290"/>
            <a:ext cx="2023493" cy="708318"/>
          </a:xfrm>
          <a:prstGeom prst="rect">
            <a:avLst/>
          </a:prstGeom>
        </p:spPr>
        <p:txBody>
          <a:bodyPr>
            <a:noAutofit/>
          </a:bodyPr>
          <a:lstStyle>
            <a:lvl1pPr marL="0" indent="0" algn="ctr"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dirty="0">
                <a:solidFill>
                  <a:srgbClr val="354F92"/>
                </a:solidFill>
              </a:rPr>
              <a:t>FOLLOW OUR JOURNEY</a:t>
            </a:r>
          </a:p>
        </p:txBody>
      </p:sp>
      <p:sp>
        <p:nvSpPr>
          <p:cNvPr id="2" name="Rectangle 1">
            <a:extLst>
              <a:ext uri="{FF2B5EF4-FFF2-40B4-BE49-F238E27FC236}">
                <a16:creationId xmlns:a16="http://schemas.microsoft.com/office/drawing/2014/main" id="{DE803701-3DBD-2C14-94A1-262001EFC4BD}"/>
              </a:ext>
            </a:extLst>
          </p:cNvPr>
          <p:cNvSpPr/>
          <p:nvPr/>
        </p:nvSpPr>
        <p:spPr>
          <a:xfrm>
            <a:off x="1466666" y="5236558"/>
            <a:ext cx="4240474" cy="2754076"/>
          </a:xfrm>
          <a:prstGeom prst="rect">
            <a:avLst/>
          </a:prstGeom>
          <a:blipFill>
            <a:blip r:embed="rId6"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0A524BF-A8DF-2315-C91D-54B78941BFA2}"/>
              </a:ext>
            </a:extLst>
          </p:cNvPr>
          <p:cNvSpPr/>
          <p:nvPr/>
        </p:nvSpPr>
        <p:spPr>
          <a:xfrm>
            <a:off x="4079140" y="7270996"/>
            <a:ext cx="1282093" cy="1286783"/>
          </a:xfrm>
          <a:prstGeom prst="ellipse">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4">
            <a:extLst>
              <a:ext uri="{FF2B5EF4-FFF2-40B4-BE49-F238E27FC236}">
                <a16:creationId xmlns:a16="http://schemas.microsoft.com/office/drawing/2014/main" id="{B9441A39-FCDE-C4C6-F9BE-82E20E0CBD7D}"/>
              </a:ext>
            </a:extLst>
          </p:cNvPr>
          <p:cNvSpPr txBox="1">
            <a:spLocks/>
          </p:cNvSpPr>
          <p:nvPr/>
        </p:nvSpPr>
        <p:spPr>
          <a:xfrm>
            <a:off x="4079140" y="7577933"/>
            <a:ext cx="1282093" cy="84942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2480"/>
              </a:lnSpc>
            </a:pPr>
            <a:r>
              <a:rPr lang="en-US" sz="2000" dirty="0">
                <a:solidFill>
                  <a:schemeClr val="bg1"/>
                </a:solidFill>
                <a:hlinkClick r:id="rId7">
                  <a:extLst>
                    <a:ext uri="{A12FA001-AC4F-418D-AE19-62706E023703}">
                      <ahyp:hlinkClr xmlns:ahyp="http://schemas.microsoft.com/office/drawing/2018/hyperlinkcolor" val="tx"/>
                    </a:ext>
                  </a:extLst>
                </a:hlinkClick>
              </a:rPr>
              <a:t>CLICK TO VIEW</a:t>
            </a:r>
            <a:endParaRPr lang="en-US" sz="2000" dirty="0">
              <a:solidFill>
                <a:schemeClr val="bg1"/>
              </a:solidFill>
            </a:endParaRPr>
          </a:p>
        </p:txBody>
      </p:sp>
      <p:grpSp>
        <p:nvGrpSpPr>
          <p:cNvPr id="27" name="Graphic 2">
            <a:extLst>
              <a:ext uri="{FF2B5EF4-FFF2-40B4-BE49-F238E27FC236}">
                <a16:creationId xmlns:a16="http://schemas.microsoft.com/office/drawing/2014/main" id="{612D114A-9EF7-E835-3A79-F3F349827DFA}"/>
              </a:ext>
            </a:extLst>
          </p:cNvPr>
          <p:cNvGrpSpPr/>
          <p:nvPr/>
        </p:nvGrpSpPr>
        <p:grpSpPr>
          <a:xfrm rot="5400000">
            <a:off x="5236832" y="2470811"/>
            <a:ext cx="3833889" cy="1673865"/>
            <a:chOff x="3357879" y="5072538"/>
            <a:chExt cx="593407" cy="259080"/>
          </a:xfrm>
          <a:solidFill>
            <a:srgbClr val="EB7339"/>
          </a:solidFill>
        </p:grpSpPr>
        <p:sp>
          <p:nvSpPr>
            <p:cNvPr id="33" name="Freeform 32">
              <a:extLst>
                <a:ext uri="{FF2B5EF4-FFF2-40B4-BE49-F238E27FC236}">
                  <a16:creationId xmlns:a16="http://schemas.microsoft.com/office/drawing/2014/main" id="{F281ECC3-4940-439B-D72B-79B8BEBC8BAA}"/>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A8021D56-A6E9-4F4A-F6F5-91E30192CF5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B3778A1C-A5F0-C360-077D-D22A04184AD1}"/>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6AD9A062-6051-0B19-2FEE-5C9EEDBEF4AB}"/>
              </a:ext>
            </a:extLst>
          </p:cNvPr>
          <p:cNvSpPr txBox="1"/>
          <p:nvPr/>
        </p:nvSpPr>
        <p:spPr>
          <a:xfrm>
            <a:off x="1066800" y="2578508"/>
            <a:ext cx="5228841" cy="1692771"/>
          </a:xfrm>
          <a:prstGeom prst="rect">
            <a:avLst/>
          </a:prstGeom>
          <a:noFill/>
        </p:spPr>
        <p:txBody>
          <a:bodyPr wrap="square" rtlCol="0">
            <a:spAutoFit/>
          </a:bodyPr>
          <a:lstStyle/>
          <a:p>
            <a:r>
              <a:rPr lang="en-IE" sz="2000" b="1" dirty="0">
                <a:solidFill>
                  <a:srgbClr val="354F92"/>
                </a:solidFill>
              </a:rPr>
              <a:t>Be inspired to be a Climate Champion in your community – check out our other resources:-</a:t>
            </a:r>
          </a:p>
          <a:p>
            <a:pPr marL="342900" indent="-342900">
              <a:buFont typeface="Arial" panose="020B0604020202020204" pitchFamily="34" charset="0"/>
              <a:buChar char="•"/>
            </a:pPr>
            <a:r>
              <a:rPr lang="en-IE" sz="1600" b="1" dirty="0">
                <a:solidFill>
                  <a:srgbClr val="EB7339"/>
                </a:solidFill>
              </a:rPr>
              <a:t>Communities in Action Compendium (inspiring best practice) – </a:t>
            </a:r>
            <a:r>
              <a:rPr lang="en-IE" sz="1600" b="1" dirty="0">
                <a:solidFill>
                  <a:srgbClr val="EB7339"/>
                </a:solidFill>
                <a:hlinkClick r:id="rId8"/>
              </a:rPr>
              <a:t>click here</a:t>
            </a:r>
            <a:endParaRPr lang="en-IE" sz="2000" b="1" dirty="0">
              <a:solidFill>
                <a:srgbClr val="EB7339"/>
              </a:solidFill>
            </a:endParaRPr>
          </a:p>
          <a:p>
            <a:pPr marL="342900" indent="-342900">
              <a:buFont typeface="Arial" panose="020B0604020202020204" pitchFamily="34" charset="0"/>
              <a:buChar char="•"/>
            </a:pPr>
            <a:r>
              <a:rPr lang="en-GB" sz="1600" b="1" dirty="0">
                <a:solidFill>
                  <a:srgbClr val="EB7339"/>
                </a:solidFill>
              </a:rPr>
              <a:t>Empowering Biodiversity and Climate Change Community Champions Course – </a:t>
            </a:r>
            <a:r>
              <a:rPr lang="en-GB" sz="1600" b="1" dirty="0">
                <a:solidFill>
                  <a:srgbClr val="EB7339"/>
                </a:solidFill>
                <a:hlinkClick r:id="rId9"/>
              </a:rPr>
              <a:t>click here</a:t>
            </a:r>
            <a:endParaRPr lang="en-IE" sz="1600" b="1" dirty="0">
              <a:solidFill>
                <a:srgbClr val="EB7339"/>
              </a:solidFill>
            </a:endParaRPr>
          </a:p>
        </p:txBody>
      </p:sp>
    </p:spTree>
    <p:extLst>
      <p:ext uri="{BB962C8B-B14F-4D97-AF65-F5344CB8AC3E}">
        <p14:creationId xmlns:p14="http://schemas.microsoft.com/office/powerpoint/2010/main" val="23695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4" descr="Silhouette of a bicycle, outside during sunset or sunrise">
            <a:extLst>
              <a:ext uri="{FF2B5EF4-FFF2-40B4-BE49-F238E27FC236}">
                <a16:creationId xmlns:a16="http://schemas.microsoft.com/office/drawing/2014/main" id="{D9C23E18-5F40-7168-EAE6-CA99E57EF8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4079" y="678437"/>
            <a:ext cx="4026808" cy="2684539"/>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642063" y="3566816"/>
            <a:ext cx="5917596" cy="856246"/>
          </a:xfrm>
          <a:prstGeom prst="rect">
            <a:avLst/>
          </a:prstGeom>
        </p:spPr>
        <p:txBody>
          <a:bodyPr lIns="91440" tIns="45720" rIns="91440" bIns="45720" anchor="t">
            <a:noAutofit/>
          </a:bodyPr>
          <a:lstStyle/>
          <a:p>
            <a:r>
              <a:rPr lang="en-US" sz="1600" i="1" dirty="0">
                <a:latin typeface="Calibri"/>
                <a:ea typeface="Calibri"/>
                <a:cs typeface="Calibri"/>
              </a:rPr>
              <a:t>Theory of Change (ToC) </a:t>
            </a:r>
            <a:r>
              <a:rPr lang="en-US" sz="1600" b="0" i="1" dirty="0">
                <a:latin typeface="Calibri"/>
                <a:ea typeface="Calibri"/>
                <a:cs typeface="Calibri"/>
              </a:rPr>
              <a:t>has become a common buzzword in climate adaptation circles in recent years, but it’s preparation can sometimes feel like yet another hurdle to overcome especially for small communities where resources are limited, and staff are often overstretched. </a:t>
            </a:r>
            <a:endParaRPr lang="en-US" sz="1600" b="0" i="1" dirty="0"/>
          </a:p>
          <a:p>
            <a:r>
              <a:rPr lang="en-US" sz="1600" b="0" i="1" dirty="0">
                <a:latin typeface="Calibri"/>
                <a:ea typeface="Calibri"/>
                <a:cs typeface="Calibri"/>
              </a:rPr>
              <a:t>But for </a:t>
            </a:r>
            <a:r>
              <a:rPr lang="en-GB" sz="1600" b="0" i="1" dirty="0">
                <a:latin typeface="Calibri"/>
                <a:ea typeface="Calibri"/>
                <a:cs typeface="Calibri"/>
              </a:rPr>
              <a:t>communities striving to become Climate Change Champions  and prevent biodiversity loss, Theory of Change as a process could be a very powerful tool.  In this document, we put the spotlight on </a:t>
            </a:r>
            <a:r>
              <a:rPr lang="en-GB" sz="1600" b="0" i="1" dirty="0" err="1">
                <a:latin typeface="Calibri"/>
                <a:ea typeface="Calibri"/>
                <a:cs typeface="Calibri"/>
              </a:rPr>
              <a:t>ToC</a:t>
            </a:r>
            <a:r>
              <a:rPr lang="en-GB" sz="1600" b="0" i="1" dirty="0">
                <a:latin typeface="Calibri"/>
                <a:ea typeface="Calibri"/>
                <a:cs typeface="Calibri"/>
              </a:rPr>
              <a:t> and why does it matter? What does </a:t>
            </a:r>
            <a:r>
              <a:rPr lang="en-GB" sz="1600" b="0" i="1" dirty="0" err="1">
                <a:latin typeface="Calibri"/>
                <a:ea typeface="Calibri"/>
                <a:cs typeface="Calibri"/>
              </a:rPr>
              <a:t>ToC</a:t>
            </a:r>
            <a:r>
              <a:rPr lang="en-GB" sz="1600" b="0" i="1" dirty="0">
                <a:latin typeface="Calibri"/>
                <a:ea typeface="Calibri"/>
                <a:cs typeface="Calibri"/>
              </a:rPr>
              <a:t> mean anyway, and how to start developing one?</a:t>
            </a:r>
          </a:p>
          <a:p>
            <a:endParaRPr lang="en-GB" sz="1600" b="0" i="1" dirty="0"/>
          </a:p>
          <a:p>
            <a:endParaRPr lang="en-US" sz="1600" b="0" i="1" dirty="0"/>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642063" y="6056995"/>
            <a:ext cx="6037210" cy="1286782"/>
          </a:xfrm>
          <a:prstGeom prst="rect">
            <a:avLst/>
          </a:prstGeom>
        </p:spPr>
        <p:txBody>
          <a:bodyPr>
            <a:normAutofit/>
          </a:bodyPr>
          <a:lstStyle/>
          <a:p>
            <a:r>
              <a:rPr lang="en-US" sz="1200" dirty="0"/>
              <a:t>In this Practical Guide we will highlight some of the most common features of ToC and examine how, if used appropriately, it can be a useful tool for Climate Change Champions Communities  in planning and developing climate change projects. In doing so, we hope to demystify ToC and the jargon which often surrounds it. In our conclusions, we reinforce some key messages for those developing ToC for climate adaptation projects. We have also included a useful Glossary of terms and abbreviations at the end of this guide to help you navigate through the various terminology.</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4</a:t>
            </a:fld>
            <a:endParaRPr lang="en-US" dirty="0"/>
          </a:p>
        </p:txBody>
      </p:sp>
      <p:sp>
        <p:nvSpPr>
          <p:cNvPr id="12" name="Slide Number Placeholder 3">
            <a:extLst>
              <a:ext uri="{FF2B5EF4-FFF2-40B4-BE49-F238E27FC236}">
                <a16:creationId xmlns:a16="http://schemas.microsoft.com/office/drawing/2014/main" id="{F0D0C647-8FBC-DB03-215D-77183EADF48E}"/>
              </a:ext>
            </a:extLst>
          </p:cNvPr>
          <p:cNvSpPr txBox="1">
            <a:spLocks/>
          </p:cNvSpPr>
          <p:nvPr/>
        </p:nvSpPr>
        <p:spPr>
          <a:xfrm>
            <a:off x="7152842" y="10280747"/>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bg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4</a:t>
            </a:fld>
            <a:endParaRPr lang="en-US" dirty="0"/>
          </a:p>
        </p:txBody>
      </p:sp>
      <p:sp>
        <p:nvSpPr>
          <p:cNvPr id="13" name="Text Placeholder 5">
            <a:extLst>
              <a:ext uri="{FF2B5EF4-FFF2-40B4-BE49-F238E27FC236}">
                <a16:creationId xmlns:a16="http://schemas.microsoft.com/office/drawing/2014/main" id="{FBCC5EE7-B4F8-D090-7F32-D7AE4E693186}"/>
              </a:ext>
            </a:extLst>
          </p:cNvPr>
          <p:cNvSpPr txBox="1">
            <a:spLocks/>
          </p:cNvSpPr>
          <p:nvPr/>
        </p:nvSpPr>
        <p:spPr>
          <a:xfrm>
            <a:off x="835389" y="7632765"/>
            <a:ext cx="2011050" cy="160617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620"/>
              </a:lnSpc>
            </a:pPr>
            <a:r>
              <a:rPr lang="en-US" sz="1600" dirty="0">
                <a:solidFill>
                  <a:srgbClr val="EB7339"/>
                </a:solidFill>
              </a:rPr>
              <a:t>For a quick and easy start of the </a:t>
            </a:r>
            <a:r>
              <a:rPr lang="en-US" sz="1600" b="1" dirty="0">
                <a:solidFill>
                  <a:srgbClr val="EB7339"/>
                </a:solidFill>
              </a:rPr>
              <a:t>process of Theory of change </a:t>
            </a:r>
            <a:r>
              <a:rPr lang="en-US" sz="1600" dirty="0">
                <a:solidFill>
                  <a:srgbClr val="EB7339"/>
                </a:solidFill>
              </a:rPr>
              <a:t>development you may also check:</a:t>
            </a:r>
          </a:p>
        </p:txBody>
      </p:sp>
      <p:grpSp>
        <p:nvGrpSpPr>
          <p:cNvPr id="29" name="Group 28">
            <a:extLst>
              <a:ext uri="{FF2B5EF4-FFF2-40B4-BE49-F238E27FC236}">
                <a16:creationId xmlns:a16="http://schemas.microsoft.com/office/drawing/2014/main" id="{8B7ED04B-476C-64D7-12BE-DF84EE1D66A8}"/>
              </a:ext>
            </a:extLst>
          </p:cNvPr>
          <p:cNvGrpSpPr/>
          <p:nvPr/>
        </p:nvGrpSpPr>
        <p:grpSpPr>
          <a:xfrm>
            <a:off x="2629225" y="7321334"/>
            <a:ext cx="4617395" cy="3357182"/>
            <a:chOff x="1540571" y="6358953"/>
            <a:chExt cx="5313303" cy="3863158"/>
          </a:xfrm>
        </p:grpSpPr>
        <p:pic>
          <p:nvPicPr>
            <p:cNvPr id="14" name="Picture 13">
              <a:extLst>
                <a:ext uri="{FF2B5EF4-FFF2-40B4-BE49-F238E27FC236}">
                  <a16:creationId xmlns:a16="http://schemas.microsoft.com/office/drawing/2014/main" id="{E6451415-4AD6-0FEE-25E2-084D8CFE37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0571" y="6358953"/>
              <a:ext cx="5313303" cy="3863158"/>
            </a:xfrm>
            <a:prstGeom prst="rect">
              <a:avLst/>
            </a:prstGeom>
            <a:noFill/>
          </p:spPr>
        </p:pic>
        <p:sp>
          <p:nvSpPr>
            <p:cNvPr id="15" name="Rectangle 14">
              <a:extLst>
                <a:ext uri="{FF2B5EF4-FFF2-40B4-BE49-F238E27FC236}">
                  <a16:creationId xmlns:a16="http://schemas.microsoft.com/office/drawing/2014/main" id="{78732ABF-F07C-A652-3F07-B77D16264A0B}"/>
                </a:ext>
              </a:extLst>
            </p:cNvPr>
            <p:cNvSpPr/>
            <p:nvPr/>
          </p:nvSpPr>
          <p:spPr>
            <a:xfrm>
              <a:off x="2321279" y="6770285"/>
              <a:ext cx="3757961" cy="2364058"/>
            </a:xfrm>
            <a:prstGeom prst="rect">
              <a:avLst/>
            </a:prstGeom>
            <a:blipFill>
              <a:blip r:embed="rId4"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6B802AD0-86E0-9FBC-B4A7-AD3629F31E11}"/>
              </a:ext>
            </a:extLst>
          </p:cNvPr>
          <p:cNvSpPr/>
          <p:nvPr/>
        </p:nvSpPr>
        <p:spPr>
          <a:xfrm>
            <a:off x="2520822" y="9220991"/>
            <a:ext cx="1282093" cy="1286783"/>
          </a:xfrm>
          <a:prstGeom prst="ellipse">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4">
            <a:extLst>
              <a:ext uri="{FF2B5EF4-FFF2-40B4-BE49-F238E27FC236}">
                <a16:creationId xmlns:a16="http://schemas.microsoft.com/office/drawing/2014/main" id="{98BE0C81-034B-F864-91F0-189D9B878071}"/>
              </a:ext>
            </a:extLst>
          </p:cNvPr>
          <p:cNvSpPr txBox="1">
            <a:spLocks/>
          </p:cNvSpPr>
          <p:nvPr/>
        </p:nvSpPr>
        <p:spPr>
          <a:xfrm>
            <a:off x="2520822" y="9527928"/>
            <a:ext cx="1282093" cy="84942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ctr">
              <a:lnSpc>
                <a:spcPts val="2480"/>
              </a:lnSpc>
            </a:pPr>
            <a:r>
              <a:rPr lang="en-US" sz="2000" dirty="0">
                <a:solidFill>
                  <a:schemeClr val="bg1"/>
                </a:solidFill>
                <a:hlinkClick r:id="rId5">
                  <a:extLst>
                    <a:ext uri="{A12FA001-AC4F-418D-AE19-62706E023703}">
                      <ahyp:hlinkClr xmlns:ahyp="http://schemas.microsoft.com/office/drawing/2018/hyperlinkcolor" val="tx"/>
                    </a:ext>
                  </a:extLst>
                </a:hlinkClick>
              </a:rPr>
              <a:t>CLICK TO VIEW</a:t>
            </a:r>
            <a:endParaRPr lang="en-US" sz="2000" dirty="0">
              <a:solidFill>
                <a:schemeClr val="bg1"/>
              </a:solidFill>
            </a:endParaRPr>
          </a:p>
        </p:txBody>
      </p:sp>
      <p:sp>
        <p:nvSpPr>
          <p:cNvPr id="26" name="Rectangle 25">
            <a:extLst>
              <a:ext uri="{FF2B5EF4-FFF2-40B4-BE49-F238E27FC236}">
                <a16:creationId xmlns:a16="http://schemas.microsoft.com/office/drawing/2014/main" id="{4E372CDF-CDD1-C237-8555-538ACF5A7869}"/>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D4B53B-B95F-F268-8437-C890D4098FE7}"/>
              </a:ext>
            </a:extLst>
          </p:cNvPr>
          <p:cNvSpPr/>
          <p:nvPr/>
        </p:nvSpPr>
        <p:spPr>
          <a:xfrm>
            <a:off x="3972401" y="879490"/>
            <a:ext cx="3274219"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5">
            <a:extLst>
              <a:ext uri="{FF2B5EF4-FFF2-40B4-BE49-F238E27FC236}">
                <a16:creationId xmlns:a16="http://schemas.microsoft.com/office/drawing/2014/main" id="{1C8FE907-81FC-DC03-1024-E9B6E050D0B2}"/>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01</a:t>
            </a:r>
          </a:p>
        </p:txBody>
      </p:sp>
      <p:sp>
        <p:nvSpPr>
          <p:cNvPr id="37" name="Rectangle 36">
            <a:extLst>
              <a:ext uri="{FF2B5EF4-FFF2-40B4-BE49-F238E27FC236}">
                <a16:creationId xmlns:a16="http://schemas.microsoft.com/office/drawing/2014/main" id="{A5B97098-75AD-2F47-9EF8-9914A1E5621D}"/>
              </a:ext>
            </a:extLst>
          </p:cNvPr>
          <p:cNvSpPr/>
          <p:nvPr/>
        </p:nvSpPr>
        <p:spPr>
          <a:xfrm>
            <a:off x="1700268" y="1369381"/>
            <a:ext cx="272887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8" name="TextBox 37">
            <a:extLst>
              <a:ext uri="{FF2B5EF4-FFF2-40B4-BE49-F238E27FC236}">
                <a16:creationId xmlns:a16="http://schemas.microsoft.com/office/drawing/2014/main" id="{237F0961-104C-BA68-1F32-646833F9FB46}"/>
              </a:ext>
            </a:extLst>
          </p:cNvPr>
          <p:cNvSpPr txBox="1"/>
          <p:nvPr/>
        </p:nvSpPr>
        <p:spPr>
          <a:xfrm>
            <a:off x="1812242" y="1537833"/>
            <a:ext cx="6395896" cy="523220"/>
          </a:xfrm>
          <a:prstGeom prst="rect">
            <a:avLst/>
          </a:prstGeom>
          <a:noFill/>
        </p:spPr>
        <p:txBody>
          <a:bodyPr wrap="square" rtlCol="0">
            <a:spAutoFit/>
          </a:bodyPr>
          <a:lstStyle/>
          <a:p>
            <a:r>
              <a:rPr lang="en-US" sz="2800" b="1" dirty="0">
                <a:solidFill>
                  <a:srgbClr val="EB7339"/>
                </a:solidFill>
                <a:latin typeface="Calibri" panose="020F0502020204030204" pitchFamily="34" charset="0"/>
                <a:cs typeface="Calibri" panose="020F0502020204030204" pitchFamily="34" charset="0"/>
              </a:rPr>
              <a:t>INTRODUCTION</a:t>
            </a:r>
          </a:p>
        </p:txBody>
      </p:sp>
      <p:grpSp>
        <p:nvGrpSpPr>
          <p:cNvPr id="39" name="Graphic 2">
            <a:extLst>
              <a:ext uri="{FF2B5EF4-FFF2-40B4-BE49-F238E27FC236}">
                <a16:creationId xmlns:a16="http://schemas.microsoft.com/office/drawing/2014/main" id="{CE9FEBA7-296B-B842-D8C7-C671837BAE80}"/>
              </a:ext>
            </a:extLst>
          </p:cNvPr>
          <p:cNvGrpSpPr/>
          <p:nvPr/>
        </p:nvGrpSpPr>
        <p:grpSpPr>
          <a:xfrm rot="5400000">
            <a:off x="5340797" y="2244049"/>
            <a:ext cx="3833889" cy="1673865"/>
            <a:chOff x="3357879" y="5072538"/>
            <a:chExt cx="593407" cy="259080"/>
          </a:xfrm>
          <a:solidFill>
            <a:srgbClr val="EB7339"/>
          </a:solidFill>
        </p:grpSpPr>
        <p:sp>
          <p:nvSpPr>
            <p:cNvPr id="40" name="Freeform 39">
              <a:extLst>
                <a:ext uri="{FF2B5EF4-FFF2-40B4-BE49-F238E27FC236}">
                  <a16:creationId xmlns:a16="http://schemas.microsoft.com/office/drawing/2014/main" id="{342C0C13-7BCF-E27F-1B19-105394297DC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25184F95-27AD-A3CC-A470-C6738A9EDA42}"/>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765D0AF8-8E9E-0A65-CA31-677DA40C0D4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1863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0C1D71E-E555-9B4B-8184-6F68DA01B51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5</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02</a:t>
            </a:r>
          </a:p>
        </p:txBody>
      </p:sp>
      <p:grpSp>
        <p:nvGrpSpPr>
          <p:cNvPr id="16" name="Graphic 2">
            <a:extLst>
              <a:ext uri="{FF2B5EF4-FFF2-40B4-BE49-F238E27FC236}">
                <a16:creationId xmlns:a16="http://schemas.microsoft.com/office/drawing/2014/main" id="{CD88B36D-B88D-494D-BFDD-1AD375999C58}"/>
              </a:ext>
            </a:extLst>
          </p:cNvPr>
          <p:cNvGrpSpPr/>
          <p:nvPr/>
        </p:nvGrpSpPr>
        <p:grpSpPr>
          <a:xfrm rot="10800000">
            <a:off x="600808" y="8486398"/>
            <a:ext cx="5105132" cy="2228886"/>
            <a:chOff x="3357879" y="5072538"/>
            <a:chExt cx="593407" cy="259080"/>
          </a:xfrm>
          <a:solidFill>
            <a:srgbClr val="EB7339"/>
          </a:solidFill>
        </p:grpSpPr>
        <p:sp>
          <p:nvSpPr>
            <p:cNvPr id="17" name="Freeform 16">
              <a:extLst>
                <a:ext uri="{FF2B5EF4-FFF2-40B4-BE49-F238E27FC236}">
                  <a16:creationId xmlns:a16="http://schemas.microsoft.com/office/drawing/2014/main" id="{68AEDB80-D38B-7348-9EB1-ADDA52DBCD06}"/>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94BC9577-5CF9-6249-A55E-FC4759151C0D}"/>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E87938C-BD2E-2B49-B2BA-F4E9631DE17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15CE94B8-0CFF-DDBA-3B27-5EE8D9109F62}"/>
              </a:ext>
            </a:extLst>
          </p:cNvPr>
          <p:cNvGrpSpPr/>
          <p:nvPr/>
        </p:nvGrpSpPr>
        <p:grpSpPr>
          <a:xfrm rot="16200000">
            <a:off x="-1145635" y="2099303"/>
            <a:ext cx="3975892" cy="1735863"/>
            <a:chOff x="3357879" y="5072538"/>
            <a:chExt cx="593407" cy="259080"/>
          </a:xfrm>
          <a:solidFill>
            <a:srgbClr val="EB7339"/>
          </a:solidFill>
        </p:grpSpPr>
        <p:sp>
          <p:nvSpPr>
            <p:cNvPr id="15" name="Freeform 14">
              <a:extLst>
                <a:ext uri="{FF2B5EF4-FFF2-40B4-BE49-F238E27FC236}">
                  <a16:creationId xmlns:a16="http://schemas.microsoft.com/office/drawing/2014/main" id="{D56FF5AB-D683-5C3D-DB6E-360FDD71524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2A11CB5D-8A19-9AD0-D99A-D7B2B8229BD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5AF2CA5-97E7-B65C-6EBC-3351DF00AB4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Rectangle 23">
            <a:extLst>
              <a:ext uri="{FF2B5EF4-FFF2-40B4-BE49-F238E27FC236}">
                <a16:creationId xmlns:a16="http://schemas.microsoft.com/office/drawing/2014/main" id="{E7E21199-CE04-5D48-D894-4BA427275232}"/>
              </a:ext>
            </a:extLst>
          </p:cNvPr>
          <p:cNvSpPr/>
          <p:nvPr/>
        </p:nvSpPr>
        <p:spPr>
          <a:xfrm>
            <a:off x="2461065" y="4474246"/>
            <a:ext cx="3244876"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0F96A4BD-176D-E0FB-18EC-E76F57BCD5C5}"/>
              </a:ext>
            </a:extLst>
          </p:cNvPr>
          <p:cNvSpPr txBox="1"/>
          <p:nvPr/>
        </p:nvSpPr>
        <p:spPr>
          <a:xfrm>
            <a:off x="2573039" y="4568053"/>
            <a:ext cx="3955035" cy="523220"/>
          </a:xfrm>
          <a:prstGeom prst="rect">
            <a:avLst/>
          </a:prstGeom>
          <a:noFill/>
        </p:spPr>
        <p:txBody>
          <a:bodyPr wrap="square" rtlCol="0">
            <a:spAutoFit/>
          </a:bodyPr>
          <a:lstStyle/>
          <a:p>
            <a:r>
              <a:rPr lang="en-US" sz="2800" b="1" dirty="0">
                <a:solidFill>
                  <a:srgbClr val="EB7339"/>
                </a:solidFill>
                <a:latin typeface="Calibri" panose="020F0502020204030204" pitchFamily="34" charset="0"/>
                <a:cs typeface="Calibri" panose="020F0502020204030204" pitchFamily="34" charset="0"/>
              </a:rPr>
              <a:t>WHAT IS A THEORY</a:t>
            </a:r>
          </a:p>
        </p:txBody>
      </p:sp>
      <p:sp>
        <p:nvSpPr>
          <p:cNvPr id="26" name="Rectangle 25">
            <a:extLst>
              <a:ext uri="{FF2B5EF4-FFF2-40B4-BE49-F238E27FC236}">
                <a16:creationId xmlns:a16="http://schemas.microsoft.com/office/drawing/2014/main" id="{374714AB-37EF-F744-6FE8-951DF36C0218}"/>
              </a:ext>
            </a:extLst>
          </p:cNvPr>
          <p:cNvSpPr/>
          <p:nvPr/>
        </p:nvSpPr>
        <p:spPr>
          <a:xfrm>
            <a:off x="2461065" y="5237876"/>
            <a:ext cx="2245598"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7" name="TextBox 26">
            <a:extLst>
              <a:ext uri="{FF2B5EF4-FFF2-40B4-BE49-F238E27FC236}">
                <a16:creationId xmlns:a16="http://schemas.microsoft.com/office/drawing/2014/main" id="{70E13C1B-829C-26F0-CE04-14516C5F1029}"/>
              </a:ext>
            </a:extLst>
          </p:cNvPr>
          <p:cNvSpPr txBox="1"/>
          <p:nvPr/>
        </p:nvSpPr>
        <p:spPr>
          <a:xfrm>
            <a:off x="2573039" y="5331683"/>
            <a:ext cx="6395896" cy="523220"/>
          </a:xfrm>
          <a:prstGeom prst="rect">
            <a:avLst/>
          </a:prstGeom>
          <a:noFill/>
        </p:spPr>
        <p:txBody>
          <a:bodyPr wrap="square" rtlCol="0">
            <a:spAutoFit/>
          </a:bodyPr>
          <a:lstStyle/>
          <a:p>
            <a:r>
              <a:rPr lang="en-US" sz="2800" b="1" dirty="0">
                <a:solidFill>
                  <a:srgbClr val="EB7339"/>
                </a:solidFill>
                <a:latin typeface="Calibri" panose="020F0502020204030204" pitchFamily="34" charset="0"/>
                <a:cs typeface="Calibri" panose="020F0502020204030204" pitchFamily="34" charset="0"/>
              </a:rPr>
              <a:t>OF CHANGE? </a:t>
            </a:r>
          </a:p>
        </p:txBody>
      </p:sp>
    </p:spTree>
    <p:extLst>
      <p:ext uri="{BB962C8B-B14F-4D97-AF65-F5344CB8AC3E}">
        <p14:creationId xmlns:p14="http://schemas.microsoft.com/office/powerpoint/2010/main" val="78210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Placeholder 11">
            <a:extLst>
              <a:ext uri="{FF2B5EF4-FFF2-40B4-BE49-F238E27FC236}">
                <a16:creationId xmlns:a16="http://schemas.microsoft.com/office/drawing/2014/main" id="{FBA43700-C9D0-EE08-FD1F-D9CCF3C0B46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15214" y="582304"/>
            <a:ext cx="3955035" cy="2731597"/>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19868" y="3569901"/>
            <a:ext cx="5895907" cy="708318"/>
          </a:xfrm>
          <a:prstGeom prst="rect">
            <a:avLst/>
          </a:prstGeom>
        </p:spPr>
        <p:txBody>
          <a:bodyPr/>
          <a:lstStyle/>
          <a:p>
            <a:r>
              <a:rPr lang="en-US" sz="1500" b="0" dirty="0"/>
              <a:t>One of the greatest challenges for practitioners is that there is no single definition for theory of Change (ToC), it can mean different things to different people. Consequently, expectations about how it should be used also differ. </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812507" y="4556943"/>
            <a:ext cx="6045493" cy="1363270"/>
          </a:xfrm>
          <a:prstGeom prst="rect">
            <a:avLst/>
          </a:prstGeom>
        </p:spPr>
        <p:txBody>
          <a:bodyPr numCol="1">
            <a:normAutofit/>
          </a:bodyPr>
          <a:lstStyle/>
          <a:p>
            <a:r>
              <a:rPr lang="en-US" sz="1300" dirty="0"/>
              <a:t> So, let us start with where there is agreement. There is broad consensus in ToC literature that it is a </a:t>
            </a:r>
            <a:r>
              <a:rPr lang="en-US" sz="1300" b="1" i="1" dirty="0"/>
              <a:t>planning process which articulates how change can be achieved.</a:t>
            </a:r>
            <a:r>
              <a:rPr lang="en-US" sz="1300" dirty="0"/>
              <a:t> It begins by defining the long-term goal or vision statement (‘the change we want to happen’) and works backwards to systematically laying out each step along a ‘causal pathway’ – a series of steps which lead towards the long-term goal</a:t>
            </a:r>
            <a:r>
              <a:rPr lang="en-US" dirty="0"/>
              <a:t>.</a:t>
            </a:r>
          </a:p>
          <a:p>
            <a:r>
              <a:rPr lang="en-US" dirty="0"/>
              <a:t> </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6</a:t>
            </a:fld>
            <a:endParaRPr lang="en-US" dirty="0"/>
          </a:p>
        </p:txBody>
      </p:sp>
      <p:sp>
        <p:nvSpPr>
          <p:cNvPr id="8" name="Rectangle 7">
            <a:extLst>
              <a:ext uri="{FF2B5EF4-FFF2-40B4-BE49-F238E27FC236}">
                <a16:creationId xmlns:a16="http://schemas.microsoft.com/office/drawing/2014/main" id="{3B3BE158-1382-2947-7B3F-692194F5D7DF}"/>
              </a:ext>
            </a:extLst>
          </p:cNvPr>
          <p:cNvSpPr/>
          <p:nvPr/>
        </p:nvSpPr>
        <p:spPr>
          <a:xfrm>
            <a:off x="266843" y="908080"/>
            <a:ext cx="3822080" cy="199129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817189D7-8BA8-5ACE-2772-A12F3D7636BF}"/>
              </a:ext>
            </a:extLst>
          </p:cNvPr>
          <p:cNvSpPr txBox="1">
            <a:spLocks/>
          </p:cNvSpPr>
          <p:nvPr/>
        </p:nvSpPr>
        <p:spPr>
          <a:xfrm>
            <a:off x="289885" y="1081482"/>
            <a:ext cx="3525457"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02</a:t>
            </a:r>
          </a:p>
        </p:txBody>
      </p:sp>
      <p:sp>
        <p:nvSpPr>
          <p:cNvPr id="13" name="Rectangle 12">
            <a:extLst>
              <a:ext uri="{FF2B5EF4-FFF2-40B4-BE49-F238E27FC236}">
                <a16:creationId xmlns:a16="http://schemas.microsoft.com/office/drawing/2014/main" id="{3B882552-2919-E9BB-CD57-69E692217DA0}"/>
              </a:ext>
            </a:extLst>
          </p:cNvPr>
          <p:cNvSpPr/>
          <p:nvPr/>
        </p:nvSpPr>
        <p:spPr>
          <a:xfrm>
            <a:off x="2536492" y="1202082"/>
            <a:ext cx="3244876"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8102F6D4-9864-ECB5-0786-CD7854F1BBDC}"/>
              </a:ext>
            </a:extLst>
          </p:cNvPr>
          <p:cNvSpPr txBox="1"/>
          <p:nvPr/>
        </p:nvSpPr>
        <p:spPr>
          <a:xfrm>
            <a:off x="2648466" y="1295889"/>
            <a:ext cx="3955035" cy="523220"/>
          </a:xfrm>
          <a:prstGeom prst="rect">
            <a:avLst/>
          </a:prstGeom>
          <a:noFill/>
        </p:spPr>
        <p:txBody>
          <a:bodyPr wrap="square" rtlCol="0">
            <a:spAutoFit/>
          </a:bodyPr>
          <a:lstStyle/>
          <a:p>
            <a:r>
              <a:rPr lang="en-US" sz="2800" b="1" dirty="0">
                <a:solidFill>
                  <a:srgbClr val="EB7339"/>
                </a:solidFill>
                <a:latin typeface="Calibri" panose="020F0502020204030204" pitchFamily="34" charset="0"/>
                <a:cs typeface="Calibri" panose="020F0502020204030204" pitchFamily="34" charset="0"/>
              </a:rPr>
              <a:t>WHAT IS A THEORY</a:t>
            </a:r>
          </a:p>
        </p:txBody>
      </p:sp>
      <p:grpSp>
        <p:nvGrpSpPr>
          <p:cNvPr id="15" name="Graphic 2">
            <a:extLst>
              <a:ext uri="{FF2B5EF4-FFF2-40B4-BE49-F238E27FC236}">
                <a16:creationId xmlns:a16="http://schemas.microsoft.com/office/drawing/2014/main" id="{8FD47331-E4EB-CBD7-936F-1152CD4B0CC7}"/>
              </a:ext>
            </a:extLst>
          </p:cNvPr>
          <p:cNvGrpSpPr/>
          <p:nvPr/>
        </p:nvGrpSpPr>
        <p:grpSpPr>
          <a:xfrm rot="14140345">
            <a:off x="-2288366" y="1218098"/>
            <a:ext cx="3833889" cy="1673865"/>
            <a:chOff x="3357879" y="5072538"/>
            <a:chExt cx="593407" cy="259080"/>
          </a:xfrm>
          <a:solidFill>
            <a:srgbClr val="EB7339"/>
          </a:solidFill>
        </p:grpSpPr>
        <p:sp>
          <p:nvSpPr>
            <p:cNvPr id="16" name="Freeform 15">
              <a:extLst>
                <a:ext uri="{FF2B5EF4-FFF2-40B4-BE49-F238E27FC236}">
                  <a16:creationId xmlns:a16="http://schemas.microsoft.com/office/drawing/2014/main" id="{7EB36832-C0F0-2119-346C-FBC0EFE76F8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573C9AC2-E08D-6E22-A344-B9B28085713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E022377-AAB7-AE62-EE0D-BF60D9AB521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8C01BAF-9A77-4680-239D-F746713C06AD}"/>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624F7E-333E-7DE9-C748-597AC582972F}"/>
              </a:ext>
            </a:extLst>
          </p:cNvPr>
          <p:cNvSpPr/>
          <p:nvPr/>
        </p:nvSpPr>
        <p:spPr>
          <a:xfrm>
            <a:off x="2536492" y="1965712"/>
            <a:ext cx="2245598" cy="650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2" name="TextBox 21">
            <a:extLst>
              <a:ext uri="{FF2B5EF4-FFF2-40B4-BE49-F238E27FC236}">
                <a16:creationId xmlns:a16="http://schemas.microsoft.com/office/drawing/2014/main" id="{63876922-0FB9-6C3F-E217-510B4D70B07B}"/>
              </a:ext>
            </a:extLst>
          </p:cNvPr>
          <p:cNvSpPr txBox="1"/>
          <p:nvPr/>
        </p:nvSpPr>
        <p:spPr>
          <a:xfrm>
            <a:off x="2648466" y="2059519"/>
            <a:ext cx="6395896" cy="523220"/>
          </a:xfrm>
          <a:prstGeom prst="rect">
            <a:avLst/>
          </a:prstGeom>
          <a:noFill/>
        </p:spPr>
        <p:txBody>
          <a:bodyPr wrap="square" rtlCol="0">
            <a:spAutoFit/>
          </a:bodyPr>
          <a:lstStyle/>
          <a:p>
            <a:r>
              <a:rPr lang="en-US" sz="2800" b="1" dirty="0">
                <a:solidFill>
                  <a:srgbClr val="EB7339"/>
                </a:solidFill>
                <a:latin typeface="Calibri" panose="020F0502020204030204" pitchFamily="34" charset="0"/>
                <a:cs typeface="Calibri" panose="020F0502020204030204" pitchFamily="34" charset="0"/>
              </a:rPr>
              <a:t>OF CHANGE? </a:t>
            </a:r>
          </a:p>
        </p:txBody>
      </p:sp>
      <p:sp>
        <p:nvSpPr>
          <p:cNvPr id="23" name="Text Placeholder 5">
            <a:extLst>
              <a:ext uri="{FF2B5EF4-FFF2-40B4-BE49-F238E27FC236}">
                <a16:creationId xmlns:a16="http://schemas.microsoft.com/office/drawing/2014/main" id="{BB57C95D-D4F7-0F0D-41A3-10DDE4AA2439}"/>
              </a:ext>
            </a:extLst>
          </p:cNvPr>
          <p:cNvSpPr txBox="1">
            <a:spLocks/>
          </p:cNvSpPr>
          <p:nvPr/>
        </p:nvSpPr>
        <p:spPr>
          <a:xfrm>
            <a:off x="1350991" y="7187874"/>
            <a:ext cx="4711261" cy="4365288"/>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460"/>
              </a:lnSpc>
              <a:spcBef>
                <a:spcPts val="1600"/>
              </a:spcBef>
              <a:buClr>
                <a:srgbClr val="EB7339"/>
              </a:buClr>
            </a:pPr>
            <a:r>
              <a:rPr lang="en-US" sz="1300" dirty="0"/>
              <a:t>A roadmap as it helps in defining a ‘destination’, how you expect to get there, the challenges</a:t>
            </a:r>
          </a:p>
          <a:p>
            <a:pPr algn="l">
              <a:lnSpc>
                <a:spcPts val="1460"/>
              </a:lnSpc>
              <a:spcBef>
                <a:spcPts val="1600"/>
              </a:spcBef>
              <a:buClr>
                <a:srgbClr val="EB7339"/>
              </a:buClr>
            </a:pPr>
            <a:r>
              <a:rPr lang="en-US" sz="1300" dirty="0"/>
              <a:t>That may be faced and assumptions made about the nature of the journey. Critically, it also</a:t>
            </a:r>
          </a:p>
          <a:p>
            <a:pPr algn="l">
              <a:lnSpc>
                <a:spcPts val="1460"/>
              </a:lnSpc>
              <a:spcBef>
                <a:spcPts val="1600"/>
              </a:spcBef>
              <a:buClr>
                <a:srgbClr val="EB7339"/>
              </a:buClr>
            </a:pPr>
            <a:r>
              <a:rPr lang="en-US" sz="1300" dirty="0"/>
              <a:t>Acknowledges that, like any journey, you may face unexpected challenges and need to</a:t>
            </a:r>
          </a:p>
          <a:p>
            <a:pPr algn="l">
              <a:lnSpc>
                <a:spcPts val="1460"/>
              </a:lnSpc>
              <a:spcBef>
                <a:spcPts val="1600"/>
              </a:spcBef>
              <a:buClr>
                <a:srgbClr val="EB7339"/>
              </a:buClr>
            </a:pPr>
            <a:r>
              <a:rPr lang="en-US" sz="1300" dirty="0"/>
              <a:t>Reroute. This is consistent with adaptation planning which is often described as an iterative</a:t>
            </a:r>
          </a:p>
          <a:p>
            <a:pPr algn="l">
              <a:lnSpc>
                <a:spcPts val="1460"/>
              </a:lnSpc>
              <a:spcBef>
                <a:spcPts val="1600"/>
              </a:spcBef>
              <a:buClr>
                <a:srgbClr val="EB7339"/>
              </a:buClr>
            </a:pPr>
            <a:r>
              <a:rPr lang="en-US" sz="1300" dirty="0"/>
              <a:t>Process where continual adjustment is required.</a:t>
            </a:r>
          </a:p>
        </p:txBody>
      </p:sp>
      <p:sp>
        <p:nvSpPr>
          <p:cNvPr id="24" name="Text Placeholder 5">
            <a:extLst>
              <a:ext uri="{FF2B5EF4-FFF2-40B4-BE49-F238E27FC236}">
                <a16:creationId xmlns:a16="http://schemas.microsoft.com/office/drawing/2014/main" id="{182B1F9B-108E-9B4F-EB8E-1D833792B21E}"/>
              </a:ext>
            </a:extLst>
          </p:cNvPr>
          <p:cNvSpPr txBox="1">
            <a:spLocks/>
          </p:cNvSpPr>
          <p:nvPr/>
        </p:nvSpPr>
        <p:spPr>
          <a:xfrm>
            <a:off x="266843" y="5715869"/>
            <a:ext cx="6979777" cy="1210118"/>
          </a:xfrm>
          <a:prstGeom prst="rect">
            <a:avLst/>
          </a:prstGeom>
          <a:solidFill>
            <a:srgbClr val="354F92"/>
          </a:solidFill>
        </p:spPr>
        <p:txBody>
          <a:bodyPr numCol="1" spcCol="216000" anchor="ctr">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542925" algn="l">
              <a:lnSpc>
                <a:spcPct val="100000"/>
              </a:lnSpc>
            </a:pPr>
            <a:r>
              <a:rPr lang="en-US" sz="1500" b="1" dirty="0">
                <a:solidFill>
                  <a:schemeClr val="bg1"/>
                </a:solidFill>
              </a:rPr>
              <a:t>For many people, </a:t>
            </a:r>
            <a:r>
              <a:rPr lang="en-US" sz="1500" b="1" dirty="0">
                <a:solidFill>
                  <a:schemeClr val="bg1"/>
                </a:solidFill>
                <a:highlight>
                  <a:srgbClr val="EB7339"/>
                </a:highlight>
              </a:rPr>
              <a:t>‘Theory of Change’ </a:t>
            </a:r>
            <a:r>
              <a:rPr lang="en-US" sz="1500" b="1" dirty="0">
                <a:solidFill>
                  <a:schemeClr val="bg1"/>
                </a:solidFill>
              </a:rPr>
              <a:t> is not a very helpful term; it sounds academic (theoretical) and vague. Because of this ToC is often rephrased.               It is sometimes described as:</a:t>
            </a:r>
          </a:p>
        </p:txBody>
      </p:sp>
      <p:grpSp>
        <p:nvGrpSpPr>
          <p:cNvPr id="25" name="Group 24">
            <a:extLst>
              <a:ext uri="{FF2B5EF4-FFF2-40B4-BE49-F238E27FC236}">
                <a16:creationId xmlns:a16="http://schemas.microsoft.com/office/drawing/2014/main" id="{944E114C-99CC-2EB9-6FE9-04CA523C9CBF}"/>
              </a:ext>
            </a:extLst>
          </p:cNvPr>
          <p:cNvGrpSpPr/>
          <p:nvPr/>
        </p:nvGrpSpPr>
        <p:grpSpPr>
          <a:xfrm>
            <a:off x="6062253" y="8933367"/>
            <a:ext cx="872937" cy="1008043"/>
            <a:chOff x="8823055" y="3850915"/>
            <a:chExt cx="751563" cy="867883"/>
          </a:xfrm>
          <a:solidFill>
            <a:srgbClr val="404040"/>
          </a:solidFill>
        </p:grpSpPr>
        <p:sp>
          <p:nvSpPr>
            <p:cNvPr id="26" name="Freeform 25">
              <a:extLst>
                <a:ext uri="{FF2B5EF4-FFF2-40B4-BE49-F238E27FC236}">
                  <a16:creationId xmlns:a16="http://schemas.microsoft.com/office/drawing/2014/main" id="{1199E0EC-2576-8820-4CF6-B86068FA2271}"/>
                </a:ext>
              </a:extLst>
            </p:cNvPr>
            <p:cNvSpPr/>
            <p:nvPr/>
          </p:nvSpPr>
          <p:spPr>
            <a:xfrm>
              <a:off x="9039852" y="3869676"/>
              <a:ext cx="346875" cy="361328"/>
            </a:xfrm>
            <a:custGeom>
              <a:avLst/>
              <a:gdLst>
                <a:gd name="connsiteX0" fmla="*/ 0 w 346875"/>
                <a:gd name="connsiteY0" fmla="*/ 173437 h 361328"/>
                <a:gd name="connsiteX1" fmla="*/ 173438 w 346875"/>
                <a:gd name="connsiteY1" fmla="*/ 0 h 361328"/>
                <a:gd name="connsiteX2" fmla="*/ 346875 w 346875"/>
                <a:gd name="connsiteY2" fmla="*/ 173437 h 361328"/>
                <a:gd name="connsiteX3" fmla="*/ 240283 w 346875"/>
                <a:gd name="connsiteY3" fmla="*/ 333325 h 361328"/>
                <a:gd name="connsiteX4" fmla="*/ 231250 w 346875"/>
                <a:gd name="connsiteY4" fmla="*/ 346875 h 361328"/>
                <a:gd name="connsiteX5" fmla="*/ 231250 w 346875"/>
                <a:gd name="connsiteY5" fmla="*/ 361329 h 361328"/>
                <a:gd name="connsiteX6" fmla="*/ 115625 w 346875"/>
                <a:gd name="connsiteY6" fmla="*/ 361329 h 361328"/>
                <a:gd name="connsiteX7" fmla="*/ 115625 w 346875"/>
                <a:gd name="connsiteY7" fmla="*/ 346875 h 361328"/>
                <a:gd name="connsiteX8" fmla="*/ 106592 w 346875"/>
                <a:gd name="connsiteY8" fmla="*/ 333325 h 361328"/>
                <a:gd name="connsiteX9" fmla="*/ 0 w 346875"/>
                <a:gd name="connsiteY9" fmla="*/ 173437 h 36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875" h="361328">
                  <a:moveTo>
                    <a:pt x="0" y="173437"/>
                  </a:moveTo>
                  <a:cubicBezTo>
                    <a:pt x="0" y="77685"/>
                    <a:pt x="77685" y="0"/>
                    <a:pt x="173438" y="0"/>
                  </a:cubicBezTo>
                  <a:cubicBezTo>
                    <a:pt x="269190" y="0"/>
                    <a:pt x="346875" y="77685"/>
                    <a:pt x="346875" y="173437"/>
                  </a:cubicBezTo>
                  <a:cubicBezTo>
                    <a:pt x="346875" y="242993"/>
                    <a:pt x="304419" y="306226"/>
                    <a:pt x="240283" y="333325"/>
                  </a:cubicBezTo>
                  <a:cubicBezTo>
                    <a:pt x="234864" y="335132"/>
                    <a:pt x="231250" y="340552"/>
                    <a:pt x="231250" y="346875"/>
                  </a:cubicBezTo>
                  <a:lnTo>
                    <a:pt x="231250" y="361329"/>
                  </a:lnTo>
                  <a:lnTo>
                    <a:pt x="115625" y="361329"/>
                  </a:lnTo>
                  <a:lnTo>
                    <a:pt x="115625" y="346875"/>
                  </a:lnTo>
                  <a:cubicBezTo>
                    <a:pt x="115625" y="341455"/>
                    <a:pt x="112012" y="336035"/>
                    <a:pt x="106592" y="333325"/>
                  </a:cubicBezTo>
                  <a:cubicBezTo>
                    <a:pt x="42456" y="307129"/>
                    <a:pt x="0" y="243897"/>
                    <a:pt x="0" y="173437"/>
                  </a:cubicBez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7" name="Graphic 2">
              <a:extLst>
                <a:ext uri="{FF2B5EF4-FFF2-40B4-BE49-F238E27FC236}">
                  <a16:creationId xmlns:a16="http://schemas.microsoft.com/office/drawing/2014/main" id="{AD6A6A21-FFC1-351C-3D3E-FF5803504543}"/>
                </a:ext>
              </a:extLst>
            </p:cNvPr>
            <p:cNvGrpSpPr/>
            <p:nvPr/>
          </p:nvGrpSpPr>
          <p:grpSpPr>
            <a:xfrm>
              <a:off x="8823055" y="3850915"/>
              <a:ext cx="751563" cy="867883"/>
              <a:chOff x="8823055" y="3850915"/>
              <a:chExt cx="751563" cy="867883"/>
            </a:xfrm>
            <a:grpFill/>
          </p:grpSpPr>
          <p:sp>
            <p:nvSpPr>
              <p:cNvPr id="28" name="Freeform 27">
                <a:extLst>
                  <a:ext uri="{FF2B5EF4-FFF2-40B4-BE49-F238E27FC236}">
                    <a16:creationId xmlns:a16="http://schemas.microsoft.com/office/drawing/2014/main" id="{8BF0F328-595B-84B0-14DC-6C4165828D7C}"/>
                  </a:ext>
                </a:extLst>
              </p:cNvPr>
              <p:cNvSpPr/>
              <p:nvPr/>
            </p:nvSpPr>
            <p:spPr>
              <a:xfrm>
                <a:off x="9444540"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2" y="0"/>
                      <a:pt x="72266" y="6323"/>
                      <a:pt x="72266" y="14453"/>
                    </a:cubicBezTo>
                    <a:cubicBezTo>
                      <a:pt x="72266" y="22583"/>
                      <a:pt x="65942"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E7C49B73-EBDD-B95E-2F80-F18B637263D1}"/>
                  </a:ext>
                </a:extLst>
              </p:cNvPr>
              <p:cNvSpPr/>
              <p:nvPr/>
            </p:nvSpPr>
            <p:spPr>
              <a:xfrm>
                <a:off x="9413827" y="3902196"/>
                <a:ext cx="66846" cy="50585"/>
              </a:xfrm>
              <a:custGeom>
                <a:avLst/>
                <a:gdLst>
                  <a:gd name="connsiteX0" fmla="*/ 14453 w 66846"/>
                  <a:gd name="connsiteY0" fmla="*/ 50586 h 50585"/>
                  <a:gd name="connsiteX1" fmla="*/ 0 w 66846"/>
                  <a:gd name="connsiteY1" fmla="*/ 36133 h 50585"/>
                  <a:gd name="connsiteX2" fmla="*/ 7227 w 66846"/>
                  <a:gd name="connsiteY2" fmla="*/ 23486 h 50585"/>
                  <a:gd name="connsiteX3" fmla="*/ 45166 w 66846"/>
                  <a:gd name="connsiteY3" fmla="*/ 1807 h 50585"/>
                  <a:gd name="connsiteX4" fmla="*/ 65039 w 66846"/>
                  <a:gd name="connsiteY4" fmla="*/ 7226 h 50585"/>
                  <a:gd name="connsiteX5" fmla="*/ 59620 w 66846"/>
                  <a:gd name="connsiteY5" fmla="*/ 27100 h 50585"/>
                  <a:gd name="connsiteX6" fmla="*/ 21680 w 66846"/>
                  <a:gd name="connsiteY6" fmla="*/ 48780 h 50585"/>
                  <a:gd name="connsiteX7" fmla="*/ 14453 w 66846"/>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6" h="50585">
                    <a:moveTo>
                      <a:pt x="14453" y="50586"/>
                    </a:moveTo>
                    <a:cubicBezTo>
                      <a:pt x="6323" y="50586"/>
                      <a:pt x="0" y="44263"/>
                      <a:pt x="0" y="36133"/>
                    </a:cubicBezTo>
                    <a:cubicBezTo>
                      <a:pt x="0" y="30713"/>
                      <a:pt x="2710" y="26197"/>
                      <a:pt x="7227" y="23486"/>
                    </a:cubicBezTo>
                    <a:lnTo>
                      <a:pt x="45166" y="1807"/>
                    </a:lnTo>
                    <a:cubicBezTo>
                      <a:pt x="52393" y="-1807"/>
                      <a:pt x="60523" y="0"/>
                      <a:pt x="65039" y="7226"/>
                    </a:cubicBezTo>
                    <a:cubicBezTo>
                      <a:pt x="68653" y="14453"/>
                      <a:pt x="66846" y="22583"/>
                      <a:pt x="59620" y="27100"/>
                    </a:cubicBezTo>
                    <a:lnTo>
                      <a:pt x="21680"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121D3566-1078-BA7E-B36C-35780CBC4B6F}"/>
                  </a:ext>
                </a:extLst>
              </p:cNvPr>
              <p:cNvSpPr/>
              <p:nvPr/>
            </p:nvSpPr>
            <p:spPr>
              <a:xfrm>
                <a:off x="8880867" y="4039501"/>
                <a:ext cx="72265" cy="28906"/>
              </a:xfrm>
              <a:custGeom>
                <a:avLst/>
                <a:gdLst>
                  <a:gd name="connsiteX0" fmla="*/ 57813 w 72265"/>
                  <a:gd name="connsiteY0" fmla="*/ 28906 h 28906"/>
                  <a:gd name="connsiteX1" fmla="*/ 14453 w 72265"/>
                  <a:gd name="connsiteY1" fmla="*/ 28906 h 28906"/>
                  <a:gd name="connsiteX2" fmla="*/ 0 w 72265"/>
                  <a:gd name="connsiteY2" fmla="*/ 14453 h 28906"/>
                  <a:gd name="connsiteX3" fmla="*/ 14453 w 72265"/>
                  <a:gd name="connsiteY3" fmla="*/ 0 h 28906"/>
                  <a:gd name="connsiteX4" fmla="*/ 57813 w 72265"/>
                  <a:gd name="connsiteY4" fmla="*/ 0 h 28906"/>
                  <a:gd name="connsiteX5" fmla="*/ 72266 w 72265"/>
                  <a:gd name="connsiteY5" fmla="*/ 14453 h 28906"/>
                  <a:gd name="connsiteX6" fmla="*/ 57813 w 72265"/>
                  <a:gd name="connsiteY6" fmla="*/ 28906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5" h="28906">
                    <a:moveTo>
                      <a:pt x="57813" y="28906"/>
                    </a:moveTo>
                    <a:lnTo>
                      <a:pt x="14453" y="28906"/>
                    </a:lnTo>
                    <a:cubicBezTo>
                      <a:pt x="6323" y="28906"/>
                      <a:pt x="0" y="22583"/>
                      <a:pt x="0" y="14453"/>
                    </a:cubicBezTo>
                    <a:cubicBezTo>
                      <a:pt x="0" y="6323"/>
                      <a:pt x="6323" y="0"/>
                      <a:pt x="14453" y="0"/>
                    </a:cubicBezTo>
                    <a:lnTo>
                      <a:pt x="57813" y="0"/>
                    </a:lnTo>
                    <a:cubicBezTo>
                      <a:pt x="65943" y="0"/>
                      <a:pt x="72266" y="6323"/>
                      <a:pt x="72266" y="14453"/>
                    </a:cubicBezTo>
                    <a:cubicBezTo>
                      <a:pt x="72266" y="22583"/>
                      <a:pt x="65943" y="28906"/>
                      <a:pt x="5781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17AFC046-7595-EDF0-E057-10B4A8DD00E7}"/>
                  </a:ext>
                </a:extLst>
              </p:cNvPr>
              <p:cNvSpPr/>
              <p:nvPr/>
            </p:nvSpPr>
            <p:spPr>
              <a:xfrm>
                <a:off x="8917904" y="3902196"/>
                <a:ext cx="66845" cy="50585"/>
              </a:xfrm>
              <a:custGeom>
                <a:avLst/>
                <a:gdLst>
                  <a:gd name="connsiteX0" fmla="*/ 52393 w 66845"/>
                  <a:gd name="connsiteY0" fmla="*/ 50586 h 50585"/>
                  <a:gd name="connsiteX1" fmla="*/ 45166 w 66845"/>
                  <a:gd name="connsiteY1" fmla="*/ 48780 h 50585"/>
                  <a:gd name="connsiteX2" fmla="*/ 7226 w 66845"/>
                  <a:gd name="connsiteY2" fmla="*/ 27100 h 50585"/>
                  <a:gd name="connsiteX3" fmla="*/ 1807 w 66845"/>
                  <a:gd name="connsiteY3" fmla="*/ 7226 h 50585"/>
                  <a:gd name="connsiteX4" fmla="*/ 21679 w 66845"/>
                  <a:gd name="connsiteY4" fmla="*/ 1807 h 50585"/>
                  <a:gd name="connsiteX5" fmla="*/ 59619 w 66845"/>
                  <a:gd name="connsiteY5" fmla="*/ 23486 h 50585"/>
                  <a:gd name="connsiteX6" fmla="*/ 65039 w 66845"/>
                  <a:gd name="connsiteY6" fmla="*/ 43359 h 50585"/>
                  <a:gd name="connsiteX7" fmla="*/ 5239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52393" y="50586"/>
                    </a:moveTo>
                    <a:cubicBezTo>
                      <a:pt x="49683" y="50586"/>
                      <a:pt x="46973" y="49683"/>
                      <a:pt x="45166" y="48780"/>
                    </a:cubicBezTo>
                    <a:lnTo>
                      <a:pt x="7226" y="27100"/>
                    </a:lnTo>
                    <a:cubicBezTo>
                      <a:pt x="0" y="23486"/>
                      <a:pt x="-1807" y="14453"/>
                      <a:pt x="1807" y="7226"/>
                    </a:cubicBezTo>
                    <a:cubicBezTo>
                      <a:pt x="5420" y="0"/>
                      <a:pt x="14453" y="-1807"/>
                      <a:pt x="21679" y="1807"/>
                    </a:cubicBezTo>
                    <a:lnTo>
                      <a:pt x="59619" y="23486"/>
                    </a:lnTo>
                    <a:cubicBezTo>
                      <a:pt x="66845" y="27100"/>
                      <a:pt x="68652" y="36133"/>
                      <a:pt x="65039" y="43359"/>
                    </a:cubicBezTo>
                    <a:cubicBezTo>
                      <a:pt x="62329" y="47876"/>
                      <a:pt x="56909" y="50586"/>
                      <a:pt x="5239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477C96BD-5782-E7F3-394C-4BD9EFB52EBD}"/>
                  </a:ext>
                </a:extLst>
              </p:cNvPr>
              <p:cNvSpPr/>
              <p:nvPr/>
            </p:nvSpPr>
            <p:spPr>
              <a:xfrm>
                <a:off x="8917904" y="4155126"/>
                <a:ext cx="66845" cy="50585"/>
              </a:xfrm>
              <a:custGeom>
                <a:avLst/>
                <a:gdLst>
                  <a:gd name="connsiteX0" fmla="*/ 14453 w 66845"/>
                  <a:gd name="connsiteY0" fmla="*/ 50586 h 50585"/>
                  <a:gd name="connsiteX1" fmla="*/ 0 w 66845"/>
                  <a:gd name="connsiteY1" fmla="*/ 36133 h 50585"/>
                  <a:gd name="connsiteX2" fmla="*/ 7226 w 66845"/>
                  <a:gd name="connsiteY2" fmla="*/ 23486 h 50585"/>
                  <a:gd name="connsiteX3" fmla="*/ 45166 w 66845"/>
                  <a:gd name="connsiteY3" fmla="*/ 1807 h 50585"/>
                  <a:gd name="connsiteX4" fmla="*/ 65039 w 66845"/>
                  <a:gd name="connsiteY4" fmla="*/ 7226 h 50585"/>
                  <a:gd name="connsiteX5" fmla="*/ 59619 w 66845"/>
                  <a:gd name="connsiteY5" fmla="*/ 27100 h 50585"/>
                  <a:gd name="connsiteX6" fmla="*/ 21679 w 66845"/>
                  <a:gd name="connsiteY6" fmla="*/ 48780 h 50585"/>
                  <a:gd name="connsiteX7" fmla="*/ 14453 w 66845"/>
                  <a:gd name="connsiteY7" fmla="*/ 50586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5" h="50585">
                    <a:moveTo>
                      <a:pt x="14453" y="50586"/>
                    </a:moveTo>
                    <a:cubicBezTo>
                      <a:pt x="6323" y="50586"/>
                      <a:pt x="0" y="44263"/>
                      <a:pt x="0" y="36133"/>
                    </a:cubicBezTo>
                    <a:cubicBezTo>
                      <a:pt x="0" y="30713"/>
                      <a:pt x="2710" y="26197"/>
                      <a:pt x="7226" y="23486"/>
                    </a:cubicBezTo>
                    <a:lnTo>
                      <a:pt x="45166" y="1807"/>
                    </a:lnTo>
                    <a:cubicBezTo>
                      <a:pt x="52393" y="-1807"/>
                      <a:pt x="60523" y="0"/>
                      <a:pt x="65039" y="7226"/>
                    </a:cubicBezTo>
                    <a:cubicBezTo>
                      <a:pt x="68652" y="14453"/>
                      <a:pt x="66845" y="22583"/>
                      <a:pt x="59619" y="27100"/>
                    </a:cubicBezTo>
                    <a:lnTo>
                      <a:pt x="21679" y="48780"/>
                    </a:lnTo>
                    <a:cubicBezTo>
                      <a:pt x="19873" y="49683"/>
                      <a:pt x="17163" y="50586"/>
                      <a:pt x="14453" y="5058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4A19F8C5-BB17-DC31-506C-5FC2AB3380EA}"/>
                  </a:ext>
                </a:extLst>
              </p:cNvPr>
              <p:cNvSpPr/>
              <p:nvPr/>
            </p:nvSpPr>
            <p:spPr>
              <a:xfrm>
                <a:off x="9213290" y="3952782"/>
                <a:ext cx="130155" cy="202344"/>
              </a:xfrm>
              <a:custGeom>
                <a:avLst/>
                <a:gdLst>
                  <a:gd name="connsiteX0" fmla="*/ 43359 w 130155"/>
                  <a:gd name="connsiteY0" fmla="*/ 202344 h 202344"/>
                  <a:gd name="connsiteX1" fmla="*/ 0 w 130155"/>
                  <a:gd name="connsiteY1" fmla="*/ 158985 h 202344"/>
                  <a:gd name="connsiteX2" fmla="*/ 0 w 130155"/>
                  <a:gd name="connsiteY2" fmla="*/ 43360 h 202344"/>
                  <a:gd name="connsiteX3" fmla="*/ 43359 w 130155"/>
                  <a:gd name="connsiteY3" fmla="*/ 0 h 202344"/>
                  <a:gd name="connsiteX4" fmla="*/ 86719 w 130155"/>
                  <a:gd name="connsiteY4" fmla="*/ 43360 h 202344"/>
                  <a:gd name="connsiteX5" fmla="*/ 86719 w 130155"/>
                  <a:gd name="connsiteY5" fmla="*/ 45166 h 202344"/>
                  <a:gd name="connsiteX6" fmla="*/ 128271 w 130155"/>
                  <a:gd name="connsiteY6" fmla="*/ 115626 h 202344"/>
                  <a:gd name="connsiteX7" fmla="*/ 86719 w 130155"/>
                  <a:gd name="connsiteY7" fmla="*/ 157178 h 202344"/>
                  <a:gd name="connsiteX8" fmla="*/ 86719 w 130155"/>
                  <a:gd name="connsiteY8" fmla="*/ 158985 h 202344"/>
                  <a:gd name="connsiteX9" fmla="*/ 43359 w 130155"/>
                  <a:gd name="connsiteY9" fmla="*/ 202344 h 202344"/>
                  <a:gd name="connsiteX10" fmla="*/ 43359 w 130155"/>
                  <a:gd name="connsiteY10" fmla="*/ 28906 h 202344"/>
                  <a:gd name="connsiteX11" fmla="*/ 28906 w 130155"/>
                  <a:gd name="connsiteY11" fmla="*/ 43360 h 202344"/>
                  <a:gd name="connsiteX12" fmla="*/ 28906 w 130155"/>
                  <a:gd name="connsiteY12" fmla="*/ 158985 h 202344"/>
                  <a:gd name="connsiteX13" fmla="*/ 43359 w 130155"/>
                  <a:gd name="connsiteY13" fmla="*/ 173438 h 202344"/>
                  <a:gd name="connsiteX14" fmla="*/ 57812 w 130155"/>
                  <a:gd name="connsiteY14" fmla="*/ 158985 h 202344"/>
                  <a:gd name="connsiteX15" fmla="*/ 56005 w 130155"/>
                  <a:gd name="connsiteY15" fmla="*/ 151758 h 202344"/>
                  <a:gd name="connsiteX16" fmla="*/ 60522 w 130155"/>
                  <a:gd name="connsiteY16" fmla="*/ 131885 h 202344"/>
                  <a:gd name="connsiteX17" fmla="*/ 71362 w 130155"/>
                  <a:gd name="connsiteY17" fmla="*/ 130079 h 202344"/>
                  <a:gd name="connsiteX18" fmla="*/ 101172 w 130155"/>
                  <a:gd name="connsiteY18" fmla="*/ 101172 h 202344"/>
                  <a:gd name="connsiteX19" fmla="*/ 101172 w 130155"/>
                  <a:gd name="connsiteY19" fmla="*/ 101172 h 202344"/>
                  <a:gd name="connsiteX20" fmla="*/ 72266 w 130155"/>
                  <a:gd name="connsiteY20" fmla="*/ 72266 h 202344"/>
                  <a:gd name="connsiteX21" fmla="*/ 56909 w 130155"/>
                  <a:gd name="connsiteY21" fmla="*/ 66846 h 202344"/>
                  <a:gd name="connsiteX22" fmla="*/ 56005 w 130155"/>
                  <a:gd name="connsiteY22" fmla="*/ 50586 h 202344"/>
                  <a:gd name="connsiteX23" fmla="*/ 57812 w 130155"/>
                  <a:gd name="connsiteY23" fmla="*/ 43360 h 202344"/>
                  <a:gd name="connsiteX24" fmla="*/ 43359 w 130155"/>
                  <a:gd name="connsiteY24" fmla="*/ 28906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0155" h="202344">
                    <a:moveTo>
                      <a:pt x="43359" y="202344"/>
                    </a:moveTo>
                    <a:cubicBezTo>
                      <a:pt x="18970" y="202344"/>
                      <a:pt x="0" y="183375"/>
                      <a:pt x="0" y="158985"/>
                    </a:cubicBezTo>
                    <a:lnTo>
                      <a:pt x="0" y="43360"/>
                    </a:lnTo>
                    <a:cubicBezTo>
                      <a:pt x="0" y="18970"/>
                      <a:pt x="18970" y="0"/>
                      <a:pt x="43359" y="0"/>
                    </a:cubicBezTo>
                    <a:cubicBezTo>
                      <a:pt x="67749" y="0"/>
                      <a:pt x="86719" y="18970"/>
                      <a:pt x="86719" y="43360"/>
                    </a:cubicBezTo>
                    <a:cubicBezTo>
                      <a:pt x="86719" y="44263"/>
                      <a:pt x="86719" y="44263"/>
                      <a:pt x="86719" y="45166"/>
                    </a:cubicBezTo>
                    <a:cubicBezTo>
                      <a:pt x="117432" y="53296"/>
                      <a:pt x="136401" y="84912"/>
                      <a:pt x="128271" y="115626"/>
                    </a:cubicBezTo>
                    <a:cubicBezTo>
                      <a:pt x="122852" y="136402"/>
                      <a:pt x="107495" y="151758"/>
                      <a:pt x="86719" y="157178"/>
                    </a:cubicBezTo>
                    <a:cubicBezTo>
                      <a:pt x="86719" y="158081"/>
                      <a:pt x="86719" y="158081"/>
                      <a:pt x="86719" y="158985"/>
                    </a:cubicBezTo>
                    <a:cubicBezTo>
                      <a:pt x="86719" y="183375"/>
                      <a:pt x="67749" y="202344"/>
                      <a:pt x="43359" y="202344"/>
                    </a:cubicBezTo>
                    <a:close/>
                    <a:moveTo>
                      <a:pt x="43359" y="28906"/>
                    </a:moveTo>
                    <a:cubicBezTo>
                      <a:pt x="35229" y="28906"/>
                      <a:pt x="28906" y="35230"/>
                      <a:pt x="28906" y="43360"/>
                    </a:cubicBezTo>
                    <a:lnTo>
                      <a:pt x="28906" y="158985"/>
                    </a:lnTo>
                    <a:cubicBezTo>
                      <a:pt x="28906" y="167114"/>
                      <a:pt x="35229" y="173438"/>
                      <a:pt x="43359" y="173438"/>
                    </a:cubicBezTo>
                    <a:cubicBezTo>
                      <a:pt x="51489" y="173438"/>
                      <a:pt x="57812" y="167114"/>
                      <a:pt x="57812" y="158985"/>
                    </a:cubicBezTo>
                    <a:cubicBezTo>
                      <a:pt x="57812" y="156275"/>
                      <a:pt x="56909" y="153565"/>
                      <a:pt x="56005" y="151758"/>
                    </a:cubicBezTo>
                    <a:cubicBezTo>
                      <a:pt x="51489" y="144531"/>
                      <a:pt x="54199" y="136402"/>
                      <a:pt x="60522" y="131885"/>
                    </a:cubicBezTo>
                    <a:cubicBezTo>
                      <a:pt x="64136" y="130079"/>
                      <a:pt x="67749" y="129175"/>
                      <a:pt x="71362" y="130079"/>
                    </a:cubicBezTo>
                    <a:cubicBezTo>
                      <a:pt x="87622" y="130079"/>
                      <a:pt x="101172" y="117432"/>
                      <a:pt x="101172" y="101172"/>
                    </a:cubicBezTo>
                    <a:cubicBezTo>
                      <a:pt x="101172" y="101172"/>
                      <a:pt x="101172" y="101172"/>
                      <a:pt x="101172" y="101172"/>
                    </a:cubicBezTo>
                    <a:cubicBezTo>
                      <a:pt x="101172" y="84912"/>
                      <a:pt x="88525" y="72266"/>
                      <a:pt x="72266" y="72266"/>
                    </a:cubicBezTo>
                    <a:cubicBezTo>
                      <a:pt x="66845" y="73169"/>
                      <a:pt x="60522" y="71363"/>
                      <a:pt x="56909" y="66846"/>
                    </a:cubicBezTo>
                    <a:cubicBezTo>
                      <a:pt x="53296" y="62329"/>
                      <a:pt x="53296" y="56006"/>
                      <a:pt x="56005" y="50586"/>
                    </a:cubicBezTo>
                    <a:cubicBezTo>
                      <a:pt x="56909" y="48780"/>
                      <a:pt x="57812" y="46070"/>
                      <a:pt x="57812" y="43360"/>
                    </a:cubicBezTo>
                    <a:cubicBezTo>
                      <a:pt x="57812" y="35230"/>
                      <a:pt x="51489" y="28906"/>
                      <a:pt x="43359"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C2FE44C4-49F5-65F7-274F-A6CBB9E2E235}"/>
                  </a:ext>
                </a:extLst>
              </p:cNvPr>
              <p:cNvSpPr/>
              <p:nvPr/>
            </p:nvSpPr>
            <p:spPr>
              <a:xfrm>
                <a:off x="9054227" y="3952782"/>
                <a:ext cx="130156" cy="202344"/>
              </a:xfrm>
              <a:custGeom>
                <a:avLst/>
                <a:gdLst>
                  <a:gd name="connsiteX0" fmla="*/ 86797 w 130156"/>
                  <a:gd name="connsiteY0" fmla="*/ 202344 h 202344"/>
                  <a:gd name="connsiteX1" fmla="*/ 43437 w 130156"/>
                  <a:gd name="connsiteY1" fmla="*/ 158985 h 202344"/>
                  <a:gd name="connsiteX2" fmla="*/ 43437 w 130156"/>
                  <a:gd name="connsiteY2" fmla="*/ 157178 h 202344"/>
                  <a:gd name="connsiteX3" fmla="*/ 1885 w 130156"/>
                  <a:gd name="connsiteY3" fmla="*/ 86719 h 202344"/>
                  <a:gd name="connsiteX4" fmla="*/ 43437 w 130156"/>
                  <a:gd name="connsiteY4" fmla="*/ 45166 h 202344"/>
                  <a:gd name="connsiteX5" fmla="*/ 43437 w 130156"/>
                  <a:gd name="connsiteY5" fmla="*/ 43360 h 202344"/>
                  <a:gd name="connsiteX6" fmla="*/ 86797 w 130156"/>
                  <a:gd name="connsiteY6" fmla="*/ 0 h 202344"/>
                  <a:gd name="connsiteX7" fmla="*/ 130156 w 130156"/>
                  <a:gd name="connsiteY7" fmla="*/ 43360 h 202344"/>
                  <a:gd name="connsiteX8" fmla="*/ 130156 w 130156"/>
                  <a:gd name="connsiteY8" fmla="*/ 158985 h 202344"/>
                  <a:gd name="connsiteX9" fmla="*/ 86797 w 130156"/>
                  <a:gd name="connsiteY9" fmla="*/ 202344 h 202344"/>
                  <a:gd name="connsiteX10" fmla="*/ 61504 w 130156"/>
                  <a:gd name="connsiteY10" fmla="*/ 130079 h 202344"/>
                  <a:gd name="connsiteX11" fmla="*/ 73247 w 130156"/>
                  <a:gd name="connsiteY11" fmla="*/ 136402 h 202344"/>
                  <a:gd name="connsiteX12" fmla="*/ 74150 w 130156"/>
                  <a:gd name="connsiteY12" fmla="*/ 152662 h 202344"/>
                  <a:gd name="connsiteX13" fmla="*/ 72344 w 130156"/>
                  <a:gd name="connsiteY13" fmla="*/ 159888 h 202344"/>
                  <a:gd name="connsiteX14" fmla="*/ 86797 w 130156"/>
                  <a:gd name="connsiteY14" fmla="*/ 174341 h 202344"/>
                  <a:gd name="connsiteX15" fmla="*/ 101250 w 130156"/>
                  <a:gd name="connsiteY15" fmla="*/ 159888 h 202344"/>
                  <a:gd name="connsiteX16" fmla="*/ 101250 w 130156"/>
                  <a:gd name="connsiteY16" fmla="*/ 44263 h 202344"/>
                  <a:gd name="connsiteX17" fmla="*/ 86797 w 130156"/>
                  <a:gd name="connsiteY17" fmla="*/ 29810 h 202344"/>
                  <a:gd name="connsiteX18" fmla="*/ 72344 w 130156"/>
                  <a:gd name="connsiteY18" fmla="*/ 44263 h 202344"/>
                  <a:gd name="connsiteX19" fmla="*/ 74150 w 130156"/>
                  <a:gd name="connsiteY19" fmla="*/ 51489 h 202344"/>
                  <a:gd name="connsiteX20" fmla="*/ 69634 w 130156"/>
                  <a:gd name="connsiteY20" fmla="*/ 71363 h 202344"/>
                  <a:gd name="connsiteX21" fmla="*/ 58794 w 130156"/>
                  <a:gd name="connsiteY21" fmla="*/ 73169 h 202344"/>
                  <a:gd name="connsiteX22" fmla="*/ 28984 w 130156"/>
                  <a:gd name="connsiteY22" fmla="*/ 102076 h 202344"/>
                  <a:gd name="connsiteX23" fmla="*/ 28984 w 130156"/>
                  <a:gd name="connsiteY23" fmla="*/ 102076 h 202344"/>
                  <a:gd name="connsiteX24" fmla="*/ 57891 w 130156"/>
                  <a:gd name="connsiteY24" fmla="*/ 130982 h 202344"/>
                  <a:gd name="connsiteX25" fmla="*/ 61504 w 130156"/>
                  <a:gd name="connsiteY25" fmla="*/ 130079 h 20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156" h="202344">
                    <a:moveTo>
                      <a:pt x="86797" y="202344"/>
                    </a:moveTo>
                    <a:cubicBezTo>
                      <a:pt x="62407" y="202344"/>
                      <a:pt x="43437" y="183375"/>
                      <a:pt x="43437" y="158985"/>
                    </a:cubicBezTo>
                    <a:cubicBezTo>
                      <a:pt x="43437" y="158081"/>
                      <a:pt x="43437" y="158081"/>
                      <a:pt x="43437" y="157178"/>
                    </a:cubicBezTo>
                    <a:cubicBezTo>
                      <a:pt x="12725" y="149048"/>
                      <a:pt x="-6245" y="117432"/>
                      <a:pt x="1885" y="86719"/>
                    </a:cubicBezTo>
                    <a:cubicBezTo>
                      <a:pt x="7304" y="65943"/>
                      <a:pt x="22661" y="50586"/>
                      <a:pt x="43437" y="45166"/>
                    </a:cubicBezTo>
                    <a:cubicBezTo>
                      <a:pt x="43437" y="44263"/>
                      <a:pt x="43437" y="44263"/>
                      <a:pt x="43437" y="43360"/>
                    </a:cubicBezTo>
                    <a:cubicBezTo>
                      <a:pt x="43437" y="18970"/>
                      <a:pt x="62407" y="0"/>
                      <a:pt x="86797" y="0"/>
                    </a:cubicBezTo>
                    <a:cubicBezTo>
                      <a:pt x="111186" y="0"/>
                      <a:pt x="130156" y="18970"/>
                      <a:pt x="130156" y="43360"/>
                    </a:cubicBezTo>
                    <a:lnTo>
                      <a:pt x="130156" y="158985"/>
                    </a:lnTo>
                    <a:cubicBezTo>
                      <a:pt x="130156" y="183375"/>
                      <a:pt x="111186" y="202344"/>
                      <a:pt x="86797" y="202344"/>
                    </a:cubicBezTo>
                    <a:close/>
                    <a:moveTo>
                      <a:pt x="61504" y="130079"/>
                    </a:moveTo>
                    <a:cubicBezTo>
                      <a:pt x="66020" y="130079"/>
                      <a:pt x="70537" y="131885"/>
                      <a:pt x="73247" y="136402"/>
                    </a:cubicBezTo>
                    <a:cubicBezTo>
                      <a:pt x="76860" y="140918"/>
                      <a:pt x="76860" y="147242"/>
                      <a:pt x="74150" y="152662"/>
                    </a:cubicBezTo>
                    <a:cubicBezTo>
                      <a:pt x="73247" y="154468"/>
                      <a:pt x="72344" y="157178"/>
                      <a:pt x="72344" y="159888"/>
                    </a:cubicBezTo>
                    <a:cubicBezTo>
                      <a:pt x="72344" y="168018"/>
                      <a:pt x="78667" y="174341"/>
                      <a:pt x="86797" y="174341"/>
                    </a:cubicBezTo>
                    <a:cubicBezTo>
                      <a:pt x="94927" y="174341"/>
                      <a:pt x="101250" y="168018"/>
                      <a:pt x="101250" y="159888"/>
                    </a:cubicBezTo>
                    <a:lnTo>
                      <a:pt x="101250" y="44263"/>
                    </a:lnTo>
                    <a:cubicBezTo>
                      <a:pt x="101250" y="36133"/>
                      <a:pt x="94927" y="29810"/>
                      <a:pt x="86797" y="29810"/>
                    </a:cubicBezTo>
                    <a:cubicBezTo>
                      <a:pt x="78667" y="29810"/>
                      <a:pt x="72344" y="36133"/>
                      <a:pt x="72344" y="44263"/>
                    </a:cubicBezTo>
                    <a:cubicBezTo>
                      <a:pt x="72344" y="46973"/>
                      <a:pt x="73247" y="49683"/>
                      <a:pt x="74150" y="51489"/>
                    </a:cubicBezTo>
                    <a:cubicBezTo>
                      <a:pt x="78667" y="58716"/>
                      <a:pt x="75957" y="66846"/>
                      <a:pt x="69634" y="71363"/>
                    </a:cubicBezTo>
                    <a:cubicBezTo>
                      <a:pt x="66020" y="73169"/>
                      <a:pt x="62407" y="74072"/>
                      <a:pt x="58794" y="73169"/>
                    </a:cubicBezTo>
                    <a:cubicBezTo>
                      <a:pt x="42534" y="73169"/>
                      <a:pt x="28984" y="85816"/>
                      <a:pt x="28984" y="102076"/>
                    </a:cubicBezTo>
                    <a:cubicBezTo>
                      <a:pt x="28984" y="102076"/>
                      <a:pt x="28984" y="102076"/>
                      <a:pt x="28984" y="102076"/>
                    </a:cubicBezTo>
                    <a:cubicBezTo>
                      <a:pt x="28984" y="118335"/>
                      <a:pt x="41631" y="130982"/>
                      <a:pt x="57891" y="130982"/>
                    </a:cubicBezTo>
                    <a:cubicBezTo>
                      <a:pt x="58794" y="130079"/>
                      <a:pt x="60601" y="130079"/>
                      <a:pt x="61504" y="13007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E79578F7-98EC-875A-D839-437D31D6FEDB}"/>
                  </a:ext>
                </a:extLst>
              </p:cNvPr>
              <p:cNvSpPr/>
              <p:nvPr/>
            </p:nvSpPr>
            <p:spPr>
              <a:xfrm>
                <a:off x="9413426" y="4155126"/>
                <a:ext cx="67247" cy="50585"/>
              </a:xfrm>
              <a:custGeom>
                <a:avLst/>
                <a:gdLst>
                  <a:gd name="connsiteX0" fmla="*/ 7628 w 67247"/>
                  <a:gd name="connsiteY0" fmla="*/ 27100 h 50585"/>
                  <a:gd name="connsiteX1" fmla="*/ 45567 w 67247"/>
                  <a:gd name="connsiteY1" fmla="*/ 48780 h 50585"/>
                  <a:gd name="connsiteX2" fmla="*/ 65441 w 67247"/>
                  <a:gd name="connsiteY2" fmla="*/ 43359 h 50585"/>
                  <a:gd name="connsiteX3" fmla="*/ 60021 w 67247"/>
                  <a:gd name="connsiteY3" fmla="*/ 23486 h 50585"/>
                  <a:gd name="connsiteX4" fmla="*/ 22081 w 67247"/>
                  <a:gd name="connsiteY4" fmla="*/ 1807 h 50585"/>
                  <a:gd name="connsiteX5" fmla="*/ 2208 w 67247"/>
                  <a:gd name="connsiteY5" fmla="*/ 7226 h 50585"/>
                  <a:gd name="connsiteX6" fmla="*/ 7628 w 67247"/>
                  <a:gd name="connsiteY6" fmla="*/ 27100 h 50585"/>
                  <a:gd name="connsiteX7" fmla="*/ 7628 w 67247"/>
                  <a:gd name="connsiteY7" fmla="*/ 27100 h 5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47" h="50585">
                    <a:moveTo>
                      <a:pt x="7628" y="27100"/>
                    </a:moveTo>
                    <a:lnTo>
                      <a:pt x="45567" y="48780"/>
                    </a:lnTo>
                    <a:cubicBezTo>
                      <a:pt x="52794" y="52393"/>
                      <a:pt x="60924" y="50586"/>
                      <a:pt x="65441" y="43359"/>
                    </a:cubicBezTo>
                    <a:cubicBezTo>
                      <a:pt x="69054" y="36133"/>
                      <a:pt x="67247" y="28003"/>
                      <a:pt x="60021" y="23486"/>
                    </a:cubicBezTo>
                    <a:lnTo>
                      <a:pt x="22081" y="1807"/>
                    </a:lnTo>
                    <a:cubicBezTo>
                      <a:pt x="14855" y="-1807"/>
                      <a:pt x="6725" y="0"/>
                      <a:pt x="2208" y="7226"/>
                    </a:cubicBezTo>
                    <a:cubicBezTo>
                      <a:pt x="-2308" y="14453"/>
                      <a:pt x="401" y="22583"/>
                      <a:pt x="7628" y="27100"/>
                    </a:cubicBezTo>
                    <a:cubicBezTo>
                      <a:pt x="7628" y="27100"/>
                      <a:pt x="7628" y="27100"/>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7B8C0125-3545-43AC-A1E2-E86851479610}"/>
                  </a:ext>
                </a:extLst>
              </p:cNvPr>
              <p:cNvSpPr/>
              <p:nvPr/>
            </p:nvSpPr>
            <p:spPr>
              <a:xfrm>
                <a:off x="8823055" y="3850915"/>
                <a:ext cx="751563" cy="867883"/>
              </a:xfrm>
              <a:custGeom>
                <a:avLst/>
                <a:gdLst>
                  <a:gd name="connsiteX0" fmla="*/ 653101 w 751563"/>
                  <a:gd name="connsiteY0" fmla="*/ 546301 h 867883"/>
                  <a:gd name="connsiteX1" fmla="*/ 519410 w 751563"/>
                  <a:gd name="connsiteY1" fmla="*/ 512878 h 867883"/>
                  <a:gd name="connsiteX2" fmla="*/ 520313 w 751563"/>
                  <a:gd name="connsiteY2" fmla="*/ 509265 h 867883"/>
                  <a:gd name="connsiteX3" fmla="*/ 509473 w 751563"/>
                  <a:gd name="connsiteY3" fmla="*/ 492101 h 867883"/>
                  <a:gd name="connsiteX4" fmla="*/ 462501 w 751563"/>
                  <a:gd name="connsiteY4" fmla="*/ 480358 h 867883"/>
                  <a:gd name="connsiteX5" fmla="*/ 462501 w 751563"/>
                  <a:gd name="connsiteY5" fmla="*/ 476745 h 867883"/>
                  <a:gd name="connsiteX6" fmla="*/ 476954 w 751563"/>
                  <a:gd name="connsiteY6" fmla="*/ 476745 h 867883"/>
                  <a:gd name="connsiteX7" fmla="*/ 491407 w 751563"/>
                  <a:gd name="connsiteY7" fmla="*/ 462292 h 867883"/>
                  <a:gd name="connsiteX8" fmla="*/ 491407 w 751563"/>
                  <a:gd name="connsiteY8" fmla="*/ 404479 h 867883"/>
                  <a:gd name="connsiteX9" fmla="*/ 476954 w 751563"/>
                  <a:gd name="connsiteY9" fmla="*/ 390026 h 867883"/>
                  <a:gd name="connsiteX10" fmla="*/ 462501 w 751563"/>
                  <a:gd name="connsiteY10" fmla="*/ 390026 h 867883"/>
                  <a:gd name="connsiteX11" fmla="*/ 462501 w 751563"/>
                  <a:gd name="connsiteY11" fmla="*/ 384606 h 867883"/>
                  <a:gd name="connsiteX12" fmla="*/ 558253 w 751563"/>
                  <a:gd name="connsiteY12" fmla="*/ 115416 h 867883"/>
                  <a:gd name="connsiteX13" fmla="*/ 289063 w 751563"/>
                  <a:gd name="connsiteY13" fmla="*/ 19664 h 867883"/>
                  <a:gd name="connsiteX14" fmla="*/ 193310 w 751563"/>
                  <a:gd name="connsiteY14" fmla="*/ 288854 h 867883"/>
                  <a:gd name="connsiteX15" fmla="*/ 289063 w 751563"/>
                  <a:gd name="connsiteY15" fmla="*/ 384606 h 867883"/>
                  <a:gd name="connsiteX16" fmla="*/ 289063 w 751563"/>
                  <a:gd name="connsiteY16" fmla="*/ 390026 h 867883"/>
                  <a:gd name="connsiteX17" fmla="*/ 274609 w 751563"/>
                  <a:gd name="connsiteY17" fmla="*/ 390026 h 867883"/>
                  <a:gd name="connsiteX18" fmla="*/ 260156 w 751563"/>
                  <a:gd name="connsiteY18" fmla="*/ 404479 h 867883"/>
                  <a:gd name="connsiteX19" fmla="*/ 260156 w 751563"/>
                  <a:gd name="connsiteY19" fmla="*/ 462292 h 867883"/>
                  <a:gd name="connsiteX20" fmla="*/ 274609 w 751563"/>
                  <a:gd name="connsiteY20" fmla="*/ 476745 h 867883"/>
                  <a:gd name="connsiteX21" fmla="*/ 289063 w 751563"/>
                  <a:gd name="connsiteY21" fmla="*/ 476745 h 867883"/>
                  <a:gd name="connsiteX22" fmla="*/ 289063 w 751563"/>
                  <a:gd name="connsiteY22" fmla="*/ 480358 h 867883"/>
                  <a:gd name="connsiteX23" fmla="*/ 242090 w 751563"/>
                  <a:gd name="connsiteY23" fmla="*/ 492101 h 867883"/>
                  <a:gd name="connsiteX24" fmla="*/ 231250 w 751563"/>
                  <a:gd name="connsiteY24" fmla="*/ 509265 h 867883"/>
                  <a:gd name="connsiteX25" fmla="*/ 232154 w 751563"/>
                  <a:gd name="connsiteY25" fmla="*/ 512878 h 867883"/>
                  <a:gd name="connsiteX26" fmla="*/ 98462 w 751563"/>
                  <a:gd name="connsiteY26" fmla="*/ 546301 h 867883"/>
                  <a:gd name="connsiteX27" fmla="*/ 0 w 751563"/>
                  <a:gd name="connsiteY27" fmla="*/ 672766 h 867883"/>
                  <a:gd name="connsiteX28" fmla="*/ 0 w 751563"/>
                  <a:gd name="connsiteY28" fmla="*/ 853430 h 867883"/>
                  <a:gd name="connsiteX29" fmla="*/ 14453 w 751563"/>
                  <a:gd name="connsiteY29" fmla="*/ 867883 h 867883"/>
                  <a:gd name="connsiteX30" fmla="*/ 737110 w 751563"/>
                  <a:gd name="connsiteY30" fmla="*/ 867883 h 867883"/>
                  <a:gd name="connsiteX31" fmla="*/ 751564 w 751563"/>
                  <a:gd name="connsiteY31" fmla="*/ 853430 h 867883"/>
                  <a:gd name="connsiteX32" fmla="*/ 751564 w 751563"/>
                  <a:gd name="connsiteY32" fmla="*/ 672766 h 867883"/>
                  <a:gd name="connsiteX33" fmla="*/ 653101 w 751563"/>
                  <a:gd name="connsiteY33" fmla="*/ 546301 h 867883"/>
                  <a:gd name="connsiteX34" fmla="*/ 488697 w 751563"/>
                  <a:gd name="connsiteY34" fmla="*/ 517394 h 867883"/>
                  <a:gd name="connsiteX35" fmla="*/ 475147 w 751563"/>
                  <a:gd name="connsiteY35" fmla="*/ 582433 h 867883"/>
                  <a:gd name="connsiteX36" fmla="*/ 401978 w 751563"/>
                  <a:gd name="connsiteY36" fmla="*/ 558044 h 867883"/>
                  <a:gd name="connsiteX37" fmla="*/ 451661 w 751563"/>
                  <a:gd name="connsiteY37" fmla="*/ 508361 h 867883"/>
                  <a:gd name="connsiteX38" fmla="*/ 488697 w 751563"/>
                  <a:gd name="connsiteY38" fmla="*/ 517394 h 867883"/>
                  <a:gd name="connsiteX39" fmla="*/ 375782 w 751563"/>
                  <a:gd name="connsiteY39" fmla="*/ 544494 h 867883"/>
                  <a:gd name="connsiteX40" fmla="*/ 317969 w 751563"/>
                  <a:gd name="connsiteY40" fmla="*/ 486682 h 867883"/>
                  <a:gd name="connsiteX41" fmla="*/ 317969 w 751563"/>
                  <a:gd name="connsiteY41" fmla="*/ 478551 h 867883"/>
                  <a:gd name="connsiteX42" fmla="*/ 433594 w 751563"/>
                  <a:gd name="connsiteY42" fmla="*/ 478551 h 867883"/>
                  <a:gd name="connsiteX43" fmla="*/ 433594 w 751563"/>
                  <a:gd name="connsiteY43" fmla="*/ 486682 h 867883"/>
                  <a:gd name="connsiteX44" fmla="*/ 375782 w 751563"/>
                  <a:gd name="connsiteY44" fmla="*/ 544494 h 867883"/>
                  <a:gd name="connsiteX45" fmla="*/ 395655 w 751563"/>
                  <a:gd name="connsiteY45" fmla="*/ 614953 h 867883"/>
                  <a:gd name="connsiteX46" fmla="*/ 376685 w 751563"/>
                  <a:gd name="connsiteY46" fmla="*/ 621276 h 867883"/>
                  <a:gd name="connsiteX47" fmla="*/ 356812 w 751563"/>
                  <a:gd name="connsiteY47" fmla="*/ 614953 h 867883"/>
                  <a:gd name="connsiteX48" fmla="*/ 359522 w 751563"/>
                  <a:gd name="connsiteY48" fmla="*/ 585143 h 867883"/>
                  <a:gd name="connsiteX49" fmla="*/ 375782 w 751563"/>
                  <a:gd name="connsiteY49" fmla="*/ 579724 h 867883"/>
                  <a:gd name="connsiteX50" fmla="*/ 392041 w 751563"/>
                  <a:gd name="connsiteY50" fmla="*/ 585143 h 867883"/>
                  <a:gd name="connsiteX51" fmla="*/ 395655 w 751563"/>
                  <a:gd name="connsiteY51" fmla="*/ 614953 h 867883"/>
                  <a:gd name="connsiteX52" fmla="*/ 202344 w 751563"/>
                  <a:gd name="connsiteY52" fmla="*/ 203038 h 867883"/>
                  <a:gd name="connsiteX53" fmla="*/ 375782 w 751563"/>
                  <a:gd name="connsiteY53" fmla="*/ 29601 h 867883"/>
                  <a:gd name="connsiteX54" fmla="*/ 549219 w 751563"/>
                  <a:gd name="connsiteY54" fmla="*/ 203038 h 867883"/>
                  <a:gd name="connsiteX55" fmla="*/ 442628 w 751563"/>
                  <a:gd name="connsiteY55" fmla="*/ 362926 h 867883"/>
                  <a:gd name="connsiteX56" fmla="*/ 433594 w 751563"/>
                  <a:gd name="connsiteY56" fmla="*/ 376476 h 867883"/>
                  <a:gd name="connsiteX57" fmla="*/ 433594 w 751563"/>
                  <a:gd name="connsiteY57" fmla="*/ 390929 h 867883"/>
                  <a:gd name="connsiteX58" fmla="*/ 317969 w 751563"/>
                  <a:gd name="connsiteY58" fmla="*/ 390929 h 867883"/>
                  <a:gd name="connsiteX59" fmla="*/ 317969 w 751563"/>
                  <a:gd name="connsiteY59" fmla="*/ 376476 h 867883"/>
                  <a:gd name="connsiteX60" fmla="*/ 308936 w 751563"/>
                  <a:gd name="connsiteY60" fmla="*/ 362926 h 867883"/>
                  <a:gd name="connsiteX61" fmla="*/ 202344 w 751563"/>
                  <a:gd name="connsiteY61" fmla="*/ 203038 h 867883"/>
                  <a:gd name="connsiteX62" fmla="*/ 289063 w 751563"/>
                  <a:gd name="connsiteY62" fmla="*/ 419836 h 867883"/>
                  <a:gd name="connsiteX63" fmla="*/ 462501 w 751563"/>
                  <a:gd name="connsiteY63" fmla="*/ 419836 h 867883"/>
                  <a:gd name="connsiteX64" fmla="*/ 462501 w 751563"/>
                  <a:gd name="connsiteY64" fmla="*/ 448742 h 867883"/>
                  <a:gd name="connsiteX65" fmla="*/ 289063 w 751563"/>
                  <a:gd name="connsiteY65" fmla="*/ 448742 h 867883"/>
                  <a:gd name="connsiteX66" fmla="*/ 289063 w 751563"/>
                  <a:gd name="connsiteY66" fmla="*/ 419836 h 867883"/>
                  <a:gd name="connsiteX67" fmla="*/ 298999 w 751563"/>
                  <a:gd name="connsiteY67" fmla="*/ 508361 h 867883"/>
                  <a:gd name="connsiteX68" fmla="*/ 348682 w 751563"/>
                  <a:gd name="connsiteY68" fmla="*/ 558044 h 867883"/>
                  <a:gd name="connsiteX69" fmla="*/ 275513 w 751563"/>
                  <a:gd name="connsiteY69" fmla="*/ 582433 h 867883"/>
                  <a:gd name="connsiteX70" fmla="*/ 261963 w 751563"/>
                  <a:gd name="connsiteY70" fmla="*/ 517394 h 867883"/>
                  <a:gd name="connsiteX71" fmla="*/ 298999 w 751563"/>
                  <a:gd name="connsiteY71" fmla="*/ 508361 h 867883"/>
                  <a:gd name="connsiteX72" fmla="*/ 173438 w 751563"/>
                  <a:gd name="connsiteY72" fmla="*/ 838977 h 867883"/>
                  <a:gd name="connsiteX73" fmla="*/ 173438 w 751563"/>
                  <a:gd name="connsiteY73" fmla="*/ 708898 h 867883"/>
                  <a:gd name="connsiteX74" fmla="*/ 158984 w 751563"/>
                  <a:gd name="connsiteY74" fmla="*/ 694445 h 867883"/>
                  <a:gd name="connsiteX75" fmla="*/ 144531 w 751563"/>
                  <a:gd name="connsiteY75" fmla="*/ 708898 h 867883"/>
                  <a:gd name="connsiteX76" fmla="*/ 144531 w 751563"/>
                  <a:gd name="connsiteY76" fmla="*/ 838977 h 867883"/>
                  <a:gd name="connsiteX77" fmla="*/ 28906 w 751563"/>
                  <a:gd name="connsiteY77" fmla="*/ 838977 h 867883"/>
                  <a:gd name="connsiteX78" fmla="*/ 28906 w 751563"/>
                  <a:gd name="connsiteY78" fmla="*/ 672766 h 867883"/>
                  <a:gd name="connsiteX79" fmla="*/ 105689 w 751563"/>
                  <a:gd name="connsiteY79" fmla="*/ 574304 h 867883"/>
                  <a:gd name="connsiteX80" fmla="*/ 225830 w 751563"/>
                  <a:gd name="connsiteY80" fmla="*/ 544494 h 867883"/>
                  <a:gd name="connsiteX81" fmla="*/ 176148 w 751563"/>
                  <a:gd name="connsiteY81" fmla="*/ 614050 h 867883"/>
                  <a:gd name="connsiteX82" fmla="*/ 177954 w 751563"/>
                  <a:gd name="connsiteY82" fmla="*/ 633020 h 867883"/>
                  <a:gd name="connsiteX83" fmla="*/ 225830 w 751563"/>
                  <a:gd name="connsiteY83" fmla="*/ 680896 h 867883"/>
                  <a:gd name="connsiteX84" fmla="*/ 206860 w 751563"/>
                  <a:gd name="connsiteY84" fmla="*/ 699865 h 867883"/>
                  <a:gd name="connsiteX85" fmla="*/ 203247 w 751563"/>
                  <a:gd name="connsiteY85" fmla="*/ 714319 h 867883"/>
                  <a:gd name="connsiteX86" fmla="*/ 241187 w 751563"/>
                  <a:gd name="connsiteY86" fmla="*/ 839880 h 867883"/>
                  <a:gd name="connsiteX87" fmla="*/ 173438 w 751563"/>
                  <a:gd name="connsiteY87" fmla="*/ 839880 h 867883"/>
                  <a:gd name="connsiteX88" fmla="*/ 270996 w 751563"/>
                  <a:gd name="connsiteY88" fmla="*/ 838977 h 867883"/>
                  <a:gd name="connsiteX89" fmla="*/ 233057 w 751563"/>
                  <a:gd name="connsiteY89" fmla="*/ 712512 h 867883"/>
                  <a:gd name="connsiteX90" fmla="*/ 255640 w 751563"/>
                  <a:gd name="connsiteY90" fmla="*/ 689929 h 867883"/>
                  <a:gd name="connsiteX91" fmla="*/ 255640 w 751563"/>
                  <a:gd name="connsiteY91" fmla="*/ 669153 h 867883"/>
                  <a:gd name="connsiteX92" fmla="*/ 206860 w 751563"/>
                  <a:gd name="connsiteY92" fmla="*/ 620373 h 867883"/>
                  <a:gd name="connsiteX93" fmla="*/ 243897 w 751563"/>
                  <a:gd name="connsiteY93" fmla="*/ 568884 h 867883"/>
                  <a:gd name="connsiteX94" fmla="*/ 299903 w 751563"/>
                  <a:gd name="connsiteY94" fmla="*/ 838977 h 867883"/>
                  <a:gd name="connsiteX95" fmla="*/ 270996 w 751563"/>
                  <a:gd name="connsiteY95" fmla="*/ 838977 h 867883"/>
                  <a:gd name="connsiteX96" fmla="*/ 313453 w 751563"/>
                  <a:gd name="connsiteY96" fmla="*/ 758581 h 867883"/>
                  <a:gd name="connsiteX97" fmla="*/ 282740 w 751563"/>
                  <a:gd name="connsiteY97" fmla="*/ 611340 h 867883"/>
                  <a:gd name="connsiteX98" fmla="*/ 329712 w 751563"/>
                  <a:gd name="connsiteY98" fmla="*/ 595983 h 867883"/>
                  <a:gd name="connsiteX99" fmla="*/ 313453 w 751563"/>
                  <a:gd name="connsiteY99" fmla="*/ 758581 h 867883"/>
                  <a:gd name="connsiteX100" fmla="*/ 334229 w 751563"/>
                  <a:gd name="connsiteY100" fmla="*/ 838977 h 867883"/>
                  <a:gd name="connsiteX101" fmla="*/ 353198 w 751563"/>
                  <a:gd name="connsiteY101" fmla="*/ 644763 h 867883"/>
                  <a:gd name="connsiteX102" fmla="*/ 371265 w 751563"/>
                  <a:gd name="connsiteY102" fmla="*/ 651086 h 867883"/>
                  <a:gd name="connsiteX103" fmla="*/ 375782 w 751563"/>
                  <a:gd name="connsiteY103" fmla="*/ 651989 h 867883"/>
                  <a:gd name="connsiteX104" fmla="*/ 380298 w 751563"/>
                  <a:gd name="connsiteY104" fmla="*/ 651086 h 867883"/>
                  <a:gd name="connsiteX105" fmla="*/ 398365 w 751563"/>
                  <a:gd name="connsiteY105" fmla="*/ 644763 h 867883"/>
                  <a:gd name="connsiteX106" fmla="*/ 417335 w 751563"/>
                  <a:gd name="connsiteY106" fmla="*/ 838977 h 867883"/>
                  <a:gd name="connsiteX107" fmla="*/ 334229 w 751563"/>
                  <a:gd name="connsiteY107" fmla="*/ 838977 h 867883"/>
                  <a:gd name="connsiteX108" fmla="*/ 422754 w 751563"/>
                  <a:gd name="connsiteY108" fmla="*/ 595080 h 867883"/>
                  <a:gd name="connsiteX109" fmla="*/ 469727 w 751563"/>
                  <a:gd name="connsiteY109" fmla="*/ 610437 h 867883"/>
                  <a:gd name="connsiteX110" fmla="*/ 439014 w 751563"/>
                  <a:gd name="connsiteY110" fmla="*/ 758581 h 867883"/>
                  <a:gd name="connsiteX111" fmla="*/ 422754 w 751563"/>
                  <a:gd name="connsiteY111" fmla="*/ 595080 h 867883"/>
                  <a:gd name="connsiteX112" fmla="*/ 451661 w 751563"/>
                  <a:gd name="connsiteY112" fmla="*/ 838977 h 867883"/>
                  <a:gd name="connsiteX113" fmla="*/ 507667 w 751563"/>
                  <a:gd name="connsiteY113" fmla="*/ 568884 h 867883"/>
                  <a:gd name="connsiteX114" fmla="*/ 544703 w 751563"/>
                  <a:gd name="connsiteY114" fmla="*/ 620373 h 867883"/>
                  <a:gd name="connsiteX115" fmla="*/ 495923 w 751563"/>
                  <a:gd name="connsiteY115" fmla="*/ 669153 h 867883"/>
                  <a:gd name="connsiteX116" fmla="*/ 495923 w 751563"/>
                  <a:gd name="connsiteY116" fmla="*/ 689929 h 867883"/>
                  <a:gd name="connsiteX117" fmla="*/ 518506 w 751563"/>
                  <a:gd name="connsiteY117" fmla="*/ 712512 h 867883"/>
                  <a:gd name="connsiteX118" fmla="*/ 480567 w 751563"/>
                  <a:gd name="connsiteY118" fmla="*/ 838977 h 867883"/>
                  <a:gd name="connsiteX119" fmla="*/ 451661 w 751563"/>
                  <a:gd name="connsiteY119" fmla="*/ 838977 h 867883"/>
                  <a:gd name="connsiteX120" fmla="*/ 722657 w 751563"/>
                  <a:gd name="connsiteY120" fmla="*/ 838977 h 867883"/>
                  <a:gd name="connsiteX121" fmla="*/ 607032 w 751563"/>
                  <a:gd name="connsiteY121" fmla="*/ 838977 h 867883"/>
                  <a:gd name="connsiteX122" fmla="*/ 607032 w 751563"/>
                  <a:gd name="connsiteY122" fmla="*/ 708898 h 867883"/>
                  <a:gd name="connsiteX123" fmla="*/ 592579 w 751563"/>
                  <a:gd name="connsiteY123" fmla="*/ 694445 h 867883"/>
                  <a:gd name="connsiteX124" fmla="*/ 578126 w 751563"/>
                  <a:gd name="connsiteY124" fmla="*/ 708898 h 867883"/>
                  <a:gd name="connsiteX125" fmla="*/ 578126 w 751563"/>
                  <a:gd name="connsiteY125" fmla="*/ 838977 h 867883"/>
                  <a:gd name="connsiteX126" fmla="*/ 510377 w 751563"/>
                  <a:gd name="connsiteY126" fmla="*/ 838977 h 867883"/>
                  <a:gd name="connsiteX127" fmla="*/ 548316 w 751563"/>
                  <a:gd name="connsiteY127" fmla="*/ 713415 h 867883"/>
                  <a:gd name="connsiteX128" fmla="*/ 544703 w 751563"/>
                  <a:gd name="connsiteY128" fmla="*/ 698962 h 867883"/>
                  <a:gd name="connsiteX129" fmla="*/ 525733 w 751563"/>
                  <a:gd name="connsiteY129" fmla="*/ 679992 h 867883"/>
                  <a:gd name="connsiteX130" fmla="*/ 573609 w 751563"/>
                  <a:gd name="connsiteY130" fmla="*/ 632116 h 867883"/>
                  <a:gd name="connsiteX131" fmla="*/ 575416 w 751563"/>
                  <a:gd name="connsiteY131" fmla="*/ 613147 h 867883"/>
                  <a:gd name="connsiteX132" fmla="*/ 525733 w 751563"/>
                  <a:gd name="connsiteY132" fmla="*/ 543591 h 867883"/>
                  <a:gd name="connsiteX133" fmla="*/ 645875 w 751563"/>
                  <a:gd name="connsiteY133" fmla="*/ 573400 h 867883"/>
                  <a:gd name="connsiteX134" fmla="*/ 722657 w 751563"/>
                  <a:gd name="connsiteY134" fmla="*/ 671862 h 867883"/>
                  <a:gd name="connsiteX135" fmla="*/ 722657 w 751563"/>
                  <a:gd name="connsiteY135" fmla="*/ 838977 h 86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51563" h="867883">
                    <a:moveTo>
                      <a:pt x="653101" y="546301"/>
                    </a:moveTo>
                    <a:lnTo>
                      <a:pt x="519410" y="512878"/>
                    </a:lnTo>
                    <a:lnTo>
                      <a:pt x="520313" y="509265"/>
                    </a:lnTo>
                    <a:cubicBezTo>
                      <a:pt x="522120" y="502038"/>
                      <a:pt x="517603" y="493908"/>
                      <a:pt x="509473" y="492101"/>
                    </a:cubicBezTo>
                    <a:lnTo>
                      <a:pt x="462501" y="480358"/>
                    </a:lnTo>
                    <a:lnTo>
                      <a:pt x="462501" y="476745"/>
                    </a:lnTo>
                    <a:lnTo>
                      <a:pt x="476954" y="476745"/>
                    </a:lnTo>
                    <a:cubicBezTo>
                      <a:pt x="485084" y="476745"/>
                      <a:pt x="491407" y="470422"/>
                      <a:pt x="491407" y="462292"/>
                    </a:cubicBezTo>
                    <a:lnTo>
                      <a:pt x="491407" y="404479"/>
                    </a:lnTo>
                    <a:cubicBezTo>
                      <a:pt x="491407" y="396349"/>
                      <a:pt x="485084" y="390026"/>
                      <a:pt x="476954" y="390026"/>
                    </a:cubicBezTo>
                    <a:lnTo>
                      <a:pt x="462501" y="390026"/>
                    </a:lnTo>
                    <a:lnTo>
                      <a:pt x="462501" y="384606"/>
                    </a:lnTo>
                    <a:cubicBezTo>
                      <a:pt x="563672" y="336730"/>
                      <a:pt x="606129" y="215685"/>
                      <a:pt x="558253" y="115416"/>
                    </a:cubicBezTo>
                    <a:cubicBezTo>
                      <a:pt x="510377" y="14244"/>
                      <a:pt x="389331" y="-28212"/>
                      <a:pt x="289063" y="19664"/>
                    </a:cubicBezTo>
                    <a:cubicBezTo>
                      <a:pt x="187891" y="67540"/>
                      <a:pt x="145435" y="188585"/>
                      <a:pt x="193310" y="288854"/>
                    </a:cubicBezTo>
                    <a:cubicBezTo>
                      <a:pt x="213184" y="331310"/>
                      <a:pt x="247510" y="364733"/>
                      <a:pt x="289063" y="384606"/>
                    </a:cubicBezTo>
                    <a:lnTo>
                      <a:pt x="289063" y="390026"/>
                    </a:lnTo>
                    <a:lnTo>
                      <a:pt x="274609" y="390026"/>
                    </a:lnTo>
                    <a:cubicBezTo>
                      <a:pt x="266480" y="390026"/>
                      <a:pt x="260156" y="396349"/>
                      <a:pt x="260156" y="404479"/>
                    </a:cubicBezTo>
                    <a:lnTo>
                      <a:pt x="260156" y="462292"/>
                    </a:lnTo>
                    <a:cubicBezTo>
                      <a:pt x="260156" y="470422"/>
                      <a:pt x="266480" y="476745"/>
                      <a:pt x="274609" y="476745"/>
                    </a:cubicBezTo>
                    <a:lnTo>
                      <a:pt x="289063" y="476745"/>
                    </a:lnTo>
                    <a:lnTo>
                      <a:pt x="289063" y="480358"/>
                    </a:lnTo>
                    <a:lnTo>
                      <a:pt x="242090" y="492101"/>
                    </a:lnTo>
                    <a:cubicBezTo>
                      <a:pt x="234864" y="493908"/>
                      <a:pt x="229443" y="501134"/>
                      <a:pt x="231250" y="509265"/>
                    </a:cubicBezTo>
                    <a:lnTo>
                      <a:pt x="232154" y="512878"/>
                    </a:lnTo>
                    <a:lnTo>
                      <a:pt x="98462" y="546301"/>
                    </a:lnTo>
                    <a:cubicBezTo>
                      <a:pt x="40649" y="560754"/>
                      <a:pt x="0" y="613147"/>
                      <a:pt x="0" y="672766"/>
                    </a:cubicBezTo>
                    <a:lnTo>
                      <a:pt x="0" y="853430"/>
                    </a:lnTo>
                    <a:cubicBezTo>
                      <a:pt x="0" y="861560"/>
                      <a:pt x="6323" y="867883"/>
                      <a:pt x="14453" y="867883"/>
                    </a:cubicBezTo>
                    <a:lnTo>
                      <a:pt x="737110" y="867883"/>
                    </a:lnTo>
                    <a:cubicBezTo>
                      <a:pt x="745240" y="867883"/>
                      <a:pt x="751564" y="861560"/>
                      <a:pt x="751564" y="853430"/>
                    </a:cubicBezTo>
                    <a:lnTo>
                      <a:pt x="751564" y="672766"/>
                    </a:lnTo>
                    <a:cubicBezTo>
                      <a:pt x="751564" y="613147"/>
                      <a:pt x="710914" y="560754"/>
                      <a:pt x="653101" y="546301"/>
                    </a:cubicBezTo>
                    <a:close/>
                    <a:moveTo>
                      <a:pt x="488697" y="517394"/>
                    </a:moveTo>
                    <a:lnTo>
                      <a:pt x="475147" y="582433"/>
                    </a:lnTo>
                    <a:lnTo>
                      <a:pt x="401978" y="558044"/>
                    </a:lnTo>
                    <a:lnTo>
                      <a:pt x="451661" y="508361"/>
                    </a:lnTo>
                    <a:lnTo>
                      <a:pt x="488697" y="517394"/>
                    </a:lnTo>
                    <a:close/>
                    <a:moveTo>
                      <a:pt x="375782" y="544494"/>
                    </a:moveTo>
                    <a:lnTo>
                      <a:pt x="317969" y="486682"/>
                    </a:lnTo>
                    <a:lnTo>
                      <a:pt x="317969" y="478551"/>
                    </a:lnTo>
                    <a:lnTo>
                      <a:pt x="433594" y="478551"/>
                    </a:lnTo>
                    <a:lnTo>
                      <a:pt x="433594" y="486682"/>
                    </a:lnTo>
                    <a:lnTo>
                      <a:pt x="375782" y="544494"/>
                    </a:lnTo>
                    <a:close/>
                    <a:moveTo>
                      <a:pt x="395655" y="614953"/>
                    </a:moveTo>
                    <a:lnTo>
                      <a:pt x="376685" y="621276"/>
                    </a:lnTo>
                    <a:lnTo>
                      <a:pt x="356812" y="614953"/>
                    </a:lnTo>
                    <a:lnTo>
                      <a:pt x="359522" y="585143"/>
                    </a:lnTo>
                    <a:lnTo>
                      <a:pt x="375782" y="579724"/>
                    </a:lnTo>
                    <a:lnTo>
                      <a:pt x="392041" y="585143"/>
                    </a:lnTo>
                    <a:lnTo>
                      <a:pt x="395655" y="614953"/>
                    </a:lnTo>
                    <a:close/>
                    <a:moveTo>
                      <a:pt x="202344" y="203038"/>
                    </a:moveTo>
                    <a:cubicBezTo>
                      <a:pt x="202344" y="107286"/>
                      <a:pt x="280030" y="29601"/>
                      <a:pt x="375782" y="29601"/>
                    </a:cubicBezTo>
                    <a:cubicBezTo>
                      <a:pt x="471534" y="29601"/>
                      <a:pt x="549219" y="107286"/>
                      <a:pt x="549219" y="203038"/>
                    </a:cubicBezTo>
                    <a:cubicBezTo>
                      <a:pt x="549219" y="272594"/>
                      <a:pt x="506763" y="335827"/>
                      <a:pt x="442628" y="362926"/>
                    </a:cubicBezTo>
                    <a:cubicBezTo>
                      <a:pt x="437207" y="364733"/>
                      <a:pt x="433594" y="370153"/>
                      <a:pt x="433594" y="376476"/>
                    </a:cubicBezTo>
                    <a:lnTo>
                      <a:pt x="433594" y="390929"/>
                    </a:lnTo>
                    <a:lnTo>
                      <a:pt x="317969" y="390929"/>
                    </a:lnTo>
                    <a:lnTo>
                      <a:pt x="317969" y="376476"/>
                    </a:lnTo>
                    <a:cubicBezTo>
                      <a:pt x="317969" y="371056"/>
                      <a:pt x="314356" y="365636"/>
                      <a:pt x="308936" y="362926"/>
                    </a:cubicBezTo>
                    <a:cubicBezTo>
                      <a:pt x="244800" y="336730"/>
                      <a:pt x="202344" y="273497"/>
                      <a:pt x="202344" y="203038"/>
                    </a:cubicBezTo>
                    <a:close/>
                    <a:moveTo>
                      <a:pt x="289063" y="419836"/>
                    </a:moveTo>
                    <a:lnTo>
                      <a:pt x="462501" y="419836"/>
                    </a:lnTo>
                    <a:lnTo>
                      <a:pt x="462501" y="448742"/>
                    </a:lnTo>
                    <a:lnTo>
                      <a:pt x="289063" y="448742"/>
                    </a:lnTo>
                    <a:lnTo>
                      <a:pt x="289063" y="419836"/>
                    </a:lnTo>
                    <a:close/>
                    <a:moveTo>
                      <a:pt x="298999" y="508361"/>
                    </a:moveTo>
                    <a:lnTo>
                      <a:pt x="348682" y="558044"/>
                    </a:lnTo>
                    <a:lnTo>
                      <a:pt x="275513" y="582433"/>
                    </a:lnTo>
                    <a:lnTo>
                      <a:pt x="261963" y="517394"/>
                    </a:lnTo>
                    <a:lnTo>
                      <a:pt x="298999" y="508361"/>
                    </a:lnTo>
                    <a:close/>
                    <a:moveTo>
                      <a:pt x="173438" y="838977"/>
                    </a:moveTo>
                    <a:lnTo>
                      <a:pt x="173438" y="708898"/>
                    </a:lnTo>
                    <a:cubicBezTo>
                      <a:pt x="173438" y="700769"/>
                      <a:pt x="167114" y="694445"/>
                      <a:pt x="158984" y="694445"/>
                    </a:cubicBezTo>
                    <a:cubicBezTo>
                      <a:pt x="150855" y="694445"/>
                      <a:pt x="144531" y="700769"/>
                      <a:pt x="144531" y="708898"/>
                    </a:cubicBezTo>
                    <a:lnTo>
                      <a:pt x="144531" y="838977"/>
                    </a:lnTo>
                    <a:lnTo>
                      <a:pt x="28906" y="838977"/>
                    </a:lnTo>
                    <a:lnTo>
                      <a:pt x="28906" y="672766"/>
                    </a:lnTo>
                    <a:cubicBezTo>
                      <a:pt x="28906" y="626696"/>
                      <a:pt x="60523" y="586047"/>
                      <a:pt x="105689" y="574304"/>
                    </a:cubicBezTo>
                    <a:lnTo>
                      <a:pt x="225830" y="544494"/>
                    </a:lnTo>
                    <a:lnTo>
                      <a:pt x="176148" y="614050"/>
                    </a:lnTo>
                    <a:cubicBezTo>
                      <a:pt x="171631" y="619470"/>
                      <a:pt x="172534" y="627599"/>
                      <a:pt x="177954" y="633020"/>
                    </a:cubicBezTo>
                    <a:lnTo>
                      <a:pt x="225830" y="680896"/>
                    </a:lnTo>
                    <a:lnTo>
                      <a:pt x="206860" y="699865"/>
                    </a:lnTo>
                    <a:cubicBezTo>
                      <a:pt x="203247" y="703479"/>
                      <a:pt x="201441" y="708898"/>
                      <a:pt x="203247" y="714319"/>
                    </a:cubicBezTo>
                    <a:lnTo>
                      <a:pt x="241187" y="839880"/>
                    </a:lnTo>
                    <a:lnTo>
                      <a:pt x="173438" y="839880"/>
                    </a:lnTo>
                    <a:close/>
                    <a:moveTo>
                      <a:pt x="270996" y="838977"/>
                    </a:moveTo>
                    <a:lnTo>
                      <a:pt x="233057" y="712512"/>
                    </a:lnTo>
                    <a:lnTo>
                      <a:pt x="255640" y="689929"/>
                    </a:lnTo>
                    <a:cubicBezTo>
                      <a:pt x="261060" y="684509"/>
                      <a:pt x="261060" y="675475"/>
                      <a:pt x="255640" y="669153"/>
                    </a:cubicBezTo>
                    <a:lnTo>
                      <a:pt x="206860" y="620373"/>
                    </a:lnTo>
                    <a:lnTo>
                      <a:pt x="243897" y="568884"/>
                    </a:lnTo>
                    <a:lnTo>
                      <a:pt x="299903" y="838977"/>
                    </a:lnTo>
                    <a:lnTo>
                      <a:pt x="270996" y="838977"/>
                    </a:lnTo>
                    <a:close/>
                    <a:moveTo>
                      <a:pt x="313453" y="758581"/>
                    </a:moveTo>
                    <a:lnTo>
                      <a:pt x="282740" y="611340"/>
                    </a:lnTo>
                    <a:lnTo>
                      <a:pt x="329712" y="595983"/>
                    </a:lnTo>
                    <a:lnTo>
                      <a:pt x="313453" y="758581"/>
                    </a:lnTo>
                    <a:close/>
                    <a:moveTo>
                      <a:pt x="334229" y="838977"/>
                    </a:moveTo>
                    <a:lnTo>
                      <a:pt x="353198" y="644763"/>
                    </a:lnTo>
                    <a:lnTo>
                      <a:pt x="371265" y="651086"/>
                    </a:lnTo>
                    <a:cubicBezTo>
                      <a:pt x="373072" y="651086"/>
                      <a:pt x="373975" y="651989"/>
                      <a:pt x="375782" y="651989"/>
                    </a:cubicBezTo>
                    <a:cubicBezTo>
                      <a:pt x="377588" y="651989"/>
                      <a:pt x="378491" y="651989"/>
                      <a:pt x="380298" y="651086"/>
                    </a:cubicBezTo>
                    <a:lnTo>
                      <a:pt x="398365" y="644763"/>
                    </a:lnTo>
                    <a:lnTo>
                      <a:pt x="417335" y="838977"/>
                    </a:lnTo>
                    <a:lnTo>
                      <a:pt x="334229" y="838977"/>
                    </a:lnTo>
                    <a:close/>
                    <a:moveTo>
                      <a:pt x="422754" y="595080"/>
                    </a:moveTo>
                    <a:lnTo>
                      <a:pt x="469727" y="610437"/>
                    </a:lnTo>
                    <a:lnTo>
                      <a:pt x="439014" y="758581"/>
                    </a:lnTo>
                    <a:lnTo>
                      <a:pt x="422754" y="595080"/>
                    </a:lnTo>
                    <a:close/>
                    <a:moveTo>
                      <a:pt x="451661" y="838977"/>
                    </a:moveTo>
                    <a:lnTo>
                      <a:pt x="507667" y="568884"/>
                    </a:lnTo>
                    <a:lnTo>
                      <a:pt x="544703" y="620373"/>
                    </a:lnTo>
                    <a:lnTo>
                      <a:pt x="495923" y="669153"/>
                    </a:lnTo>
                    <a:cubicBezTo>
                      <a:pt x="490503" y="674572"/>
                      <a:pt x="490503" y="683606"/>
                      <a:pt x="495923" y="689929"/>
                    </a:cubicBezTo>
                    <a:lnTo>
                      <a:pt x="518506" y="712512"/>
                    </a:lnTo>
                    <a:lnTo>
                      <a:pt x="480567" y="838977"/>
                    </a:lnTo>
                    <a:lnTo>
                      <a:pt x="451661" y="838977"/>
                    </a:lnTo>
                    <a:close/>
                    <a:moveTo>
                      <a:pt x="722657" y="838977"/>
                    </a:moveTo>
                    <a:lnTo>
                      <a:pt x="607032" y="838977"/>
                    </a:lnTo>
                    <a:lnTo>
                      <a:pt x="607032" y="708898"/>
                    </a:lnTo>
                    <a:cubicBezTo>
                      <a:pt x="607032" y="700769"/>
                      <a:pt x="600709" y="694445"/>
                      <a:pt x="592579" y="694445"/>
                    </a:cubicBezTo>
                    <a:cubicBezTo>
                      <a:pt x="584449" y="694445"/>
                      <a:pt x="578126" y="700769"/>
                      <a:pt x="578126" y="708898"/>
                    </a:cubicBezTo>
                    <a:lnTo>
                      <a:pt x="578126" y="838977"/>
                    </a:lnTo>
                    <a:lnTo>
                      <a:pt x="510377" y="838977"/>
                    </a:lnTo>
                    <a:lnTo>
                      <a:pt x="548316" y="713415"/>
                    </a:lnTo>
                    <a:cubicBezTo>
                      <a:pt x="550122" y="707995"/>
                      <a:pt x="548316" y="702575"/>
                      <a:pt x="544703" y="698962"/>
                    </a:cubicBezTo>
                    <a:lnTo>
                      <a:pt x="525733" y="679992"/>
                    </a:lnTo>
                    <a:lnTo>
                      <a:pt x="573609" y="632116"/>
                    </a:lnTo>
                    <a:cubicBezTo>
                      <a:pt x="579029" y="626696"/>
                      <a:pt x="579029" y="619470"/>
                      <a:pt x="575416" y="613147"/>
                    </a:cubicBezTo>
                    <a:lnTo>
                      <a:pt x="525733" y="543591"/>
                    </a:lnTo>
                    <a:lnTo>
                      <a:pt x="645875" y="573400"/>
                    </a:lnTo>
                    <a:cubicBezTo>
                      <a:pt x="691041" y="584240"/>
                      <a:pt x="722657" y="624890"/>
                      <a:pt x="722657" y="671862"/>
                    </a:cubicBezTo>
                    <a:lnTo>
                      <a:pt x="722657" y="83897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37" name="Text Placeholder 5">
            <a:extLst>
              <a:ext uri="{FF2B5EF4-FFF2-40B4-BE49-F238E27FC236}">
                <a16:creationId xmlns:a16="http://schemas.microsoft.com/office/drawing/2014/main" id="{18CF3408-174F-5A05-799A-88CEF1F97B29}"/>
              </a:ext>
            </a:extLst>
          </p:cNvPr>
          <p:cNvSpPr txBox="1">
            <a:spLocks/>
          </p:cNvSpPr>
          <p:nvPr/>
        </p:nvSpPr>
        <p:spPr>
          <a:xfrm>
            <a:off x="994233" y="7063403"/>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01</a:t>
            </a:r>
          </a:p>
        </p:txBody>
      </p:sp>
      <p:sp>
        <p:nvSpPr>
          <p:cNvPr id="38" name="Text Placeholder 5">
            <a:extLst>
              <a:ext uri="{FF2B5EF4-FFF2-40B4-BE49-F238E27FC236}">
                <a16:creationId xmlns:a16="http://schemas.microsoft.com/office/drawing/2014/main" id="{471257F8-2528-015B-629D-A06D0E136CA8}"/>
              </a:ext>
            </a:extLst>
          </p:cNvPr>
          <p:cNvSpPr txBox="1">
            <a:spLocks/>
          </p:cNvSpPr>
          <p:nvPr/>
        </p:nvSpPr>
        <p:spPr>
          <a:xfrm>
            <a:off x="994234" y="7631644"/>
            <a:ext cx="626504" cy="599655"/>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02</a:t>
            </a:r>
          </a:p>
        </p:txBody>
      </p:sp>
      <p:sp>
        <p:nvSpPr>
          <p:cNvPr id="39" name="Text Placeholder 5">
            <a:extLst>
              <a:ext uri="{FF2B5EF4-FFF2-40B4-BE49-F238E27FC236}">
                <a16:creationId xmlns:a16="http://schemas.microsoft.com/office/drawing/2014/main" id="{B1210DFB-371D-9951-D88A-DBA010C344FB}"/>
              </a:ext>
            </a:extLst>
          </p:cNvPr>
          <p:cNvSpPr txBox="1">
            <a:spLocks/>
          </p:cNvSpPr>
          <p:nvPr/>
        </p:nvSpPr>
        <p:spPr>
          <a:xfrm>
            <a:off x="994234" y="8231302"/>
            <a:ext cx="626504" cy="537041"/>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03</a:t>
            </a:r>
          </a:p>
        </p:txBody>
      </p:sp>
      <p:sp>
        <p:nvSpPr>
          <p:cNvPr id="40" name="Text Placeholder 5">
            <a:extLst>
              <a:ext uri="{FF2B5EF4-FFF2-40B4-BE49-F238E27FC236}">
                <a16:creationId xmlns:a16="http://schemas.microsoft.com/office/drawing/2014/main" id="{AA3AFB5D-80A0-3DF5-85C2-616024248DFB}"/>
              </a:ext>
            </a:extLst>
          </p:cNvPr>
          <p:cNvSpPr txBox="1">
            <a:spLocks/>
          </p:cNvSpPr>
          <p:nvPr/>
        </p:nvSpPr>
        <p:spPr>
          <a:xfrm>
            <a:off x="994233" y="8799543"/>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04</a:t>
            </a:r>
          </a:p>
        </p:txBody>
      </p:sp>
      <p:sp>
        <p:nvSpPr>
          <p:cNvPr id="43" name="Text Placeholder 5">
            <a:extLst>
              <a:ext uri="{FF2B5EF4-FFF2-40B4-BE49-F238E27FC236}">
                <a16:creationId xmlns:a16="http://schemas.microsoft.com/office/drawing/2014/main" id="{94699BBB-5A58-3D13-4597-028FC00726BC}"/>
              </a:ext>
            </a:extLst>
          </p:cNvPr>
          <p:cNvSpPr txBox="1">
            <a:spLocks/>
          </p:cNvSpPr>
          <p:nvPr/>
        </p:nvSpPr>
        <p:spPr>
          <a:xfrm>
            <a:off x="994233" y="9399201"/>
            <a:ext cx="842271" cy="786332"/>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50000"/>
              </a:lnSpc>
              <a:buClr>
                <a:srgbClr val="EB7339"/>
              </a:buClr>
            </a:pPr>
            <a:r>
              <a:rPr lang="en-US" sz="1800" b="1" dirty="0">
                <a:solidFill>
                  <a:srgbClr val="EB7339"/>
                </a:solidFill>
              </a:rPr>
              <a:t>05</a:t>
            </a:r>
          </a:p>
        </p:txBody>
      </p:sp>
      <p:grpSp>
        <p:nvGrpSpPr>
          <p:cNvPr id="48" name="Group 47">
            <a:extLst>
              <a:ext uri="{FF2B5EF4-FFF2-40B4-BE49-F238E27FC236}">
                <a16:creationId xmlns:a16="http://schemas.microsoft.com/office/drawing/2014/main" id="{A6CEBEEF-A5A9-CA93-674B-7FDB2B6385DE}"/>
              </a:ext>
            </a:extLst>
          </p:cNvPr>
          <p:cNvGrpSpPr/>
          <p:nvPr/>
        </p:nvGrpSpPr>
        <p:grpSpPr>
          <a:xfrm>
            <a:off x="294380" y="9667035"/>
            <a:ext cx="719798" cy="75493"/>
            <a:chOff x="289885" y="9667035"/>
            <a:chExt cx="719798" cy="75493"/>
          </a:xfrm>
        </p:grpSpPr>
        <p:cxnSp>
          <p:nvCxnSpPr>
            <p:cNvPr id="46" name="Straight Connector 45">
              <a:extLst>
                <a:ext uri="{FF2B5EF4-FFF2-40B4-BE49-F238E27FC236}">
                  <a16:creationId xmlns:a16="http://schemas.microsoft.com/office/drawing/2014/main" id="{61BB963B-4CDA-296F-8F45-72553207A55D}"/>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3699411-7F67-CC4C-B80F-33818A77E5F8}"/>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E948AA6E-E6A7-E4B4-F3CE-35405D94B374}"/>
              </a:ext>
            </a:extLst>
          </p:cNvPr>
          <p:cNvGrpSpPr/>
          <p:nvPr/>
        </p:nvGrpSpPr>
        <p:grpSpPr>
          <a:xfrm>
            <a:off x="294380" y="9054496"/>
            <a:ext cx="719798" cy="75493"/>
            <a:chOff x="289885" y="9667035"/>
            <a:chExt cx="719798" cy="75493"/>
          </a:xfrm>
        </p:grpSpPr>
        <p:cxnSp>
          <p:nvCxnSpPr>
            <p:cNvPr id="50" name="Straight Connector 49">
              <a:extLst>
                <a:ext uri="{FF2B5EF4-FFF2-40B4-BE49-F238E27FC236}">
                  <a16:creationId xmlns:a16="http://schemas.microsoft.com/office/drawing/2014/main" id="{3F3F8657-BBFC-5564-B04D-FB2A812D6C72}"/>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B96FE2E2-AB94-B200-A84C-CE02075D42F6}"/>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8C7444-5E93-A706-59CE-D804AA6BB1F5}"/>
              </a:ext>
            </a:extLst>
          </p:cNvPr>
          <p:cNvGrpSpPr/>
          <p:nvPr/>
        </p:nvGrpSpPr>
        <p:grpSpPr>
          <a:xfrm>
            <a:off x="294380" y="8479703"/>
            <a:ext cx="719798" cy="75493"/>
            <a:chOff x="289885" y="9667035"/>
            <a:chExt cx="719798" cy="75493"/>
          </a:xfrm>
        </p:grpSpPr>
        <p:cxnSp>
          <p:nvCxnSpPr>
            <p:cNvPr id="53" name="Straight Connector 52">
              <a:extLst>
                <a:ext uri="{FF2B5EF4-FFF2-40B4-BE49-F238E27FC236}">
                  <a16:creationId xmlns:a16="http://schemas.microsoft.com/office/drawing/2014/main" id="{06A56327-C87B-3FAB-66FC-8353841CA901}"/>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5866CDBE-FF6A-0E90-1249-4985C368911A}"/>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585EE4A9-D02B-7C77-8F98-74B6F881DC72}"/>
              </a:ext>
            </a:extLst>
          </p:cNvPr>
          <p:cNvGrpSpPr/>
          <p:nvPr/>
        </p:nvGrpSpPr>
        <p:grpSpPr>
          <a:xfrm>
            <a:off x="294380" y="7867165"/>
            <a:ext cx="719798" cy="75493"/>
            <a:chOff x="289885" y="9667035"/>
            <a:chExt cx="719798" cy="75493"/>
          </a:xfrm>
        </p:grpSpPr>
        <p:cxnSp>
          <p:nvCxnSpPr>
            <p:cNvPr id="56" name="Straight Connector 55">
              <a:extLst>
                <a:ext uri="{FF2B5EF4-FFF2-40B4-BE49-F238E27FC236}">
                  <a16:creationId xmlns:a16="http://schemas.microsoft.com/office/drawing/2014/main" id="{8029FC76-6CC9-2FBA-F2E5-6895F23D4912}"/>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FC6D1FF6-EF8B-1C8C-C5AC-D7ABE6A3E1D0}"/>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3313611F-5CB2-9F6B-BBA3-04A406442B8A}"/>
              </a:ext>
            </a:extLst>
          </p:cNvPr>
          <p:cNvGrpSpPr/>
          <p:nvPr/>
        </p:nvGrpSpPr>
        <p:grpSpPr>
          <a:xfrm>
            <a:off x="294380" y="7327621"/>
            <a:ext cx="719798" cy="75493"/>
            <a:chOff x="289885" y="9667035"/>
            <a:chExt cx="719798" cy="75493"/>
          </a:xfrm>
        </p:grpSpPr>
        <p:cxnSp>
          <p:nvCxnSpPr>
            <p:cNvPr id="59" name="Straight Connector 58">
              <a:extLst>
                <a:ext uri="{FF2B5EF4-FFF2-40B4-BE49-F238E27FC236}">
                  <a16:creationId xmlns:a16="http://schemas.microsoft.com/office/drawing/2014/main" id="{E4EEF0D5-FC83-D520-58FC-6840939563C8}"/>
                </a:ext>
              </a:extLst>
            </p:cNvPr>
            <p:cNvCxnSpPr>
              <a:cxnSpLocks/>
            </p:cNvCxnSpPr>
            <p:nvPr/>
          </p:nvCxnSpPr>
          <p:spPr>
            <a:xfrm>
              <a:off x="289885" y="9704781"/>
              <a:ext cx="682052" cy="0"/>
            </a:xfrm>
            <a:prstGeom prst="line">
              <a:avLst/>
            </a:prstGeom>
            <a:ln w="19050">
              <a:solidFill>
                <a:srgbClr val="354F9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C5608346-3B79-663E-53BE-FBDFE06E9830}"/>
                </a:ext>
              </a:extLst>
            </p:cNvPr>
            <p:cNvSpPr/>
            <p:nvPr/>
          </p:nvSpPr>
          <p:spPr>
            <a:xfrm>
              <a:off x="934190" y="9667035"/>
              <a:ext cx="75493" cy="75493"/>
            </a:xfrm>
            <a:prstGeom prst="ellipse">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414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565E2E9-2640-684B-A75E-FDD42CF07AAE}"/>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21257D6B-A7EE-F343-852B-97AC7A3B2263}"/>
              </a:ext>
            </a:extLst>
          </p:cNvPr>
          <p:cNvSpPr>
            <a:spLocks noGrp="1"/>
          </p:cNvSpPr>
          <p:nvPr>
            <p:ph type="body" sz="quarter" idx="16"/>
          </p:nvPr>
        </p:nvSpPr>
        <p:spPr/>
        <p:txBody>
          <a:bodyPr/>
          <a:lstStyle/>
          <a:p>
            <a:r>
              <a:rPr lang="en-US" dirty="0"/>
              <a:t>USEFUL DEFINITIONS OF THEORY OF CHANGE</a:t>
            </a:r>
          </a:p>
        </p:txBody>
      </p:sp>
      <p:grpSp>
        <p:nvGrpSpPr>
          <p:cNvPr id="9" name="Graphic 2">
            <a:extLst>
              <a:ext uri="{FF2B5EF4-FFF2-40B4-BE49-F238E27FC236}">
                <a16:creationId xmlns:a16="http://schemas.microsoft.com/office/drawing/2014/main" id="{5A1F39DB-5271-624E-8893-DF9568933CF1}"/>
              </a:ext>
            </a:extLst>
          </p:cNvPr>
          <p:cNvGrpSpPr/>
          <p:nvPr/>
        </p:nvGrpSpPr>
        <p:grpSpPr>
          <a:xfrm rot="5400000">
            <a:off x="4997825" y="6614764"/>
            <a:ext cx="3833889" cy="1673865"/>
            <a:chOff x="3357879" y="5072538"/>
            <a:chExt cx="593407" cy="259080"/>
          </a:xfrm>
          <a:solidFill>
            <a:schemeClr val="bg1">
              <a:alpha val="38336"/>
            </a:schemeClr>
          </a:solidFill>
        </p:grpSpPr>
        <p:sp>
          <p:nvSpPr>
            <p:cNvPr id="10" name="Freeform 9">
              <a:extLst>
                <a:ext uri="{FF2B5EF4-FFF2-40B4-BE49-F238E27FC236}">
                  <a16:creationId xmlns:a16="http://schemas.microsoft.com/office/drawing/2014/main" id="{B971FED9-6B3B-4447-81BC-9A2164EE5EA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3362876-0016-DD4A-8193-230860435AB5}"/>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F0F161AC-C618-4D4F-A79E-7663786FC28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2" name="Text Placeholder 11">
            <a:extLst>
              <a:ext uri="{FF2B5EF4-FFF2-40B4-BE49-F238E27FC236}">
                <a16:creationId xmlns:a16="http://schemas.microsoft.com/office/drawing/2014/main" id="{2A979B87-5B03-E813-1E6D-09675AE1DABD}"/>
              </a:ext>
            </a:extLst>
          </p:cNvPr>
          <p:cNvSpPr>
            <a:spLocks noGrp="1"/>
          </p:cNvSpPr>
          <p:nvPr>
            <p:ph type="body" sz="quarter" idx="13"/>
          </p:nvPr>
        </p:nvSpPr>
        <p:spPr>
          <a:xfrm>
            <a:off x="836612" y="3987103"/>
            <a:ext cx="5886449" cy="1738312"/>
          </a:xfrm>
        </p:spPr>
        <p:txBody>
          <a:bodyPr/>
          <a:lstStyle/>
          <a:p>
            <a:pPr>
              <a:lnSpc>
                <a:spcPct val="100000"/>
              </a:lnSpc>
              <a:spcBef>
                <a:spcPts val="0"/>
              </a:spcBef>
            </a:pPr>
            <a:r>
              <a:rPr lang="en-US" sz="1600" b="0" i="1" dirty="0">
                <a:solidFill>
                  <a:srgbClr val="354F92"/>
                </a:solidFill>
              </a:rPr>
              <a:t>“Essentially an explanation of how </a:t>
            </a:r>
          </a:p>
          <a:p>
            <a:pPr>
              <a:lnSpc>
                <a:spcPct val="100000"/>
              </a:lnSpc>
              <a:spcBef>
                <a:spcPts val="0"/>
              </a:spcBef>
            </a:pPr>
            <a:r>
              <a:rPr lang="en-US" sz="1600" b="0" i="1" dirty="0">
                <a:solidFill>
                  <a:srgbClr val="354F92"/>
                </a:solidFill>
              </a:rPr>
              <a:t>a group of stakeholders expects to reach </a:t>
            </a:r>
          </a:p>
          <a:p>
            <a:pPr>
              <a:lnSpc>
                <a:spcPct val="100000"/>
              </a:lnSpc>
              <a:spcBef>
                <a:spcPts val="0"/>
              </a:spcBef>
            </a:pPr>
            <a:r>
              <a:rPr lang="en-US" sz="1600" b="0" i="1" dirty="0">
                <a:solidFill>
                  <a:srgbClr val="354F92"/>
                </a:solidFill>
              </a:rPr>
              <a:t>a commonly understood long-term goal” </a:t>
            </a:r>
          </a:p>
          <a:p>
            <a:r>
              <a:rPr lang="en-US" sz="1800" dirty="0">
                <a:solidFill>
                  <a:srgbClr val="EB7339"/>
                </a:solidFill>
              </a:rPr>
              <a:t>(Anderson, 2005)</a:t>
            </a:r>
          </a:p>
          <a:p>
            <a:endParaRPr lang="en-US" dirty="0"/>
          </a:p>
        </p:txBody>
      </p:sp>
      <p:sp>
        <p:nvSpPr>
          <p:cNvPr id="14" name="Text Placeholder 11">
            <a:extLst>
              <a:ext uri="{FF2B5EF4-FFF2-40B4-BE49-F238E27FC236}">
                <a16:creationId xmlns:a16="http://schemas.microsoft.com/office/drawing/2014/main" id="{170B7184-0FB0-2E2D-7470-69930DA765F2}"/>
              </a:ext>
            </a:extLst>
          </p:cNvPr>
          <p:cNvSpPr txBox="1">
            <a:spLocks/>
          </p:cNvSpPr>
          <p:nvPr/>
        </p:nvSpPr>
        <p:spPr>
          <a:xfrm>
            <a:off x="876705" y="6042624"/>
            <a:ext cx="5806258" cy="1738312"/>
          </a:xfrm>
          <a:prstGeom prst="rect">
            <a:avLst/>
          </a:prstGeom>
        </p:spPr>
        <p:txBody>
          <a:bodyPr>
            <a:noAutofit/>
          </a:bodyPr>
          <a:lstStyle>
            <a:lvl1pPr marL="0" indent="0" algn="ctr" defTabSz="755934" rtl="0" eaLnBrk="1" latinLnBrk="0" hangingPunct="1">
              <a:lnSpc>
                <a:spcPct val="90000"/>
              </a:lnSpc>
              <a:spcBef>
                <a:spcPts val="827"/>
              </a:spcBef>
              <a:buFont typeface="Arial" panose="020B0604020202020204" pitchFamily="34" charset="0"/>
              <a:buNone/>
              <a:defRPr sz="1800" b="1" i="0" kern="1200">
                <a:solidFill>
                  <a:srgbClr val="011E3B"/>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860"/>
              </a:lnSpc>
              <a:spcBef>
                <a:spcPts val="0"/>
              </a:spcBef>
            </a:pPr>
            <a:r>
              <a:rPr lang="en-US" sz="1600" b="0" i="1" dirty="0">
                <a:solidFill>
                  <a:srgbClr val="354F92"/>
                </a:solidFill>
              </a:rPr>
              <a:t>“The theory of change approach is a process of project</a:t>
            </a:r>
          </a:p>
          <a:p>
            <a:pPr>
              <a:lnSpc>
                <a:spcPts val="1860"/>
              </a:lnSpc>
              <a:spcBef>
                <a:spcPts val="0"/>
              </a:spcBef>
            </a:pPr>
            <a:r>
              <a:rPr lang="en-US" sz="1600" b="0" i="1" dirty="0">
                <a:solidFill>
                  <a:srgbClr val="354F92"/>
                </a:solidFill>
              </a:rPr>
              <a:t>planning and evaluation which maps the relationship</a:t>
            </a:r>
          </a:p>
          <a:p>
            <a:pPr>
              <a:lnSpc>
                <a:spcPts val="1860"/>
              </a:lnSpc>
              <a:spcBef>
                <a:spcPts val="0"/>
              </a:spcBef>
            </a:pPr>
            <a:r>
              <a:rPr lang="en-US" sz="1600" b="0" i="1" dirty="0">
                <a:solidFill>
                  <a:srgbClr val="354F92"/>
                </a:solidFill>
              </a:rPr>
              <a:t>between a long-term goal of a project and the</a:t>
            </a:r>
          </a:p>
          <a:p>
            <a:pPr>
              <a:lnSpc>
                <a:spcPts val="1860"/>
              </a:lnSpc>
              <a:spcBef>
                <a:spcPts val="0"/>
              </a:spcBef>
            </a:pPr>
            <a:r>
              <a:rPr lang="en-US" sz="1600" b="0" i="1" dirty="0">
                <a:solidFill>
                  <a:srgbClr val="354F92"/>
                </a:solidFill>
              </a:rPr>
              <a:t>intermediate and early changes that are required to bring</a:t>
            </a:r>
          </a:p>
          <a:p>
            <a:pPr>
              <a:lnSpc>
                <a:spcPts val="1860"/>
              </a:lnSpc>
              <a:spcBef>
                <a:spcPts val="0"/>
              </a:spcBef>
            </a:pPr>
            <a:r>
              <a:rPr lang="en-US" sz="1600" b="0" i="1" dirty="0">
                <a:solidFill>
                  <a:srgbClr val="354F92"/>
                </a:solidFill>
              </a:rPr>
              <a:t>it about. It encourages a project team or group of</a:t>
            </a:r>
          </a:p>
          <a:p>
            <a:pPr>
              <a:lnSpc>
                <a:spcPts val="1860"/>
              </a:lnSpc>
              <a:spcBef>
                <a:spcPts val="0"/>
              </a:spcBef>
            </a:pPr>
            <a:r>
              <a:rPr lang="en-US" sz="1600" b="0" i="1" dirty="0">
                <a:solidFill>
                  <a:srgbClr val="354F92"/>
                </a:solidFill>
              </a:rPr>
              <a:t>stakeholders to explain how the project is understood to</a:t>
            </a:r>
          </a:p>
          <a:p>
            <a:pPr>
              <a:lnSpc>
                <a:spcPts val="1860"/>
              </a:lnSpc>
              <a:spcBef>
                <a:spcPts val="0"/>
              </a:spcBef>
            </a:pPr>
            <a:r>
              <a:rPr lang="en-US" sz="1600" b="0" i="1" dirty="0">
                <a:solidFill>
                  <a:srgbClr val="354F92"/>
                </a:solidFill>
              </a:rPr>
              <a:t>reach its goals, and the process through which changes</a:t>
            </a:r>
          </a:p>
          <a:p>
            <a:pPr>
              <a:lnSpc>
                <a:spcPts val="1860"/>
              </a:lnSpc>
              <a:spcBef>
                <a:spcPts val="0"/>
              </a:spcBef>
            </a:pPr>
            <a:r>
              <a:rPr lang="en-US" sz="1600" b="0" i="1" dirty="0">
                <a:solidFill>
                  <a:srgbClr val="354F92"/>
                </a:solidFill>
              </a:rPr>
              <a:t>will occur. The approach emphasizes the theory and</a:t>
            </a:r>
          </a:p>
          <a:p>
            <a:pPr>
              <a:lnSpc>
                <a:spcPts val="1860"/>
              </a:lnSpc>
              <a:spcBef>
                <a:spcPts val="0"/>
              </a:spcBef>
            </a:pPr>
            <a:r>
              <a:rPr lang="en-US" sz="1600" b="0" i="1" dirty="0">
                <a:solidFill>
                  <a:srgbClr val="354F92"/>
                </a:solidFill>
              </a:rPr>
              <a:t>assumptions underlying the pathway of change from the</a:t>
            </a:r>
          </a:p>
          <a:p>
            <a:pPr>
              <a:lnSpc>
                <a:spcPts val="1860"/>
              </a:lnSpc>
              <a:spcBef>
                <a:spcPts val="0"/>
              </a:spcBef>
            </a:pPr>
            <a:r>
              <a:rPr lang="en-US" sz="1600" b="0" i="1" dirty="0">
                <a:solidFill>
                  <a:srgbClr val="354F92"/>
                </a:solidFill>
              </a:rPr>
              <a:t>implementation of selected interventions and activities to</a:t>
            </a:r>
          </a:p>
          <a:p>
            <a:pPr>
              <a:lnSpc>
                <a:spcPts val="1860"/>
              </a:lnSpc>
              <a:spcBef>
                <a:spcPts val="0"/>
              </a:spcBef>
            </a:pPr>
            <a:r>
              <a:rPr lang="en-US" sz="1600" b="0" i="1" dirty="0">
                <a:solidFill>
                  <a:srgbClr val="354F92"/>
                </a:solidFill>
              </a:rPr>
              <a:t>intended outcomes.” </a:t>
            </a:r>
          </a:p>
          <a:p>
            <a:r>
              <a:rPr lang="en-US" dirty="0">
                <a:solidFill>
                  <a:srgbClr val="EB7339"/>
                </a:solidFill>
              </a:rPr>
              <a:t>(Conservation International, 2013) </a:t>
            </a:r>
            <a:endParaRPr lang="en-US" dirty="0"/>
          </a:p>
        </p:txBody>
      </p:sp>
      <p:grpSp>
        <p:nvGrpSpPr>
          <p:cNvPr id="15" name="Group 14">
            <a:extLst>
              <a:ext uri="{FF2B5EF4-FFF2-40B4-BE49-F238E27FC236}">
                <a16:creationId xmlns:a16="http://schemas.microsoft.com/office/drawing/2014/main" id="{4978F41A-AFB1-3479-AD39-68E07C18F74C}"/>
              </a:ext>
            </a:extLst>
          </p:cNvPr>
          <p:cNvGrpSpPr/>
          <p:nvPr/>
        </p:nvGrpSpPr>
        <p:grpSpPr>
          <a:xfrm>
            <a:off x="2815172" y="251646"/>
            <a:ext cx="1929325" cy="1404581"/>
            <a:chOff x="3400450" y="986392"/>
            <a:chExt cx="1487826" cy="1083162"/>
          </a:xfrm>
          <a:solidFill>
            <a:srgbClr val="262626"/>
          </a:solidFill>
        </p:grpSpPr>
        <p:sp>
          <p:nvSpPr>
            <p:cNvPr id="16" name="Freeform 15">
              <a:extLst>
                <a:ext uri="{FF2B5EF4-FFF2-40B4-BE49-F238E27FC236}">
                  <a16:creationId xmlns:a16="http://schemas.microsoft.com/office/drawing/2014/main" id="{26B4D131-0E78-1C66-C26C-7D244A62C28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B7339"/>
            </a:solidFill>
            <a:ln w="8971"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02BA3EF-BF59-3139-C4C0-61C3C750474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grpSp>
        <p:nvGrpSpPr>
          <p:cNvPr id="18" name="Graphic 2">
            <a:extLst>
              <a:ext uri="{FF2B5EF4-FFF2-40B4-BE49-F238E27FC236}">
                <a16:creationId xmlns:a16="http://schemas.microsoft.com/office/drawing/2014/main" id="{3FE1E453-FE91-967D-F587-98F88073DCB1}"/>
              </a:ext>
            </a:extLst>
          </p:cNvPr>
          <p:cNvGrpSpPr/>
          <p:nvPr/>
        </p:nvGrpSpPr>
        <p:grpSpPr>
          <a:xfrm rot="15828522">
            <a:off x="-1695717" y="4219081"/>
            <a:ext cx="3833889" cy="1673865"/>
            <a:chOff x="3357879" y="5072538"/>
            <a:chExt cx="593407" cy="259080"/>
          </a:xfrm>
          <a:solidFill>
            <a:schemeClr val="bg1">
              <a:alpha val="38336"/>
            </a:schemeClr>
          </a:solidFill>
        </p:grpSpPr>
        <p:sp>
          <p:nvSpPr>
            <p:cNvPr id="19" name="Freeform 18">
              <a:extLst>
                <a:ext uri="{FF2B5EF4-FFF2-40B4-BE49-F238E27FC236}">
                  <a16:creationId xmlns:a16="http://schemas.microsoft.com/office/drawing/2014/main" id="{B6413353-42F3-FE7B-D176-39F2349F493C}"/>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8DA68652-9F09-676F-9240-E01D40EB17A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5BCA5283-51D2-1765-439C-608FE23A136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9089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F88DE817-ADA2-FA20-405E-C3D2E9D2BD9A}"/>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13" name="TextBox 12">
            <a:extLst>
              <a:ext uri="{FF2B5EF4-FFF2-40B4-BE49-F238E27FC236}">
                <a16:creationId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8</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03</a:t>
            </a:r>
          </a:p>
        </p:txBody>
      </p:sp>
      <p:grpSp>
        <p:nvGrpSpPr>
          <p:cNvPr id="2" name="Graphic 2">
            <a:extLst>
              <a:ext uri="{FF2B5EF4-FFF2-40B4-BE49-F238E27FC236}">
                <a16:creationId xmlns:a16="http://schemas.microsoft.com/office/drawing/2014/main" id="{EE8387E3-53D5-259C-9CB3-9E75D3BB16D1}"/>
              </a:ext>
            </a:extLst>
          </p:cNvPr>
          <p:cNvGrpSpPr/>
          <p:nvPr/>
        </p:nvGrpSpPr>
        <p:grpSpPr>
          <a:xfrm rot="10800000">
            <a:off x="600808" y="8486398"/>
            <a:ext cx="5105132" cy="2228886"/>
            <a:chOff x="3357879" y="5072538"/>
            <a:chExt cx="593407" cy="259080"/>
          </a:xfrm>
          <a:solidFill>
            <a:srgbClr val="EB7339"/>
          </a:solidFill>
        </p:grpSpPr>
        <p:sp>
          <p:nvSpPr>
            <p:cNvPr id="3" name="Freeform 2">
              <a:extLst>
                <a:ext uri="{FF2B5EF4-FFF2-40B4-BE49-F238E27FC236}">
                  <a16:creationId xmlns:a16="http://schemas.microsoft.com/office/drawing/2014/main" id="{827BF1C2-A72A-CB90-AD4B-3720476412B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CCB0D984-D483-B1BD-AFA3-CC76C796A09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BE6FED93-C19A-5910-D125-DFA9F04FF6A2}"/>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 name="Graphic 2">
            <a:extLst>
              <a:ext uri="{FF2B5EF4-FFF2-40B4-BE49-F238E27FC236}">
                <a16:creationId xmlns:a16="http://schemas.microsoft.com/office/drawing/2014/main" id="{8860DEA1-4F3F-EFAE-DBAA-25F74AD58934}"/>
              </a:ext>
            </a:extLst>
          </p:cNvPr>
          <p:cNvGrpSpPr/>
          <p:nvPr/>
        </p:nvGrpSpPr>
        <p:grpSpPr>
          <a:xfrm rot="16200000">
            <a:off x="-1145635" y="2099303"/>
            <a:ext cx="3975892" cy="1735863"/>
            <a:chOff x="3357879" y="5072538"/>
            <a:chExt cx="593407" cy="259080"/>
          </a:xfrm>
          <a:solidFill>
            <a:srgbClr val="EB7339"/>
          </a:solidFill>
        </p:grpSpPr>
        <p:sp>
          <p:nvSpPr>
            <p:cNvPr id="12" name="Freeform 11">
              <a:extLst>
                <a:ext uri="{FF2B5EF4-FFF2-40B4-BE49-F238E27FC236}">
                  <a16:creationId xmlns:a16="http://schemas.microsoft.com/office/drawing/2014/main" id="{EE37B586-D623-2DBE-3FA6-ECF6A076DA9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6F21D8B-D0F7-8C60-5D2C-C626F66795FF}"/>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271A3A05-6A40-6770-6E63-EA73C74D619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Rectangle 17">
            <a:extLst>
              <a:ext uri="{FF2B5EF4-FFF2-40B4-BE49-F238E27FC236}">
                <a16:creationId xmlns:a16="http://schemas.microsoft.com/office/drawing/2014/main" id="{558A045A-5260-38BB-415F-8EC4425E971C}"/>
              </a:ext>
            </a:extLst>
          </p:cNvPr>
          <p:cNvSpPr/>
          <p:nvPr/>
        </p:nvSpPr>
        <p:spPr>
          <a:xfrm>
            <a:off x="1848931" y="5938459"/>
            <a:ext cx="420249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3E3DC06B-9906-AFC7-F43D-F63D2DFE2997}"/>
              </a:ext>
            </a:extLst>
          </p:cNvPr>
          <p:cNvSpPr txBox="1"/>
          <p:nvPr/>
        </p:nvSpPr>
        <p:spPr>
          <a:xfrm>
            <a:off x="1896442" y="6080378"/>
            <a:ext cx="3997707" cy="523220"/>
          </a:xfrm>
          <a:prstGeom prst="rect">
            <a:avLst/>
          </a:prstGeom>
          <a:noFill/>
        </p:spPr>
        <p:txBody>
          <a:bodyPr wrap="square" lIns="91440" tIns="45720" rIns="91440" bIns="45720" rtlCol="0" anchor="t">
            <a:spAutoFit/>
          </a:bodyPr>
          <a:lstStyle/>
          <a:p>
            <a:r>
              <a:rPr lang="en-US" sz="2800" b="1" kern="300" dirty="0">
                <a:solidFill>
                  <a:srgbClr val="EB7339"/>
                </a:solidFill>
                <a:latin typeface="Calibri"/>
                <a:ea typeface="Calibri"/>
                <a:cs typeface="Calibri"/>
              </a:rPr>
              <a:t>WHY IS </a:t>
            </a:r>
            <a:r>
              <a:rPr lang="en-US" sz="2800" b="1" kern="300" dirty="0" err="1">
                <a:solidFill>
                  <a:srgbClr val="EB7339"/>
                </a:solidFill>
                <a:latin typeface="Calibri"/>
                <a:ea typeface="Calibri"/>
                <a:cs typeface="Calibri"/>
              </a:rPr>
              <a:t>ToC</a:t>
            </a:r>
            <a:r>
              <a:rPr lang="en-US" sz="2800" b="1" kern="300" dirty="0">
                <a:solidFill>
                  <a:srgbClr val="EB7339"/>
                </a:solidFill>
                <a:latin typeface="Calibri"/>
                <a:ea typeface="Calibri"/>
                <a:cs typeface="Calibri"/>
              </a:rPr>
              <a:t> USEFUL FOR</a:t>
            </a:r>
          </a:p>
        </p:txBody>
      </p:sp>
      <p:sp>
        <p:nvSpPr>
          <p:cNvPr id="22" name="Rectangle 21">
            <a:extLst>
              <a:ext uri="{FF2B5EF4-FFF2-40B4-BE49-F238E27FC236}">
                <a16:creationId xmlns:a16="http://schemas.microsoft.com/office/drawing/2014/main" id="{0323616E-AB53-8BD2-42FE-6154BFD1D6A6}"/>
              </a:ext>
            </a:extLst>
          </p:cNvPr>
          <p:cNvSpPr/>
          <p:nvPr/>
        </p:nvSpPr>
        <p:spPr>
          <a:xfrm>
            <a:off x="1848931" y="7562563"/>
            <a:ext cx="399770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3" name="TextBox 22">
            <a:extLst>
              <a:ext uri="{FF2B5EF4-FFF2-40B4-BE49-F238E27FC236}">
                <a16:creationId xmlns:a16="http://schemas.microsoft.com/office/drawing/2014/main" id="{99B6CCA0-DE74-BE90-6459-73CE770BFF42}"/>
              </a:ext>
            </a:extLst>
          </p:cNvPr>
          <p:cNvSpPr txBox="1"/>
          <p:nvPr/>
        </p:nvSpPr>
        <p:spPr>
          <a:xfrm>
            <a:off x="1910730" y="7704482"/>
            <a:ext cx="3997707"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ADAPTATION PROJECTS? </a:t>
            </a:r>
          </a:p>
        </p:txBody>
      </p:sp>
      <p:sp>
        <p:nvSpPr>
          <p:cNvPr id="24" name="Rectangle 23">
            <a:extLst>
              <a:ext uri="{FF2B5EF4-FFF2-40B4-BE49-F238E27FC236}">
                <a16:creationId xmlns:a16="http://schemas.microsoft.com/office/drawing/2014/main" id="{8F943430-EDAE-1CB2-A23D-718667FA14AD}"/>
              </a:ext>
            </a:extLst>
          </p:cNvPr>
          <p:cNvSpPr/>
          <p:nvPr/>
        </p:nvSpPr>
        <p:spPr>
          <a:xfrm>
            <a:off x="1848931" y="6747712"/>
            <a:ext cx="385022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5" name="TextBox 24">
            <a:extLst>
              <a:ext uri="{FF2B5EF4-FFF2-40B4-BE49-F238E27FC236}">
                <a16:creationId xmlns:a16="http://schemas.microsoft.com/office/drawing/2014/main" id="{EF7FFD97-A287-741C-27AB-3D3C5CEBAD54}"/>
              </a:ext>
            </a:extLst>
          </p:cNvPr>
          <p:cNvSpPr txBox="1"/>
          <p:nvPr/>
        </p:nvSpPr>
        <p:spPr>
          <a:xfrm>
            <a:off x="1910730" y="6889631"/>
            <a:ext cx="3997707" cy="523220"/>
          </a:xfrm>
          <a:prstGeom prst="rect">
            <a:avLst/>
          </a:prstGeom>
          <a:noFill/>
        </p:spPr>
        <p:txBody>
          <a:bodyPr wrap="square" rtlCol="0">
            <a:spAutoFit/>
          </a:bodyPr>
          <a:lstStyle/>
          <a:p>
            <a:r>
              <a:rPr lang="en-US" sz="2800" b="1" kern="300" dirty="0">
                <a:solidFill>
                  <a:srgbClr val="EB7339"/>
                </a:solidFill>
                <a:latin typeface="Calibri" panose="020F0502020204030204" pitchFamily="34" charset="0"/>
                <a:cs typeface="Calibri" panose="020F0502020204030204" pitchFamily="34" charset="0"/>
              </a:rPr>
              <a:t>FOR CLIMATE CHANGE </a:t>
            </a:r>
          </a:p>
        </p:txBody>
      </p:sp>
    </p:spTree>
    <p:extLst>
      <p:ext uri="{BB962C8B-B14F-4D97-AF65-F5344CB8AC3E}">
        <p14:creationId xmlns:p14="http://schemas.microsoft.com/office/powerpoint/2010/main" val="342286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6">
            <a:extLst>
              <a:ext uri="{FF2B5EF4-FFF2-40B4-BE49-F238E27FC236}">
                <a16:creationId xmlns:a16="http://schemas.microsoft.com/office/drawing/2014/main" id="{2276ED88-09C0-33E9-0AAF-2CB8049AD00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414" y="630662"/>
            <a:ext cx="4477558" cy="3038349"/>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p:spPr>
      </p:pic>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829545" y="3916055"/>
            <a:ext cx="4922326" cy="923602"/>
          </a:xfrm>
          <a:prstGeom prst="rect">
            <a:avLst/>
          </a:prstGeom>
        </p:spPr>
        <p:txBody>
          <a:bodyPr/>
          <a:lstStyle/>
          <a:p>
            <a:r>
              <a:rPr lang="en-US" sz="1600" b="0" i="1" dirty="0"/>
              <a:t>ToC is well suited to complex, multifaceted and long-term issues as it helps the user to focus on the question “how do I make change happen?” rather than “what should my project do?”</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xfrm>
            <a:off x="871570" y="5104865"/>
            <a:ext cx="5895975" cy="1030378"/>
          </a:xfrm>
          <a:prstGeom prst="rect">
            <a:avLst/>
          </a:prstGeom>
        </p:spPr>
        <p:txBody>
          <a:bodyPr>
            <a:normAutofit fontScale="92500"/>
          </a:bodyPr>
          <a:lstStyle/>
          <a:p>
            <a:r>
              <a:rPr lang="en-US" sz="1200" dirty="0"/>
              <a:t>It can help us avoid falling into the trap of designing activities we are familiar with rather than those most relevant to the change we want to achieve. For example, we often consider workshops as a means of stakeholder engagement. Yet if a desired outcome is to “sustain ongoing awareness of climate and biodiversity related risks in communities” then a range of alternative activities might be considered such as training and upskill  community champions to be positioned to create immediate social impact. </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9</a:t>
            </a:fld>
            <a:endParaRPr lang="en-US" dirty="0"/>
          </a:p>
        </p:txBody>
      </p:sp>
      <p:sp>
        <p:nvSpPr>
          <p:cNvPr id="12" name="Slide Number Placeholder 3">
            <a:extLst>
              <a:ext uri="{FF2B5EF4-FFF2-40B4-BE49-F238E27FC236}">
                <a16:creationId xmlns:a16="http://schemas.microsoft.com/office/drawing/2014/main" id="{F0D0C647-8FBC-DB03-215D-77183EADF48E}"/>
              </a:ext>
            </a:extLst>
          </p:cNvPr>
          <p:cNvSpPr txBox="1">
            <a:spLocks/>
          </p:cNvSpPr>
          <p:nvPr/>
        </p:nvSpPr>
        <p:spPr>
          <a:xfrm>
            <a:off x="7152842" y="10280747"/>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chemeClr val="bg1"/>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mtClean="0"/>
              <a:pPr/>
              <a:t>9</a:t>
            </a:fld>
            <a:endParaRPr lang="en-US" dirty="0"/>
          </a:p>
        </p:txBody>
      </p:sp>
      <p:sp>
        <p:nvSpPr>
          <p:cNvPr id="13" name="Text Placeholder 5">
            <a:extLst>
              <a:ext uri="{FF2B5EF4-FFF2-40B4-BE49-F238E27FC236}">
                <a16:creationId xmlns:a16="http://schemas.microsoft.com/office/drawing/2014/main" id="{FBCC5EE7-B4F8-D090-7F32-D7AE4E693186}"/>
              </a:ext>
            </a:extLst>
          </p:cNvPr>
          <p:cNvSpPr txBox="1">
            <a:spLocks/>
          </p:cNvSpPr>
          <p:nvPr/>
        </p:nvSpPr>
        <p:spPr>
          <a:xfrm>
            <a:off x="835388" y="6670790"/>
            <a:ext cx="1818599" cy="1822834"/>
          </a:xfrm>
          <a:prstGeom prst="rect">
            <a:avLst/>
          </a:prstGeom>
        </p:spPr>
        <p:txBody>
          <a:bodyPr numCol="1"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lnSpc>
                <a:spcPts val="1620"/>
              </a:lnSpc>
            </a:pPr>
            <a:r>
              <a:rPr lang="en-US" sz="1600" dirty="0">
                <a:solidFill>
                  <a:srgbClr val="EB7339"/>
                </a:solidFill>
              </a:rPr>
              <a:t>There are number of other </a:t>
            </a:r>
            <a:r>
              <a:rPr lang="en-US" sz="1600" b="1" dirty="0">
                <a:solidFill>
                  <a:srgbClr val="EB7339"/>
                </a:solidFill>
              </a:rPr>
              <a:t>reasons turning ToC into useful tool for climate adaptation planning</a:t>
            </a:r>
            <a:r>
              <a:rPr lang="en-US" sz="1600" dirty="0">
                <a:solidFill>
                  <a:srgbClr val="EB7339"/>
                </a:solidFill>
              </a:rPr>
              <a:t>:</a:t>
            </a:r>
          </a:p>
        </p:txBody>
      </p:sp>
      <p:sp>
        <p:nvSpPr>
          <p:cNvPr id="26" name="Rectangle 25">
            <a:extLst>
              <a:ext uri="{FF2B5EF4-FFF2-40B4-BE49-F238E27FC236}">
                <a16:creationId xmlns:a16="http://schemas.microsoft.com/office/drawing/2014/main" id="{4E372CDF-CDD1-C237-8555-538ACF5A7869}"/>
              </a:ext>
            </a:extLst>
          </p:cNvPr>
          <p:cNvSpPr/>
          <p:nvPr/>
        </p:nvSpPr>
        <p:spPr>
          <a:xfrm>
            <a:off x="-2485347" y="-639862"/>
            <a:ext cx="2461846" cy="1273126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1D4B53B-B95F-F268-8437-C890D4098FE7}"/>
              </a:ext>
            </a:extLst>
          </p:cNvPr>
          <p:cNvSpPr/>
          <p:nvPr/>
        </p:nvSpPr>
        <p:spPr>
          <a:xfrm>
            <a:off x="3908323" y="879489"/>
            <a:ext cx="3338297" cy="232571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a:extLst>
              <a:ext uri="{FF2B5EF4-FFF2-40B4-BE49-F238E27FC236}">
                <a16:creationId xmlns:a16="http://schemas.microsoft.com/office/drawing/2014/main" id="{1C8FE907-81FC-DC03-1024-E9B6E050D0B2}"/>
              </a:ext>
            </a:extLst>
          </p:cNvPr>
          <p:cNvSpPr txBox="1">
            <a:spLocks/>
          </p:cNvSpPr>
          <p:nvPr/>
        </p:nvSpPr>
        <p:spPr>
          <a:xfrm>
            <a:off x="5176684" y="1052892"/>
            <a:ext cx="2374364" cy="2198539"/>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0" b="1" dirty="0">
                <a:solidFill>
                  <a:schemeClr val="bg1"/>
                </a:solidFill>
              </a:rPr>
              <a:t>03</a:t>
            </a:r>
          </a:p>
        </p:txBody>
      </p:sp>
      <p:grpSp>
        <p:nvGrpSpPr>
          <p:cNvPr id="39" name="Graphic 2">
            <a:extLst>
              <a:ext uri="{FF2B5EF4-FFF2-40B4-BE49-F238E27FC236}">
                <a16:creationId xmlns:a16="http://schemas.microsoft.com/office/drawing/2014/main" id="{CE9FEBA7-296B-B842-D8C7-C671837BAE80}"/>
              </a:ext>
            </a:extLst>
          </p:cNvPr>
          <p:cNvGrpSpPr/>
          <p:nvPr/>
        </p:nvGrpSpPr>
        <p:grpSpPr>
          <a:xfrm rot="5400000">
            <a:off x="5340797" y="2244049"/>
            <a:ext cx="3833889" cy="1673865"/>
            <a:chOff x="3357879" y="5072538"/>
            <a:chExt cx="593407" cy="259080"/>
          </a:xfrm>
          <a:solidFill>
            <a:srgbClr val="EB7339"/>
          </a:solidFill>
        </p:grpSpPr>
        <p:sp>
          <p:nvSpPr>
            <p:cNvPr id="40" name="Freeform 39">
              <a:extLst>
                <a:ext uri="{FF2B5EF4-FFF2-40B4-BE49-F238E27FC236}">
                  <a16:creationId xmlns:a16="http://schemas.microsoft.com/office/drawing/2014/main" id="{342C0C13-7BCF-E27F-1B19-105394297DC4}"/>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25184F95-27AD-A3CC-A470-C6738A9EDA42}"/>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765D0AF8-8E9E-0A65-CA31-677DA40C0D4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C8CE69A9-6C5E-8E2B-0D97-402600D1838E}"/>
              </a:ext>
            </a:extLst>
          </p:cNvPr>
          <p:cNvSpPr/>
          <p:nvPr/>
        </p:nvSpPr>
        <p:spPr>
          <a:xfrm>
            <a:off x="382139" y="1052892"/>
            <a:ext cx="4202499"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9" name="TextBox 8">
            <a:extLst>
              <a:ext uri="{FF2B5EF4-FFF2-40B4-BE49-F238E27FC236}">
                <a16:creationId xmlns:a16="http://schemas.microsoft.com/office/drawing/2014/main" id="{379A839C-0FFA-C3C0-C298-42D91320E8B4}"/>
              </a:ext>
            </a:extLst>
          </p:cNvPr>
          <p:cNvSpPr txBox="1"/>
          <p:nvPr/>
        </p:nvSpPr>
        <p:spPr>
          <a:xfrm>
            <a:off x="-1925674" y="1194811"/>
            <a:ext cx="6395896" cy="523220"/>
          </a:xfrm>
          <a:prstGeom prst="rect">
            <a:avLst/>
          </a:prstGeom>
          <a:noFill/>
        </p:spPr>
        <p:txBody>
          <a:bodyPr wrap="square" lIns="91440" tIns="45720" rIns="91440" bIns="45720" rtlCol="0" anchor="t">
            <a:spAutoFit/>
          </a:bodyPr>
          <a:lstStyle/>
          <a:p>
            <a:pPr algn="r"/>
            <a:r>
              <a:rPr lang="en-US" sz="2800" b="1" kern="300" dirty="0">
                <a:solidFill>
                  <a:srgbClr val="EB7339"/>
                </a:solidFill>
                <a:latin typeface="Calibri"/>
                <a:ea typeface="Calibri"/>
                <a:cs typeface="Calibri"/>
              </a:rPr>
              <a:t>WHY IS </a:t>
            </a:r>
            <a:r>
              <a:rPr lang="en-US" sz="2800" b="1" kern="300" dirty="0" err="1">
                <a:solidFill>
                  <a:srgbClr val="EB7339"/>
                </a:solidFill>
                <a:latin typeface="Calibri"/>
                <a:ea typeface="Calibri"/>
                <a:cs typeface="Calibri"/>
              </a:rPr>
              <a:t>ToC</a:t>
            </a:r>
            <a:r>
              <a:rPr lang="en-US" sz="2800" b="1" kern="300" dirty="0">
                <a:solidFill>
                  <a:srgbClr val="EB7339"/>
                </a:solidFill>
                <a:latin typeface="Calibri"/>
                <a:ea typeface="Calibri"/>
                <a:cs typeface="Calibri"/>
              </a:rPr>
              <a:t> USEFUL FOR</a:t>
            </a:r>
          </a:p>
        </p:txBody>
      </p:sp>
      <p:sp>
        <p:nvSpPr>
          <p:cNvPr id="10" name="Rectangle 9">
            <a:extLst>
              <a:ext uri="{FF2B5EF4-FFF2-40B4-BE49-F238E27FC236}">
                <a16:creationId xmlns:a16="http://schemas.microsoft.com/office/drawing/2014/main" id="{ACA21313-0CFB-9C58-AC53-E5CDCDE92579}"/>
              </a:ext>
            </a:extLst>
          </p:cNvPr>
          <p:cNvSpPr/>
          <p:nvPr/>
        </p:nvSpPr>
        <p:spPr>
          <a:xfrm>
            <a:off x="586932" y="2676996"/>
            <a:ext cx="3997706"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102E6270-DE31-B599-89C2-8CCD648FEA00}"/>
              </a:ext>
            </a:extLst>
          </p:cNvPr>
          <p:cNvSpPr txBox="1"/>
          <p:nvPr/>
        </p:nvSpPr>
        <p:spPr>
          <a:xfrm>
            <a:off x="-1925674" y="2818915"/>
            <a:ext cx="6395896" cy="523220"/>
          </a:xfrm>
          <a:prstGeom prst="rect">
            <a:avLst/>
          </a:prstGeom>
          <a:noFill/>
        </p:spPr>
        <p:txBody>
          <a:bodyPr wrap="square" rtlCol="0">
            <a:spAutoFit/>
          </a:bodyPr>
          <a:lstStyle/>
          <a:p>
            <a:pPr algn="r"/>
            <a:r>
              <a:rPr lang="en-US" sz="2800" b="1" kern="300" dirty="0">
                <a:solidFill>
                  <a:srgbClr val="EB7339"/>
                </a:solidFill>
                <a:latin typeface="Calibri" panose="020F0502020204030204" pitchFamily="34" charset="0"/>
                <a:cs typeface="Calibri" panose="020F0502020204030204" pitchFamily="34" charset="0"/>
              </a:rPr>
              <a:t>ADAPTATION PROJECTS? </a:t>
            </a:r>
          </a:p>
        </p:txBody>
      </p:sp>
      <p:sp>
        <p:nvSpPr>
          <p:cNvPr id="18" name="Rectangle 17">
            <a:extLst>
              <a:ext uri="{FF2B5EF4-FFF2-40B4-BE49-F238E27FC236}">
                <a16:creationId xmlns:a16="http://schemas.microsoft.com/office/drawing/2014/main" id="{0DCBF71D-7643-3F31-A611-62754B5F2038}"/>
              </a:ext>
            </a:extLst>
          </p:cNvPr>
          <p:cNvSpPr/>
          <p:nvPr/>
        </p:nvSpPr>
        <p:spPr>
          <a:xfrm>
            <a:off x="734415" y="1862145"/>
            <a:ext cx="3850223"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9" name="TextBox 18">
            <a:extLst>
              <a:ext uri="{FF2B5EF4-FFF2-40B4-BE49-F238E27FC236}">
                <a16:creationId xmlns:a16="http://schemas.microsoft.com/office/drawing/2014/main" id="{DADF3881-4154-FBB2-6AB4-5022D0E19295}"/>
              </a:ext>
            </a:extLst>
          </p:cNvPr>
          <p:cNvSpPr txBox="1"/>
          <p:nvPr/>
        </p:nvSpPr>
        <p:spPr>
          <a:xfrm>
            <a:off x="-1925674" y="2004064"/>
            <a:ext cx="6395896" cy="523220"/>
          </a:xfrm>
          <a:prstGeom prst="rect">
            <a:avLst/>
          </a:prstGeom>
          <a:noFill/>
        </p:spPr>
        <p:txBody>
          <a:bodyPr wrap="square" rtlCol="0">
            <a:spAutoFit/>
          </a:bodyPr>
          <a:lstStyle/>
          <a:p>
            <a:pPr algn="r"/>
            <a:r>
              <a:rPr lang="en-US" sz="2800" b="1" kern="300" dirty="0">
                <a:solidFill>
                  <a:srgbClr val="EB7339"/>
                </a:solidFill>
                <a:latin typeface="Calibri" panose="020F0502020204030204" pitchFamily="34" charset="0"/>
                <a:cs typeface="Calibri" panose="020F0502020204030204" pitchFamily="34" charset="0"/>
              </a:rPr>
              <a:t>FOR CLIMATE CHANGE </a:t>
            </a:r>
          </a:p>
        </p:txBody>
      </p:sp>
      <p:cxnSp>
        <p:nvCxnSpPr>
          <p:cNvPr id="20" name="Straight Connector 19">
            <a:extLst>
              <a:ext uri="{FF2B5EF4-FFF2-40B4-BE49-F238E27FC236}">
                <a16:creationId xmlns:a16="http://schemas.microsoft.com/office/drawing/2014/main" id="{10C6676C-862B-FED0-5B43-636A60F4352F}"/>
              </a:ext>
            </a:extLst>
          </p:cNvPr>
          <p:cNvCxnSpPr>
            <a:cxnSpLocks/>
          </p:cNvCxnSpPr>
          <p:nvPr/>
        </p:nvCxnSpPr>
        <p:spPr>
          <a:xfrm flipV="1">
            <a:off x="7034378" y="6810961"/>
            <a:ext cx="0" cy="1876788"/>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05ABF60-9456-2EED-3875-D535810FA25A}"/>
              </a:ext>
            </a:extLst>
          </p:cNvPr>
          <p:cNvCxnSpPr>
            <a:cxnSpLocks/>
          </p:cNvCxnSpPr>
          <p:nvPr/>
        </p:nvCxnSpPr>
        <p:spPr>
          <a:xfrm flipH="1">
            <a:off x="6679273" y="6824412"/>
            <a:ext cx="359818"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CD9D853-C35E-09CB-1BC1-10A1312EA989}"/>
              </a:ext>
            </a:extLst>
          </p:cNvPr>
          <p:cNvCxnSpPr>
            <a:cxnSpLocks/>
          </p:cNvCxnSpPr>
          <p:nvPr/>
        </p:nvCxnSpPr>
        <p:spPr>
          <a:xfrm flipH="1">
            <a:off x="2482095" y="6824363"/>
            <a:ext cx="93425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F00E9DBA-95CC-CC8F-8FA5-2A7A4C0CF3C7}"/>
              </a:ext>
            </a:extLst>
          </p:cNvPr>
          <p:cNvSpPr txBox="1">
            <a:spLocks/>
          </p:cNvSpPr>
          <p:nvPr/>
        </p:nvSpPr>
        <p:spPr>
          <a:xfrm>
            <a:off x="4065739" y="6693468"/>
            <a:ext cx="2576102"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en-US" kern="0" dirty="0">
                <a:solidFill>
                  <a:srgbClr val="404040"/>
                </a:solidFill>
              </a:rPr>
              <a:t>ToC encourages contextual analysis - </a:t>
            </a:r>
            <a:r>
              <a:rPr lang="en-US" b="1" kern="0" dirty="0">
                <a:solidFill>
                  <a:srgbClr val="404040"/>
                </a:solidFill>
              </a:rPr>
              <a:t>how can change happen in a given location, sector or social group,</a:t>
            </a:r>
            <a:r>
              <a:rPr lang="en-US" kern="0" dirty="0">
                <a:solidFill>
                  <a:srgbClr val="404040"/>
                </a:solidFill>
              </a:rPr>
              <a:t> what are the barriers and assumptions in this context – which is consistent with adaptation planning. Climate change is a global issue but adaptation is context specific.</a:t>
            </a:r>
          </a:p>
          <a:p>
            <a:pPr lvl="0" algn="just">
              <a:buClr>
                <a:srgbClr val="8C3D76"/>
              </a:buClr>
            </a:pPr>
            <a:endParaRPr lang="en-US" kern="0" dirty="0">
              <a:solidFill>
                <a:srgbClr val="404040"/>
              </a:solidFill>
            </a:endParaRPr>
          </a:p>
        </p:txBody>
      </p:sp>
      <p:grpSp>
        <p:nvGrpSpPr>
          <p:cNvPr id="27" name="Group 26">
            <a:extLst>
              <a:ext uri="{FF2B5EF4-FFF2-40B4-BE49-F238E27FC236}">
                <a16:creationId xmlns:a16="http://schemas.microsoft.com/office/drawing/2014/main" id="{CC2C76E7-E65B-4C81-F87C-018196EC5FF4}"/>
              </a:ext>
            </a:extLst>
          </p:cNvPr>
          <p:cNvGrpSpPr/>
          <p:nvPr/>
        </p:nvGrpSpPr>
        <p:grpSpPr>
          <a:xfrm>
            <a:off x="3349116" y="6519674"/>
            <a:ext cx="637790" cy="619042"/>
            <a:chOff x="1154522" y="282747"/>
            <a:chExt cx="718363" cy="697247"/>
          </a:xfrm>
        </p:grpSpPr>
        <p:sp>
          <p:nvSpPr>
            <p:cNvPr id="28" name="Freeform 27">
              <a:extLst>
                <a:ext uri="{FF2B5EF4-FFF2-40B4-BE49-F238E27FC236}">
                  <a16:creationId xmlns:a16="http://schemas.microsoft.com/office/drawing/2014/main" id="{C49E867E-5036-EF76-C410-3BCE505CE069}"/>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30" name="Text Placeholder 3">
              <a:extLst>
                <a:ext uri="{FF2B5EF4-FFF2-40B4-BE49-F238E27FC236}">
                  <a16:creationId xmlns:a16="http://schemas.microsoft.com/office/drawing/2014/main" id="{9A58F7E9-FD6C-3393-DC59-B20F9D4802E3}"/>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01</a:t>
              </a:r>
              <a:endParaRPr lang="en-US" dirty="0">
                <a:solidFill>
                  <a:schemeClr val="bg1"/>
                </a:solidFill>
              </a:endParaRPr>
            </a:p>
          </p:txBody>
        </p:sp>
      </p:grpSp>
      <p:cxnSp>
        <p:nvCxnSpPr>
          <p:cNvPr id="46" name="Straight Connector 45">
            <a:extLst>
              <a:ext uri="{FF2B5EF4-FFF2-40B4-BE49-F238E27FC236}">
                <a16:creationId xmlns:a16="http://schemas.microsoft.com/office/drawing/2014/main" id="{E681ADE4-E4DC-C4A1-2252-EA9D3171F77B}"/>
              </a:ext>
            </a:extLst>
          </p:cNvPr>
          <p:cNvCxnSpPr>
            <a:cxnSpLocks/>
          </p:cNvCxnSpPr>
          <p:nvPr/>
        </p:nvCxnSpPr>
        <p:spPr>
          <a:xfrm flipH="1">
            <a:off x="5176465" y="8687749"/>
            <a:ext cx="1846762"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5321F725-D0C9-6450-B322-364FD236389E}"/>
              </a:ext>
            </a:extLst>
          </p:cNvPr>
          <p:cNvGrpSpPr/>
          <p:nvPr/>
        </p:nvGrpSpPr>
        <p:grpSpPr>
          <a:xfrm rot="10800000" flipH="1">
            <a:off x="1035176" y="8639491"/>
            <a:ext cx="1314324" cy="1641256"/>
            <a:chOff x="1016350" y="9470384"/>
            <a:chExt cx="1783412" cy="1641256"/>
          </a:xfrm>
        </p:grpSpPr>
        <p:cxnSp>
          <p:nvCxnSpPr>
            <p:cNvPr id="47" name="Straight Connector 46">
              <a:extLst>
                <a:ext uri="{FF2B5EF4-FFF2-40B4-BE49-F238E27FC236}">
                  <a16:creationId xmlns:a16="http://schemas.microsoft.com/office/drawing/2014/main" id="{CDB66D1B-535C-2619-44C6-8B8B79D32F5B}"/>
                </a:ext>
              </a:extLst>
            </p:cNvPr>
            <p:cNvCxnSpPr>
              <a:cxnSpLocks/>
            </p:cNvCxnSpPr>
            <p:nvPr/>
          </p:nvCxnSpPr>
          <p:spPr>
            <a:xfrm rot="10800000">
              <a:off x="1016351" y="11111640"/>
              <a:ext cx="1783411" cy="0"/>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B8FDFD-C5BC-A8A6-73DA-E4BB7D457F79}"/>
                </a:ext>
              </a:extLst>
            </p:cNvPr>
            <p:cNvCxnSpPr>
              <a:cxnSpLocks/>
            </p:cNvCxnSpPr>
            <p:nvPr/>
          </p:nvCxnSpPr>
          <p:spPr>
            <a:xfrm rot="10800000" flipH="1">
              <a:off x="1016350" y="9470384"/>
              <a:ext cx="0" cy="1633902"/>
            </a:xfrm>
            <a:prstGeom prst="line">
              <a:avLst/>
            </a:prstGeom>
            <a:ln w="12700">
              <a:solidFill>
                <a:srgbClr val="4C4547"/>
              </a:solidFill>
              <a:prstDash val="sysDot"/>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7050AC7B-7B3D-4A00-DD77-58E43D624D3F}"/>
              </a:ext>
            </a:extLst>
          </p:cNvPr>
          <p:cNvSpPr/>
          <p:nvPr/>
        </p:nvSpPr>
        <p:spPr>
          <a:xfrm>
            <a:off x="2650445" y="6754605"/>
            <a:ext cx="583277" cy="216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aphic 3">
            <a:extLst>
              <a:ext uri="{FF2B5EF4-FFF2-40B4-BE49-F238E27FC236}">
                <a16:creationId xmlns:a16="http://schemas.microsoft.com/office/drawing/2014/main" id="{B2CBDF19-16B6-A80D-F6A3-509E4641F319}"/>
              </a:ext>
            </a:extLst>
          </p:cNvPr>
          <p:cNvGrpSpPr/>
          <p:nvPr/>
        </p:nvGrpSpPr>
        <p:grpSpPr>
          <a:xfrm>
            <a:off x="2665138" y="6538180"/>
            <a:ext cx="568584" cy="574024"/>
            <a:chOff x="6582714" y="331356"/>
            <a:chExt cx="1146476" cy="1157445"/>
          </a:xfrm>
          <a:solidFill>
            <a:srgbClr val="404040"/>
          </a:solidFill>
        </p:grpSpPr>
        <p:sp>
          <p:nvSpPr>
            <p:cNvPr id="75" name="Freeform 74">
              <a:extLst>
                <a:ext uri="{FF2B5EF4-FFF2-40B4-BE49-F238E27FC236}">
                  <a16:creationId xmlns:a16="http://schemas.microsoft.com/office/drawing/2014/main" id="{A262A320-7CD4-C947-18EB-802B14710A63}"/>
                </a:ext>
              </a:extLst>
            </p:cNvPr>
            <p:cNvSpPr/>
            <p:nvPr/>
          </p:nvSpPr>
          <p:spPr>
            <a:xfrm>
              <a:off x="7021557" y="463008"/>
              <a:ext cx="255077" cy="279761"/>
            </a:xfrm>
            <a:custGeom>
              <a:avLst/>
              <a:gdLst>
                <a:gd name="connsiteX0" fmla="*/ 27428 w 255077"/>
                <a:gd name="connsiteY0" fmla="*/ 49370 h 279761"/>
                <a:gd name="connsiteX1" fmla="*/ 128910 w 255077"/>
                <a:gd name="connsiteY1" fmla="*/ 0 h 279761"/>
                <a:gd name="connsiteX2" fmla="*/ 128910 w 255077"/>
                <a:gd name="connsiteY2" fmla="*/ 0 h 279761"/>
                <a:gd name="connsiteX3" fmla="*/ 255077 w 255077"/>
                <a:gd name="connsiteY3" fmla="*/ 128910 h 279761"/>
                <a:gd name="connsiteX4" fmla="*/ 219421 w 255077"/>
                <a:gd name="connsiteY4" fmla="*/ 216678 h 279761"/>
                <a:gd name="connsiteX5" fmla="*/ 181022 w 255077"/>
                <a:gd name="connsiteY5" fmla="*/ 279762 h 279761"/>
                <a:gd name="connsiteX6" fmla="*/ 76797 w 255077"/>
                <a:gd name="connsiteY6" fmla="*/ 279762 h 279761"/>
                <a:gd name="connsiteX7" fmla="*/ 35656 w 255077"/>
                <a:gd name="connsiteY7" fmla="*/ 216678 h 279761"/>
                <a:gd name="connsiteX8" fmla="*/ 0 w 255077"/>
                <a:gd name="connsiteY8" fmla="*/ 128910 h 279761"/>
                <a:gd name="connsiteX9" fmla="*/ 2742 w 255077"/>
                <a:gd name="connsiteY9" fmla="*/ 74055 h 279761"/>
                <a:gd name="connsiteX10" fmla="*/ 27428 w 255077"/>
                <a:gd name="connsiteY10" fmla="*/ 49370 h 27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77" h="279761">
                  <a:moveTo>
                    <a:pt x="27428" y="49370"/>
                  </a:moveTo>
                  <a:cubicBezTo>
                    <a:pt x="52113" y="19199"/>
                    <a:pt x="87769" y="0"/>
                    <a:pt x="128910" y="0"/>
                  </a:cubicBezTo>
                  <a:lnTo>
                    <a:pt x="128910" y="0"/>
                  </a:lnTo>
                  <a:cubicBezTo>
                    <a:pt x="200222" y="0"/>
                    <a:pt x="255077" y="57598"/>
                    <a:pt x="255077" y="128910"/>
                  </a:cubicBezTo>
                  <a:cubicBezTo>
                    <a:pt x="255077" y="161823"/>
                    <a:pt x="241363" y="194736"/>
                    <a:pt x="219421" y="216678"/>
                  </a:cubicBezTo>
                  <a:cubicBezTo>
                    <a:pt x="202965" y="233135"/>
                    <a:pt x="189252" y="255077"/>
                    <a:pt x="181022" y="279762"/>
                  </a:cubicBezTo>
                  <a:lnTo>
                    <a:pt x="76797" y="279762"/>
                  </a:lnTo>
                  <a:cubicBezTo>
                    <a:pt x="68569" y="257820"/>
                    <a:pt x="54855" y="235878"/>
                    <a:pt x="35656" y="216678"/>
                  </a:cubicBezTo>
                  <a:cubicBezTo>
                    <a:pt x="13714" y="191993"/>
                    <a:pt x="0" y="161823"/>
                    <a:pt x="0" y="128910"/>
                  </a:cubicBezTo>
                  <a:lnTo>
                    <a:pt x="2742" y="74055"/>
                  </a:lnTo>
                  <a:lnTo>
                    <a:pt x="27428" y="49370"/>
                  </a:lnTo>
                  <a:close/>
                </a:path>
              </a:pathLst>
            </a:custGeom>
            <a:solidFill>
              <a:srgbClr val="EB7339"/>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2F3FE522-3A47-BFDA-BB91-643D2E50A6F3}"/>
                </a:ext>
              </a:extLst>
            </p:cNvPr>
            <p:cNvGrpSpPr/>
            <p:nvPr/>
          </p:nvGrpSpPr>
          <p:grpSpPr>
            <a:xfrm>
              <a:off x="6582714" y="331356"/>
              <a:ext cx="1146476" cy="1157445"/>
              <a:chOff x="6582714" y="331356"/>
              <a:chExt cx="1146476" cy="1157445"/>
            </a:xfrm>
            <a:grpFill/>
          </p:grpSpPr>
          <p:sp>
            <p:nvSpPr>
              <p:cNvPr id="77" name="Freeform 76">
                <a:extLst>
                  <a:ext uri="{FF2B5EF4-FFF2-40B4-BE49-F238E27FC236}">
                    <a16:creationId xmlns:a16="http://schemas.microsoft.com/office/drawing/2014/main" id="{8734C9ED-A70B-6470-7E6B-16022F576B46}"/>
                  </a:ext>
                </a:extLst>
              </p:cNvPr>
              <p:cNvSpPr/>
              <p:nvPr/>
            </p:nvSpPr>
            <p:spPr>
              <a:xfrm>
                <a:off x="6582714" y="424610"/>
                <a:ext cx="1146476" cy="1064191"/>
              </a:xfrm>
              <a:custGeom>
                <a:avLst/>
                <a:gdLst>
                  <a:gd name="connsiteX0" fmla="*/ 1023052 w 1146476"/>
                  <a:gd name="connsiteY0" fmla="*/ 811858 h 1064191"/>
                  <a:gd name="connsiteX1" fmla="*/ 1061451 w 1146476"/>
                  <a:gd name="connsiteY1" fmla="*/ 724089 h 1064191"/>
                  <a:gd name="connsiteX2" fmla="*/ 959969 w 1146476"/>
                  <a:gd name="connsiteY2" fmla="*/ 606150 h 1064191"/>
                  <a:gd name="connsiteX3" fmla="*/ 959969 w 1146476"/>
                  <a:gd name="connsiteY3" fmla="*/ 556781 h 1064191"/>
                  <a:gd name="connsiteX4" fmla="*/ 910599 w 1146476"/>
                  <a:gd name="connsiteY4" fmla="*/ 507411 h 1064191"/>
                  <a:gd name="connsiteX5" fmla="*/ 584209 w 1146476"/>
                  <a:gd name="connsiteY5" fmla="*/ 507411 h 1064191"/>
                  <a:gd name="connsiteX6" fmla="*/ 584209 w 1146476"/>
                  <a:gd name="connsiteY6" fmla="*/ 433356 h 1064191"/>
                  <a:gd name="connsiteX7" fmla="*/ 619865 w 1146476"/>
                  <a:gd name="connsiteY7" fmla="*/ 433356 h 1064191"/>
                  <a:gd name="connsiteX8" fmla="*/ 663750 w 1146476"/>
                  <a:gd name="connsiteY8" fmla="*/ 389472 h 1064191"/>
                  <a:gd name="connsiteX9" fmla="*/ 663750 w 1146476"/>
                  <a:gd name="connsiteY9" fmla="*/ 356559 h 1064191"/>
                  <a:gd name="connsiteX10" fmla="*/ 652778 w 1146476"/>
                  <a:gd name="connsiteY10" fmla="*/ 326389 h 1064191"/>
                  <a:gd name="connsiteX11" fmla="*/ 685692 w 1146476"/>
                  <a:gd name="connsiteY11" fmla="*/ 274276 h 1064191"/>
                  <a:gd name="connsiteX12" fmla="*/ 729575 w 1146476"/>
                  <a:gd name="connsiteY12" fmla="*/ 164566 h 1064191"/>
                  <a:gd name="connsiteX13" fmla="*/ 729575 w 1146476"/>
                  <a:gd name="connsiteY13" fmla="*/ 150852 h 1064191"/>
                  <a:gd name="connsiteX14" fmla="*/ 710377 w 1146476"/>
                  <a:gd name="connsiteY14" fmla="*/ 134395 h 1064191"/>
                  <a:gd name="connsiteX15" fmla="*/ 693920 w 1146476"/>
                  <a:gd name="connsiteY15" fmla="*/ 153595 h 1064191"/>
                  <a:gd name="connsiteX16" fmla="*/ 693920 w 1146476"/>
                  <a:gd name="connsiteY16" fmla="*/ 164566 h 1064191"/>
                  <a:gd name="connsiteX17" fmla="*/ 661006 w 1146476"/>
                  <a:gd name="connsiteY17" fmla="*/ 249591 h 1064191"/>
                  <a:gd name="connsiteX18" fmla="*/ 622609 w 1146476"/>
                  <a:gd name="connsiteY18" fmla="*/ 309932 h 1064191"/>
                  <a:gd name="connsiteX19" fmla="*/ 518384 w 1146476"/>
                  <a:gd name="connsiteY19" fmla="*/ 309932 h 1064191"/>
                  <a:gd name="connsiteX20" fmla="*/ 479984 w 1146476"/>
                  <a:gd name="connsiteY20" fmla="*/ 249591 h 1064191"/>
                  <a:gd name="connsiteX21" fmla="*/ 444329 w 1146476"/>
                  <a:gd name="connsiteY21" fmla="*/ 161823 h 1064191"/>
                  <a:gd name="connsiteX22" fmla="*/ 570495 w 1146476"/>
                  <a:gd name="connsiteY22" fmla="*/ 35656 h 1064191"/>
                  <a:gd name="connsiteX23" fmla="*/ 570495 w 1146476"/>
                  <a:gd name="connsiteY23" fmla="*/ 35656 h 1064191"/>
                  <a:gd name="connsiteX24" fmla="*/ 669236 w 1146476"/>
                  <a:gd name="connsiteY24" fmla="*/ 82283 h 1064191"/>
                  <a:gd name="connsiteX25" fmla="*/ 693920 w 1146476"/>
                  <a:gd name="connsiteY25" fmla="*/ 85026 h 1064191"/>
                  <a:gd name="connsiteX26" fmla="*/ 696664 w 1146476"/>
                  <a:gd name="connsiteY26" fmla="*/ 60341 h 1064191"/>
                  <a:gd name="connsiteX27" fmla="*/ 570495 w 1146476"/>
                  <a:gd name="connsiteY27" fmla="*/ 0 h 1064191"/>
                  <a:gd name="connsiteX28" fmla="*/ 570495 w 1146476"/>
                  <a:gd name="connsiteY28" fmla="*/ 0 h 1064191"/>
                  <a:gd name="connsiteX29" fmla="*/ 411415 w 1146476"/>
                  <a:gd name="connsiteY29" fmla="*/ 159080 h 1064191"/>
                  <a:gd name="connsiteX30" fmla="*/ 455299 w 1146476"/>
                  <a:gd name="connsiteY30" fmla="*/ 268791 h 1064191"/>
                  <a:gd name="connsiteX31" fmla="*/ 488212 w 1146476"/>
                  <a:gd name="connsiteY31" fmla="*/ 318160 h 1064191"/>
                  <a:gd name="connsiteX32" fmla="*/ 477242 w 1146476"/>
                  <a:gd name="connsiteY32" fmla="*/ 348331 h 1064191"/>
                  <a:gd name="connsiteX33" fmla="*/ 477242 w 1146476"/>
                  <a:gd name="connsiteY33" fmla="*/ 381244 h 1064191"/>
                  <a:gd name="connsiteX34" fmla="*/ 521126 w 1146476"/>
                  <a:gd name="connsiteY34" fmla="*/ 425128 h 1064191"/>
                  <a:gd name="connsiteX35" fmla="*/ 556781 w 1146476"/>
                  <a:gd name="connsiteY35" fmla="*/ 425128 h 1064191"/>
                  <a:gd name="connsiteX36" fmla="*/ 556781 w 1146476"/>
                  <a:gd name="connsiteY36" fmla="*/ 499183 h 1064191"/>
                  <a:gd name="connsiteX37" fmla="*/ 230393 w 1146476"/>
                  <a:gd name="connsiteY37" fmla="*/ 499183 h 1064191"/>
                  <a:gd name="connsiteX38" fmla="*/ 181022 w 1146476"/>
                  <a:gd name="connsiteY38" fmla="*/ 548552 h 1064191"/>
                  <a:gd name="connsiteX39" fmla="*/ 181022 w 1146476"/>
                  <a:gd name="connsiteY39" fmla="*/ 597922 h 1064191"/>
                  <a:gd name="connsiteX40" fmla="*/ 79541 w 1146476"/>
                  <a:gd name="connsiteY40" fmla="*/ 715861 h 1064191"/>
                  <a:gd name="connsiteX41" fmla="*/ 117939 w 1146476"/>
                  <a:gd name="connsiteY41" fmla="*/ 803629 h 1064191"/>
                  <a:gd name="connsiteX42" fmla="*/ 68569 w 1146476"/>
                  <a:gd name="connsiteY42" fmla="*/ 822829 h 1064191"/>
                  <a:gd name="connsiteX43" fmla="*/ 63083 w 1146476"/>
                  <a:gd name="connsiteY43" fmla="*/ 847513 h 1064191"/>
                  <a:gd name="connsiteX44" fmla="*/ 87769 w 1146476"/>
                  <a:gd name="connsiteY44" fmla="*/ 852999 h 1064191"/>
                  <a:gd name="connsiteX45" fmla="*/ 153594 w 1146476"/>
                  <a:gd name="connsiteY45" fmla="*/ 833800 h 1064191"/>
                  <a:gd name="connsiteX46" fmla="*/ 249591 w 1146476"/>
                  <a:gd name="connsiteY46" fmla="*/ 833800 h 1064191"/>
                  <a:gd name="connsiteX47" fmla="*/ 373016 w 1146476"/>
                  <a:gd name="connsiteY47" fmla="*/ 957224 h 1064191"/>
                  <a:gd name="connsiteX48" fmla="*/ 373016 w 1146476"/>
                  <a:gd name="connsiteY48" fmla="*/ 1012079 h 1064191"/>
                  <a:gd name="connsiteX49" fmla="*/ 359302 w 1146476"/>
                  <a:gd name="connsiteY49" fmla="*/ 1025793 h 1064191"/>
                  <a:gd name="connsiteX50" fmla="*/ 323646 w 1146476"/>
                  <a:gd name="connsiteY50" fmla="*/ 1025793 h 1064191"/>
                  <a:gd name="connsiteX51" fmla="*/ 323646 w 1146476"/>
                  <a:gd name="connsiteY51" fmla="*/ 973681 h 1064191"/>
                  <a:gd name="connsiteX52" fmla="*/ 307190 w 1146476"/>
                  <a:gd name="connsiteY52" fmla="*/ 957224 h 1064191"/>
                  <a:gd name="connsiteX53" fmla="*/ 290733 w 1146476"/>
                  <a:gd name="connsiteY53" fmla="*/ 973681 h 1064191"/>
                  <a:gd name="connsiteX54" fmla="*/ 290733 w 1146476"/>
                  <a:gd name="connsiteY54" fmla="*/ 1025793 h 1064191"/>
                  <a:gd name="connsiteX55" fmla="*/ 117939 w 1146476"/>
                  <a:gd name="connsiteY55" fmla="*/ 1025793 h 1064191"/>
                  <a:gd name="connsiteX56" fmla="*/ 117939 w 1146476"/>
                  <a:gd name="connsiteY56" fmla="*/ 973681 h 1064191"/>
                  <a:gd name="connsiteX57" fmla="*/ 101483 w 1146476"/>
                  <a:gd name="connsiteY57" fmla="*/ 957224 h 1064191"/>
                  <a:gd name="connsiteX58" fmla="*/ 85025 w 1146476"/>
                  <a:gd name="connsiteY58" fmla="*/ 973681 h 1064191"/>
                  <a:gd name="connsiteX59" fmla="*/ 85025 w 1146476"/>
                  <a:gd name="connsiteY59" fmla="*/ 1025793 h 1064191"/>
                  <a:gd name="connsiteX60" fmla="*/ 49369 w 1146476"/>
                  <a:gd name="connsiteY60" fmla="*/ 1025793 h 1064191"/>
                  <a:gd name="connsiteX61" fmla="*/ 35656 w 1146476"/>
                  <a:gd name="connsiteY61" fmla="*/ 1012079 h 1064191"/>
                  <a:gd name="connsiteX62" fmla="*/ 35656 w 1146476"/>
                  <a:gd name="connsiteY62" fmla="*/ 957224 h 1064191"/>
                  <a:gd name="connsiteX63" fmla="*/ 46627 w 1146476"/>
                  <a:gd name="connsiteY63" fmla="*/ 905112 h 1064191"/>
                  <a:gd name="connsiteX64" fmla="*/ 38399 w 1146476"/>
                  <a:gd name="connsiteY64" fmla="*/ 883169 h 1064191"/>
                  <a:gd name="connsiteX65" fmla="*/ 16456 w 1146476"/>
                  <a:gd name="connsiteY65" fmla="*/ 891398 h 1064191"/>
                  <a:gd name="connsiteX66" fmla="*/ 0 w 1146476"/>
                  <a:gd name="connsiteY66" fmla="*/ 959967 h 1064191"/>
                  <a:gd name="connsiteX67" fmla="*/ 0 w 1146476"/>
                  <a:gd name="connsiteY67" fmla="*/ 1014822 h 1064191"/>
                  <a:gd name="connsiteX68" fmla="*/ 49369 w 1146476"/>
                  <a:gd name="connsiteY68" fmla="*/ 1064192 h 1064191"/>
                  <a:gd name="connsiteX69" fmla="*/ 362046 w 1146476"/>
                  <a:gd name="connsiteY69" fmla="*/ 1064192 h 1064191"/>
                  <a:gd name="connsiteX70" fmla="*/ 394959 w 1146476"/>
                  <a:gd name="connsiteY70" fmla="*/ 1053221 h 1064191"/>
                  <a:gd name="connsiteX71" fmla="*/ 427871 w 1146476"/>
                  <a:gd name="connsiteY71" fmla="*/ 1064192 h 1064191"/>
                  <a:gd name="connsiteX72" fmla="*/ 713120 w 1146476"/>
                  <a:gd name="connsiteY72" fmla="*/ 1064192 h 1064191"/>
                  <a:gd name="connsiteX73" fmla="*/ 751519 w 1146476"/>
                  <a:gd name="connsiteY73" fmla="*/ 1050478 h 1064191"/>
                  <a:gd name="connsiteX74" fmla="*/ 787175 w 1146476"/>
                  <a:gd name="connsiteY74" fmla="*/ 1064192 h 1064191"/>
                  <a:gd name="connsiteX75" fmla="*/ 1097107 w 1146476"/>
                  <a:gd name="connsiteY75" fmla="*/ 1064192 h 1064191"/>
                  <a:gd name="connsiteX76" fmla="*/ 1146476 w 1146476"/>
                  <a:gd name="connsiteY76" fmla="*/ 1014822 h 1064191"/>
                  <a:gd name="connsiteX77" fmla="*/ 1146476 w 1146476"/>
                  <a:gd name="connsiteY77" fmla="*/ 959967 h 1064191"/>
                  <a:gd name="connsiteX78" fmla="*/ 1023052 w 1146476"/>
                  <a:gd name="connsiteY78" fmla="*/ 811858 h 1064191"/>
                  <a:gd name="connsiteX79" fmla="*/ 1023052 w 1146476"/>
                  <a:gd name="connsiteY79" fmla="*/ 811858 h 1064191"/>
                  <a:gd name="connsiteX80" fmla="*/ 943513 w 1146476"/>
                  <a:gd name="connsiteY80" fmla="*/ 641806 h 1064191"/>
                  <a:gd name="connsiteX81" fmla="*/ 946255 w 1146476"/>
                  <a:gd name="connsiteY81" fmla="*/ 641806 h 1064191"/>
                  <a:gd name="connsiteX82" fmla="*/ 1028538 w 1146476"/>
                  <a:gd name="connsiteY82" fmla="*/ 726832 h 1064191"/>
                  <a:gd name="connsiteX83" fmla="*/ 959969 w 1146476"/>
                  <a:gd name="connsiteY83" fmla="*/ 809115 h 1064191"/>
                  <a:gd name="connsiteX84" fmla="*/ 927055 w 1146476"/>
                  <a:gd name="connsiteY84" fmla="*/ 809115 h 1064191"/>
                  <a:gd name="connsiteX85" fmla="*/ 858486 w 1146476"/>
                  <a:gd name="connsiteY85" fmla="*/ 726832 h 1064191"/>
                  <a:gd name="connsiteX86" fmla="*/ 940769 w 1146476"/>
                  <a:gd name="connsiteY86" fmla="*/ 641806 h 1064191"/>
                  <a:gd name="connsiteX87" fmla="*/ 943513 w 1146476"/>
                  <a:gd name="connsiteY87" fmla="*/ 641806 h 1064191"/>
                  <a:gd name="connsiteX88" fmla="*/ 943513 w 1146476"/>
                  <a:gd name="connsiteY88" fmla="*/ 641806 h 1064191"/>
                  <a:gd name="connsiteX89" fmla="*/ 512898 w 1146476"/>
                  <a:gd name="connsiteY89" fmla="*/ 400443 h 1064191"/>
                  <a:gd name="connsiteX90" fmla="*/ 504670 w 1146476"/>
                  <a:gd name="connsiteY90" fmla="*/ 392215 h 1064191"/>
                  <a:gd name="connsiteX91" fmla="*/ 504670 w 1146476"/>
                  <a:gd name="connsiteY91" fmla="*/ 359302 h 1064191"/>
                  <a:gd name="connsiteX92" fmla="*/ 512898 w 1146476"/>
                  <a:gd name="connsiteY92" fmla="*/ 351073 h 1064191"/>
                  <a:gd name="connsiteX93" fmla="*/ 617123 w 1146476"/>
                  <a:gd name="connsiteY93" fmla="*/ 351073 h 1064191"/>
                  <a:gd name="connsiteX94" fmla="*/ 625351 w 1146476"/>
                  <a:gd name="connsiteY94" fmla="*/ 359302 h 1064191"/>
                  <a:gd name="connsiteX95" fmla="*/ 625351 w 1146476"/>
                  <a:gd name="connsiteY95" fmla="*/ 392215 h 1064191"/>
                  <a:gd name="connsiteX96" fmla="*/ 617123 w 1146476"/>
                  <a:gd name="connsiteY96" fmla="*/ 400443 h 1064191"/>
                  <a:gd name="connsiteX97" fmla="*/ 512898 w 1146476"/>
                  <a:gd name="connsiteY97" fmla="*/ 400443 h 1064191"/>
                  <a:gd name="connsiteX98" fmla="*/ 512898 w 1146476"/>
                  <a:gd name="connsiteY98" fmla="*/ 400443 h 1064191"/>
                  <a:gd name="connsiteX99" fmla="*/ 565009 w 1146476"/>
                  <a:gd name="connsiteY99" fmla="*/ 639063 h 1064191"/>
                  <a:gd name="connsiteX100" fmla="*/ 650036 w 1146476"/>
                  <a:gd name="connsiteY100" fmla="*/ 724089 h 1064191"/>
                  <a:gd name="connsiteX101" fmla="*/ 581467 w 1146476"/>
                  <a:gd name="connsiteY101" fmla="*/ 806372 h 1064191"/>
                  <a:gd name="connsiteX102" fmla="*/ 548553 w 1146476"/>
                  <a:gd name="connsiteY102" fmla="*/ 806372 h 1064191"/>
                  <a:gd name="connsiteX103" fmla="*/ 479984 w 1146476"/>
                  <a:gd name="connsiteY103" fmla="*/ 724089 h 1064191"/>
                  <a:gd name="connsiteX104" fmla="*/ 565009 w 1146476"/>
                  <a:gd name="connsiteY104" fmla="*/ 639063 h 1064191"/>
                  <a:gd name="connsiteX105" fmla="*/ 565009 w 1146476"/>
                  <a:gd name="connsiteY105" fmla="*/ 639063 h 1064191"/>
                  <a:gd name="connsiteX106" fmla="*/ 205708 w 1146476"/>
                  <a:gd name="connsiteY106" fmla="*/ 809115 h 1064191"/>
                  <a:gd name="connsiteX107" fmla="*/ 172794 w 1146476"/>
                  <a:gd name="connsiteY107" fmla="*/ 809115 h 1064191"/>
                  <a:gd name="connsiteX108" fmla="*/ 104225 w 1146476"/>
                  <a:gd name="connsiteY108" fmla="*/ 726832 h 1064191"/>
                  <a:gd name="connsiteX109" fmla="*/ 189252 w 1146476"/>
                  <a:gd name="connsiteY109" fmla="*/ 641806 h 1064191"/>
                  <a:gd name="connsiteX110" fmla="*/ 274277 w 1146476"/>
                  <a:gd name="connsiteY110" fmla="*/ 726832 h 1064191"/>
                  <a:gd name="connsiteX111" fmla="*/ 205708 w 1146476"/>
                  <a:gd name="connsiteY111" fmla="*/ 809115 h 1064191"/>
                  <a:gd name="connsiteX112" fmla="*/ 205708 w 1146476"/>
                  <a:gd name="connsiteY112" fmla="*/ 809115 h 1064191"/>
                  <a:gd name="connsiteX113" fmla="*/ 271535 w 1146476"/>
                  <a:gd name="connsiteY113" fmla="*/ 811858 h 1064191"/>
                  <a:gd name="connsiteX114" fmla="*/ 309932 w 1146476"/>
                  <a:gd name="connsiteY114" fmla="*/ 724089 h 1064191"/>
                  <a:gd name="connsiteX115" fmla="*/ 208450 w 1146476"/>
                  <a:gd name="connsiteY115" fmla="*/ 606150 h 1064191"/>
                  <a:gd name="connsiteX116" fmla="*/ 208450 w 1146476"/>
                  <a:gd name="connsiteY116" fmla="*/ 556781 h 1064191"/>
                  <a:gd name="connsiteX117" fmla="*/ 224907 w 1146476"/>
                  <a:gd name="connsiteY117" fmla="*/ 540324 h 1064191"/>
                  <a:gd name="connsiteX118" fmla="*/ 548553 w 1146476"/>
                  <a:gd name="connsiteY118" fmla="*/ 540324 h 1064191"/>
                  <a:gd name="connsiteX119" fmla="*/ 548553 w 1146476"/>
                  <a:gd name="connsiteY119" fmla="*/ 606150 h 1064191"/>
                  <a:gd name="connsiteX120" fmla="*/ 447071 w 1146476"/>
                  <a:gd name="connsiteY120" fmla="*/ 724089 h 1064191"/>
                  <a:gd name="connsiteX121" fmla="*/ 485470 w 1146476"/>
                  <a:gd name="connsiteY121" fmla="*/ 811858 h 1064191"/>
                  <a:gd name="connsiteX122" fmla="*/ 378502 w 1146476"/>
                  <a:gd name="connsiteY122" fmla="*/ 894140 h 1064191"/>
                  <a:gd name="connsiteX123" fmla="*/ 271535 w 1146476"/>
                  <a:gd name="connsiteY123" fmla="*/ 811858 h 1064191"/>
                  <a:gd name="connsiteX124" fmla="*/ 271535 w 1146476"/>
                  <a:gd name="connsiteY124" fmla="*/ 811858 h 1064191"/>
                  <a:gd name="connsiteX125" fmla="*/ 737805 w 1146476"/>
                  <a:gd name="connsiteY125" fmla="*/ 965452 h 1064191"/>
                  <a:gd name="connsiteX126" fmla="*/ 737805 w 1146476"/>
                  <a:gd name="connsiteY126" fmla="*/ 1012079 h 1064191"/>
                  <a:gd name="connsiteX127" fmla="*/ 713120 w 1146476"/>
                  <a:gd name="connsiteY127" fmla="*/ 1034021 h 1064191"/>
                  <a:gd name="connsiteX128" fmla="*/ 685692 w 1146476"/>
                  <a:gd name="connsiteY128" fmla="*/ 1034021 h 1064191"/>
                  <a:gd name="connsiteX129" fmla="*/ 685692 w 1146476"/>
                  <a:gd name="connsiteY129" fmla="*/ 981909 h 1064191"/>
                  <a:gd name="connsiteX130" fmla="*/ 669236 w 1146476"/>
                  <a:gd name="connsiteY130" fmla="*/ 965452 h 1064191"/>
                  <a:gd name="connsiteX131" fmla="*/ 652778 w 1146476"/>
                  <a:gd name="connsiteY131" fmla="*/ 981909 h 1064191"/>
                  <a:gd name="connsiteX132" fmla="*/ 652778 w 1146476"/>
                  <a:gd name="connsiteY132" fmla="*/ 1034021 h 1064191"/>
                  <a:gd name="connsiteX133" fmla="*/ 479984 w 1146476"/>
                  <a:gd name="connsiteY133" fmla="*/ 1034021 h 1064191"/>
                  <a:gd name="connsiteX134" fmla="*/ 479984 w 1146476"/>
                  <a:gd name="connsiteY134" fmla="*/ 981909 h 1064191"/>
                  <a:gd name="connsiteX135" fmla="*/ 463528 w 1146476"/>
                  <a:gd name="connsiteY135" fmla="*/ 965452 h 1064191"/>
                  <a:gd name="connsiteX136" fmla="*/ 447071 w 1146476"/>
                  <a:gd name="connsiteY136" fmla="*/ 981909 h 1064191"/>
                  <a:gd name="connsiteX137" fmla="*/ 447071 w 1146476"/>
                  <a:gd name="connsiteY137" fmla="*/ 1034021 h 1064191"/>
                  <a:gd name="connsiteX138" fmla="*/ 411415 w 1146476"/>
                  <a:gd name="connsiteY138" fmla="*/ 1034021 h 1064191"/>
                  <a:gd name="connsiteX139" fmla="*/ 397701 w 1146476"/>
                  <a:gd name="connsiteY139" fmla="*/ 1020307 h 1064191"/>
                  <a:gd name="connsiteX140" fmla="*/ 397701 w 1146476"/>
                  <a:gd name="connsiteY140" fmla="*/ 965452 h 1064191"/>
                  <a:gd name="connsiteX141" fmla="*/ 521126 w 1146476"/>
                  <a:gd name="connsiteY141" fmla="*/ 842028 h 1064191"/>
                  <a:gd name="connsiteX142" fmla="*/ 617123 w 1146476"/>
                  <a:gd name="connsiteY142" fmla="*/ 842028 h 1064191"/>
                  <a:gd name="connsiteX143" fmla="*/ 737805 w 1146476"/>
                  <a:gd name="connsiteY143" fmla="*/ 965452 h 1064191"/>
                  <a:gd name="connsiteX144" fmla="*/ 737805 w 1146476"/>
                  <a:gd name="connsiteY144" fmla="*/ 965452 h 1064191"/>
                  <a:gd name="connsiteX145" fmla="*/ 737805 w 1146476"/>
                  <a:gd name="connsiteY145" fmla="*/ 965452 h 1064191"/>
                  <a:gd name="connsiteX146" fmla="*/ 647292 w 1146476"/>
                  <a:gd name="connsiteY146" fmla="*/ 811858 h 1064191"/>
                  <a:gd name="connsiteX147" fmla="*/ 685692 w 1146476"/>
                  <a:gd name="connsiteY147" fmla="*/ 724089 h 1064191"/>
                  <a:gd name="connsiteX148" fmla="*/ 584209 w 1146476"/>
                  <a:gd name="connsiteY148" fmla="*/ 606150 h 1064191"/>
                  <a:gd name="connsiteX149" fmla="*/ 584209 w 1146476"/>
                  <a:gd name="connsiteY149" fmla="*/ 540324 h 1064191"/>
                  <a:gd name="connsiteX150" fmla="*/ 910599 w 1146476"/>
                  <a:gd name="connsiteY150" fmla="*/ 540324 h 1064191"/>
                  <a:gd name="connsiteX151" fmla="*/ 927055 w 1146476"/>
                  <a:gd name="connsiteY151" fmla="*/ 556781 h 1064191"/>
                  <a:gd name="connsiteX152" fmla="*/ 927055 w 1146476"/>
                  <a:gd name="connsiteY152" fmla="*/ 606150 h 1064191"/>
                  <a:gd name="connsiteX153" fmla="*/ 825572 w 1146476"/>
                  <a:gd name="connsiteY153" fmla="*/ 724089 h 1064191"/>
                  <a:gd name="connsiteX154" fmla="*/ 863972 w 1146476"/>
                  <a:gd name="connsiteY154" fmla="*/ 811858 h 1064191"/>
                  <a:gd name="connsiteX155" fmla="*/ 757003 w 1146476"/>
                  <a:gd name="connsiteY155" fmla="*/ 894140 h 1064191"/>
                  <a:gd name="connsiteX156" fmla="*/ 647292 w 1146476"/>
                  <a:gd name="connsiteY156" fmla="*/ 811858 h 1064191"/>
                  <a:gd name="connsiteX157" fmla="*/ 647292 w 1146476"/>
                  <a:gd name="connsiteY157" fmla="*/ 811858 h 1064191"/>
                  <a:gd name="connsiteX158" fmla="*/ 1113563 w 1146476"/>
                  <a:gd name="connsiteY158" fmla="*/ 1020307 h 1064191"/>
                  <a:gd name="connsiteX159" fmla="*/ 1099849 w 1146476"/>
                  <a:gd name="connsiteY159" fmla="*/ 1034021 h 1064191"/>
                  <a:gd name="connsiteX160" fmla="*/ 1064193 w 1146476"/>
                  <a:gd name="connsiteY160" fmla="*/ 1034021 h 1064191"/>
                  <a:gd name="connsiteX161" fmla="*/ 1064193 w 1146476"/>
                  <a:gd name="connsiteY161" fmla="*/ 981909 h 1064191"/>
                  <a:gd name="connsiteX162" fmla="*/ 1047737 w 1146476"/>
                  <a:gd name="connsiteY162" fmla="*/ 965452 h 1064191"/>
                  <a:gd name="connsiteX163" fmla="*/ 1031280 w 1146476"/>
                  <a:gd name="connsiteY163" fmla="*/ 981909 h 1064191"/>
                  <a:gd name="connsiteX164" fmla="*/ 1031280 w 1146476"/>
                  <a:gd name="connsiteY164" fmla="*/ 1034021 h 1064191"/>
                  <a:gd name="connsiteX165" fmla="*/ 858486 w 1146476"/>
                  <a:gd name="connsiteY165" fmla="*/ 1034021 h 1064191"/>
                  <a:gd name="connsiteX166" fmla="*/ 858486 w 1146476"/>
                  <a:gd name="connsiteY166" fmla="*/ 981909 h 1064191"/>
                  <a:gd name="connsiteX167" fmla="*/ 842030 w 1146476"/>
                  <a:gd name="connsiteY167" fmla="*/ 965452 h 1064191"/>
                  <a:gd name="connsiteX168" fmla="*/ 825572 w 1146476"/>
                  <a:gd name="connsiteY168" fmla="*/ 981909 h 1064191"/>
                  <a:gd name="connsiteX169" fmla="*/ 825572 w 1146476"/>
                  <a:gd name="connsiteY169" fmla="*/ 1034021 h 1064191"/>
                  <a:gd name="connsiteX170" fmla="*/ 789917 w 1146476"/>
                  <a:gd name="connsiteY170" fmla="*/ 1034021 h 1064191"/>
                  <a:gd name="connsiteX171" fmla="*/ 776203 w 1146476"/>
                  <a:gd name="connsiteY171" fmla="*/ 1020307 h 1064191"/>
                  <a:gd name="connsiteX172" fmla="*/ 776203 w 1146476"/>
                  <a:gd name="connsiteY172" fmla="*/ 965452 h 1064191"/>
                  <a:gd name="connsiteX173" fmla="*/ 776203 w 1146476"/>
                  <a:gd name="connsiteY173" fmla="*/ 965452 h 1064191"/>
                  <a:gd name="connsiteX174" fmla="*/ 899627 w 1146476"/>
                  <a:gd name="connsiteY174" fmla="*/ 842028 h 1064191"/>
                  <a:gd name="connsiteX175" fmla="*/ 995624 w 1146476"/>
                  <a:gd name="connsiteY175" fmla="*/ 842028 h 1064191"/>
                  <a:gd name="connsiteX176" fmla="*/ 1119049 w 1146476"/>
                  <a:gd name="connsiteY176" fmla="*/ 965452 h 1064191"/>
                  <a:gd name="connsiteX177" fmla="*/ 1119049 w 1146476"/>
                  <a:gd name="connsiteY177" fmla="*/ 1020307 h 106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146476" h="1064191">
                    <a:moveTo>
                      <a:pt x="1023052" y="811858"/>
                    </a:moveTo>
                    <a:cubicBezTo>
                      <a:pt x="1047737" y="789915"/>
                      <a:pt x="1061451" y="759745"/>
                      <a:pt x="1061451" y="724089"/>
                    </a:cubicBezTo>
                    <a:cubicBezTo>
                      <a:pt x="1061451" y="663748"/>
                      <a:pt x="1017566" y="614379"/>
                      <a:pt x="959969" y="606150"/>
                    </a:cubicBezTo>
                    <a:lnTo>
                      <a:pt x="959969" y="556781"/>
                    </a:lnTo>
                    <a:cubicBezTo>
                      <a:pt x="959969" y="529353"/>
                      <a:pt x="938027" y="507411"/>
                      <a:pt x="910599" y="507411"/>
                    </a:cubicBezTo>
                    <a:lnTo>
                      <a:pt x="584209" y="507411"/>
                    </a:lnTo>
                    <a:lnTo>
                      <a:pt x="584209" y="433356"/>
                    </a:lnTo>
                    <a:lnTo>
                      <a:pt x="619865" y="433356"/>
                    </a:lnTo>
                    <a:cubicBezTo>
                      <a:pt x="644550" y="433356"/>
                      <a:pt x="663750" y="414157"/>
                      <a:pt x="663750" y="389472"/>
                    </a:cubicBezTo>
                    <a:lnTo>
                      <a:pt x="663750" y="356559"/>
                    </a:lnTo>
                    <a:cubicBezTo>
                      <a:pt x="663750" y="345588"/>
                      <a:pt x="658264" y="334617"/>
                      <a:pt x="652778" y="326389"/>
                    </a:cubicBezTo>
                    <a:cubicBezTo>
                      <a:pt x="661006" y="307189"/>
                      <a:pt x="671978" y="290733"/>
                      <a:pt x="685692" y="274276"/>
                    </a:cubicBezTo>
                    <a:cubicBezTo>
                      <a:pt x="713120" y="244106"/>
                      <a:pt x="729575" y="205707"/>
                      <a:pt x="729575" y="164566"/>
                    </a:cubicBezTo>
                    <a:cubicBezTo>
                      <a:pt x="729575" y="159080"/>
                      <a:pt x="729575" y="153595"/>
                      <a:pt x="729575" y="150852"/>
                    </a:cubicBezTo>
                    <a:cubicBezTo>
                      <a:pt x="729575" y="142624"/>
                      <a:pt x="721348" y="134395"/>
                      <a:pt x="710377" y="134395"/>
                    </a:cubicBezTo>
                    <a:cubicBezTo>
                      <a:pt x="702148" y="134395"/>
                      <a:pt x="693920" y="142624"/>
                      <a:pt x="693920" y="153595"/>
                    </a:cubicBezTo>
                    <a:cubicBezTo>
                      <a:pt x="693920" y="156337"/>
                      <a:pt x="693920" y="161823"/>
                      <a:pt x="693920" y="164566"/>
                    </a:cubicBezTo>
                    <a:cubicBezTo>
                      <a:pt x="693920" y="197479"/>
                      <a:pt x="682950" y="227649"/>
                      <a:pt x="661006" y="249591"/>
                    </a:cubicBezTo>
                    <a:cubicBezTo>
                      <a:pt x="644550" y="268791"/>
                      <a:pt x="630837" y="287990"/>
                      <a:pt x="622609" y="309932"/>
                    </a:cubicBezTo>
                    <a:lnTo>
                      <a:pt x="518384" y="309932"/>
                    </a:lnTo>
                    <a:cubicBezTo>
                      <a:pt x="510154" y="287990"/>
                      <a:pt x="496440" y="266048"/>
                      <a:pt x="479984" y="249591"/>
                    </a:cubicBezTo>
                    <a:cubicBezTo>
                      <a:pt x="458042" y="224906"/>
                      <a:pt x="444329" y="194736"/>
                      <a:pt x="444329" y="161823"/>
                    </a:cubicBezTo>
                    <a:cubicBezTo>
                      <a:pt x="444329" y="93254"/>
                      <a:pt x="499184" y="35656"/>
                      <a:pt x="570495" y="35656"/>
                    </a:cubicBezTo>
                    <a:lnTo>
                      <a:pt x="570495" y="35656"/>
                    </a:lnTo>
                    <a:cubicBezTo>
                      <a:pt x="608895" y="35656"/>
                      <a:pt x="644550" y="52112"/>
                      <a:pt x="669236" y="82283"/>
                    </a:cubicBezTo>
                    <a:cubicBezTo>
                      <a:pt x="674720" y="90511"/>
                      <a:pt x="685692" y="90511"/>
                      <a:pt x="693920" y="85026"/>
                    </a:cubicBezTo>
                    <a:cubicBezTo>
                      <a:pt x="702148" y="79540"/>
                      <a:pt x="702148" y="68569"/>
                      <a:pt x="696664" y="60341"/>
                    </a:cubicBezTo>
                    <a:cubicBezTo>
                      <a:pt x="666492" y="21942"/>
                      <a:pt x="619865" y="0"/>
                      <a:pt x="570495" y="0"/>
                    </a:cubicBezTo>
                    <a:cubicBezTo>
                      <a:pt x="570495" y="0"/>
                      <a:pt x="570495" y="0"/>
                      <a:pt x="570495" y="0"/>
                    </a:cubicBezTo>
                    <a:cubicBezTo>
                      <a:pt x="482726" y="0"/>
                      <a:pt x="411415" y="71312"/>
                      <a:pt x="411415" y="159080"/>
                    </a:cubicBezTo>
                    <a:cubicBezTo>
                      <a:pt x="411415" y="200222"/>
                      <a:pt x="427871" y="238620"/>
                      <a:pt x="455299" y="268791"/>
                    </a:cubicBezTo>
                    <a:cubicBezTo>
                      <a:pt x="469013" y="282504"/>
                      <a:pt x="479984" y="301704"/>
                      <a:pt x="488212" y="318160"/>
                    </a:cubicBezTo>
                    <a:cubicBezTo>
                      <a:pt x="479984" y="326389"/>
                      <a:pt x="477242" y="337360"/>
                      <a:pt x="477242" y="348331"/>
                    </a:cubicBezTo>
                    <a:lnTo>
                      <a:pt x="477242" y="381244"/>
                    </a:lnTo>
                    <a:cubicBezTo>
                      <a:pt x="477242" y="405929"/>
                      <a:pt x="496440" y="425128"/>
                      <a:pt x="521126" y="425128"/>
                    </a:cubicBezTo>
                    <a:lnTo>
                      <a:pt x="556781" y="425128"/>
                    </a:lnTo>
                    <a:lnTo>
                      <a:pt x="556781" y="499183"/>
                    </a:lnTo>
                    <a:lnTo>
                      <a:pt x="230393" y="499183"/>
                    </a:lnTo>
                    <a:cubicBezTo>
                      <a:pt x="202965" y="499183"/>
                      <a:pt x="181022" y="521125"/>
                      <a:pt x="181022" y="548552"/>
                    </a:cubicBezTo>
                    <a:lnTo>
                      <a:pt x="181022" y="597922"/>
                    </a:lnTo>
                    <a:cubicBezTo>
                      <a:pt x="123425" y="606150"/>
                      <a:pt x="79541" y="655520"/>
                      <a:pt x="79541" y="715861"/>
                    </a:cubicBezTo>
                    <a:cubicBezTo>
                      <a:pt x="79541" y="748774"/>
                      <a:pt x="93255" y="781687"/>
                      <a:pt x="117939" y="803629"/>
                    </a:cubicBezTo>
                    <a:cubicBezTo>
                      <a:pt x="101483" y="806372"/>
                      <a:pt x="85025" y="814600"/>
                      <a:pt x="68569" y="822829"/>
                    </a:cubicBezTo>
                    <a:cubicBezTo>
                      <a:pt x="60341" y="828314"/>
                      <a:pt x="57597" y="839285"/>
                      <a:pt x="63083" y="847513"/>
                    </a:cubicBezTo>
                    <a:cubicBezTo>
                      <a:pt x="68569" y="855742"/>
                      <a:pt x="79541" y="858484"/>
                      <a:pt x="87769" y="852999"/>
                    </a:cubicBezTo>
                    <a:cubicBezTo>
                      <a:pt x="106969" y="842028"/>
                      <a:pt x="128910" y="833800"/>
                      <a:pt x="153594" y="833800"/>
                    </a:cubicBezTo>
                    <a:lnTo>
                      <a:pt x="249591" y="833800"/>
                    </a:lnTo>
                    <a:cubicBezTo>
                      <a:pt x="318160" y="833800"/>
                      <a:pt x="373016" y="888655"/>
                      <a:pt x="373016" y="957224"/>
                    </a:cubicBezTo>
                    <a:lnTo>
                      <a:pt x="373016" y="1012079"/>
                    </a:lnTo>
                    <a:cubicBezTo>
                      <a:pt x="373016" y="1020307"/>
                      <a:pt x="367532" y="1025793"/>
                      <a:pt x="359302" y="1025793"/>
                    </a:cubicBezTo>
                    <a:lnTo>
                      <a:pt x="323646" y="1025793"/>
                    </a:lnTo>
                    <a:lnTo>
                      <a:pt x="323646" y="973681"/>
                    </a:lnTo>
                    <a:cubicBezTo>
                      <a:pt x="323646" y="965452"/>
                      <a:pt x="315418" y="957224"/>
                      <a:pt x="307190" y="957224"/>
                    </a:cubicBezTo>
                    <a:cubicBezTo>
                      <a:pt x="298962" y="957224"/>
                      <a:pt x="290733" y="965452"/>
                      <a:pt x="290733" y="973681"/>
                    </a:cubicBezTo>
                    <a:lnTo>
                      <a:pt x="290733" y="1025793"/>
                    </a:lnTo>
                    <a:lnTo>
                      <a:pt x="117939" y="1025793"/>
                    </a:lnTo>
                    <a:lnTo>
                      <a:pt x="117939" y="973681"/>
                    </a:lnTo>
                    <a:cubicBezTo>
                      <a:pt x="117939" y="965452"/>
                      <a:pt x="109711" y="957224"/>
                      <a:pt x="101483" y="957224"/>
                    </a:cubicBezTo>
                    <a:cubicBezTo>
                      <a:pt x="93255" y="957224"/>
                      <a:pt x="85025" y="965452"/>
                      <a:pt x="85025" y="973681"/>
                    </a:cubicBezTo>
                    <a:lnTo>
                      <a:pt x="85025" y="1025793"/>
                    </a:lnTo>
                    <a:lnTo>
                      <a:pt x="49369" y="1025793"/>
                    </a:lnTo>
                    <a:cubicBezTo>
                      <a:pt x="41142" y="1025793"/>
                      <a:pt x="35656" y="1020307"/>
                      <a:pt x="35656" y="1012079"/>
                    </a:cubicBezTo>
                    <a:lnTo>
                      <a:pt x="35656" y="957224"/>
                    </a:lnTo>
                    <a:cubicBezTo>
                      <a:pt x="35656" y="938025"/>
                      <a:pt x="38399" y="921568"/>
                      <a:pt x="46627" y="905112"/>
                    </a:cubicBezTo>
                    <a:cubicBezTo>
                      <a:pt x="49369" y="896883"/>
                      <a:pt x="46627" y="885912"/>
                      <a:pt x="38399" y="883169"/>
                    </a:cubicBezTo>
                    <a:cubicBezTo>
                      <a:pt x="30170" y="880427"/>
                      <a:pt x="19200" y="883169"/>
                      <a:pt x="16456" y="891398"/>
                    </a:cubicBezTo>
                    <a:cubicBezTo>
                      <a:pt x="5486" y="913340"/>
                      <a:pt x="0" y="935282"/>
                      <a:pt x="0" y="959967"/>
                    </a:cubicBezTo>
                    <a:lnTo>
                      <a:pt x="0" y="1014822"/>
                    </a:lnTo>
                    <a:cubicBezTo>
                      <a:pt x="0" y="1042250"/>
                      <a:pt x="21942" y="1064192"/>
                      <a:pt x="49369" y="1064192"/>
                    </a:cubicBezTo>
                    <a:lnTo>
                      <a:pt x="362046" y="1064192"/>
                    </a:lnTo>
                    <a:cubicBezTo>
                      <a:pt x="373016" y="1064192"/>
                      <a:pt x="386730" y="1058706"/>
                      <a:pt x="394959" y="1053221"/>
                    </a:cubicBezTo>
                    <a:cubicBezTo>
                      <a:pt x="403187" y="1061449"/>
                      <a:pt x="414157" y="1064192"/>
                      <a:pt x="427871" y="1064192"/>
                    </a:cubicBezTo>
                    <a:lnTo>
                      <a:pt x="713120" y="1064192"/>
                    </a:lnTo>
                    <a:cubicBezTo>
                      <a:pt x="726833" y="1064192"/>
                      <a:pt x="740547" y="1058706"/>
                      <a:pt x="751519" y="1050478"/>
                    </a:cubicBezTo>
                    <a:cubicBezTo>
                      <a:pt x="759747" y="1058706"/>
                      <a:pt x="773461" y="1064192"/>
                      <a:pt x="787175" y="1064192"/>
                    </a:cubicBezTo>
                    <a:lnTo>
                      <a:pt x="1097107" y="1064192"/>
                    </a:lnTo>
                    <a:cubicBezTo>
                      <a:pt x="1124535" y="1064192"/>
                      <a:pt x="1146476" y="1042250"/>
                      <a:pt x="1146476" y="1014822"/>
                    </a:cubicBezTo>
                    <a:lnTo>
                      <a:pt x="1146476" y="959967"/>
                    </a:lnTo>
                    <a:cubicBezTo>
                      <a:pt x="1146476" y="891398"/>
                      <a:pt x="1094365" y="828314"/>
                      <a:pt x="1023052" y="811858"/>
                    </a:cubicBezTo>
                    <a:lnTo>
                      <a:pt x="1023052" y="811858"/>
                    </a:lnTo>
                    <a:close/>
                    <a:moveTo>
                      <a:pt x="943513" y="641806"/>
                    </a:moveTo>
                    <a:cubicBezTo>
                      <a:pt x="943513" y="641806"/>
                      <a:pt x="946255" y="641806"/>
                      <a:pt x="946255" y="641806"/>
                    </a:cubicBezTo>
                    <a:cubicBezTo>
                      <a:pt x="990138" y="644549"/>
                      <a:pt x="1028538" y="680205"/>
                      <a:pt x="1028538" y="726832"/>
                    </a:cubicBezTo>
                    <a:cubicBezTo>
                      <a:pt x="1028538" y="767973"/>
                      <a:pt x="1001110" y="800887"/>
                      <a:pt x="959969" y="809115"/>
                    </a:cubicBezTo>
                    <a:lnTo>
                      <a:pt x="927055" y="809115"/>
                    </a:lnTo>
                    <a:cubicBezTo>
                      <a:pt x="888657" y="800887"/>
                      <a:pt x="858486" y="765231"/>
                      <a:pt x="858486" y="726832"/>
                    </a:cubicBezTo>
                    <a:cubicBezTo>
                      <a:pt x="858486" y="680205"/>
                      <a:pt x="894142" y="644549"/>
                      <a:pt x="940769" y="641806"/>
                    </a:cubicBezTo>
                    <a:cubicBezTo>
                      <a:pt x="940769" y="641806"/>
                      <a:pt x="940769" y="641806"/>
                      <a:pt x="943513" y="641806"/>
                    </a:cubicBezTo>
                    <a:lnTo>
                      <a:pt x="943513" y="641806"/>
                    </a:lnTo>
                    <a:close/>
                    <a:moveTo>
                      <a:pt x="512898" y="400443"/>
                    </a:moveTo>
                    <a:cubicBezTo>
                      <a:pt x="507412" y="400443"/>
                      <a:pt x="504670" y="397701"/>
                      <a:pt x="504670" y="392215"/>
                    </a:cubicBezTo>
                    <a:lnTo>
                      <a:pt x="504670" y="359302"/>
                    </a:lnTo>
                    <a:cubicBezTo>
                      <a:pt x="504670" y="353816"/>
                      <a:pt x="507412" y="351073"/>
                      <a:pt x="512898" y="351073"/>
                    </a:cubicBezTo>
                    <a:lnTo>
                      <a:pt x="617123" y="351073"/>
                    </a:lnTo>
                    <a:cubicBezTo>
                      <a:pt x="622609" y="351073"/>
                      <a:pt x="625351" y="353816"/>
                      <a:pt x="625351" y="359302"/>
                    </a:cubicBezTo>
                    <a:lnTo>
                      <a:pt x="625351" y="392215"/>
                    </a:lnTo>
                    <a:cubicBezTo>
                      <a:pt x="625351" y="397701"/>
                      <a:pt x="622609" y="400443"/>
                      <a:pt x="617123" y="400443"/>
                    </a:cubicBezTo>
                    <a:lnTo>
                      <a:pt x="512898" y="400443"/>
                    </a:lnTo>
                    <a:lnTo>
                      <a:pt x="512898" y="400443"/>
                    </a:lnTo>
                    <a:close/>
                    <a:moveTo>
                      <a:pt x="565009" y="639063"/>
                    </a:moveTo>
                    <a:cubicBezTo>
                      <a:pt x="611637" y="639063"/>
                      <a:pt x="650036" y="677462"/>
                      <a:pt x="650036" y="724089"/>
                    </a:cubicBezTo>
                    <a:cubicBezTo>
                      <a:pt x="650036" y="765231"/>
                      <a:pt x="622609" y="798144"/>
                      <a:pt x="581467" y="806372"/>
                    </a:cubicBezTo>
                    <a:lnTo>
                      <a:pt x="548553" y="806372"/>
                    </a:lnTo>
                    <a:cubicBezTo>
                      <a:pt x="510154" y="798144"/>
                      <a:pt x="479984" y="762488"/>
                      <a:pt x="479984" y="724089"/>
                    </a:cubicBezTo>
                    <a:cubicBezTo>
                      <a:pt x="479984" y="677462"/>
                      <a:pt x="518384" y="639063"/>
                      <a:pt x="565009" y="639063"/>
                    </a:cubicBezTo>
                    <a:lnTo>
                      <a:pt x="565009" y="639063"/>
                    </a:lnTo>
                    <a:close/>
                    <a:moveTo>
                      <a:pt x="205708" y="809115"/>
                    </a:moveTo>
                    <a:lnTo>
                      <a:pt x="172794" y="809115"/>
                    </a:lnTo>
                    <a:cubicBezTo>
                      <a:pt x="134396" y="800887"/>
                      <a:pt x="104225" y="765231"/>
                      <a:pt x="104225" y="726832"/>
                    </a:cubicBezTo>
                    <a:cubicBezTo>
                      <a:pt x="104225" y="680205"/>
                      <a:pt x="142624" y="641806"/>
                      <a:pt x="189252" y="641806"/>
                    </a:cubicBezTo>
                    <a:cubicBezTo>
                      <a:pt x="235877" y="641806"/>
                      <a:pt x="274277" y="680205"/>
                      <a:pt x="274277" y="726832"/>
                    </a:cubicBezTo>
                    <a:cubicBezTo>
                      <a:pt x="274277" y="765231"/>
                      <a:pt x="244107" y="800887"/>
                      <a:pt x="205708" y="809115"/>
                    </a:cubicBezTo>
                    <a:lnTo>
                      <a:pt x="205708" y="809115"/>
                    </a:lnTo>
                    <a:close/>
                    <a:moveTo>
                      <a:pt x="271535" y="811858"/>
                    </a:moveTo>
                    <a:cubicBezTo>
                      <a:pt x="296219" y="789915"/>
                      <a:pt x="309932" y="759745"/>
                      <a:pt x="309932" y="724089"/>
                    </a:cubicBezTo>
                    <a:cubicBezTo>
                      <a:pt x="309932" y="663748"/>
                      <a:pt x="266049" y="614379"/>
                      <a:pt x="208450" y="606150"/>
                    </a:cubicBezTo>
                    <a:lnTo>
                      <a:pt x="208450" y="556781"/>
                    </a:lnTo>
                    <a:cubicBezTo>
                      <a:pt x="208450" y="548552"/>
                      <a:pt x="216679" y="540324"/>
                      <a:pt x="224907" y="540324"/>
                    </a:cubicBezTo>
                    <a:lnTo>
                      <a:pt x="548553" y="540324"/>
                    </a:lnTo>
                    <a:lnTo>
                      <a:pt x="548553" y="606150"/>
                    </a:lnTo>
                    <a:cubicBezTo>
                      <a:pt x="490956" y="614379"/>
                      <a:pt x="447071" y="663748"/>
                      <a:pt x="447071" y="724089"/>
                    </a:cubicBezTo>
                    <a:cubicBezTo>
                      <a:pt x="447071" y="757002"/>
                      <a:pt x="460785" y="789915"/>
                      <a:pt x="485470" y="811858"/>
                    </a:cubicBezTo>
                    <a:cubicBezTo>
                      <a:pt x="438843" y="822829"/>
                      <a:pt x="400443" y="852999"/>
                      <a:pt x="378502" y="894140"/>
                    </a:cubicBezTo>
                    <a:cubicBezTo>
                      <a:pt x="356560" y="852999"/>
                      <a:pt x="318160" y="822829"/>
                      <a:pt x="271535" y="811858"/>
                    </a:cubicBezTo>
                    <a:lnTo>
                      <a:pt x="271535" y="811858"/>
                    </a:lnTo>
                    <a:close/>
                    <a:moveTo>
                      <a:pt x="737805" y="965452"/>
                    </a:moveTo>
                    <a:lnTo>
                      <a:pt x="737805" y="1012079"/>
                    </a:lnTo>
                    <a:cubicBezTo>
                      <a:pt x="737805" y="1025793"/>
                      <a:pt x="726833" y="1034021"/>
                      <a:pt x="713120" y="1034021"/>
                    </a:cubicBezTo>
                    <a:lnTo>
                      <a:pt x="685692" y="1034021"/>
                    </a:lnTo>
                    <a:lnTo>
                      <a:pt x="685692" y="981909"/>
                    </a:lnTo>
                    <a:cubicBezTo>
                      <a:pt x="685692" y="973681"/>
                      <a:pt x="677464" y="965452"/>
                      <a:pt x="669236" y="965452"/>
                    </a:cubicBezTo>
                    <a:cubicBezTo>
                      <a:pt x="661006" y="965452"/>
                      <a:pt x="652778" y="973681"/>
                      <a:pt x="652778" y="981909"/>
                    </a:cubicBezTo>
                    <a:lnTo>
                      <a:pt x="652778" y="1034021"/>
                    </a:lnTo>
                    <a:lnTo>
                      <a:pt x="479984" y="1034021"/>
                    </a:lnTo>
                    <a:lnTo>
                      <a:pt x="479984" y="981909"/>
                    </a:lnTo>
                    <a:cubicBezTo>
                      <a:pt x="479984" y="973681"/>
                      <a:pt x="471756" y="965452"/>
                      <a:pt x="463528" y="965452"/>
                    </a:cubicBezTo>
                    <a:cubicBezTo>
                      <a:pt x="455299" y="965452"/>
                      <a:pt x="447071" y="973681"/>
                      <a:pt x="447071" y="981909"/>
                    </a:cubicBezTo>
                    <a:lnTo>
                      <a:pt x="447071" y="1034021"/>
                    </a:lnTo>
                    <a:lnTo>
                      <a:pt x="411415" y="1034021"/>
                    </a:lnTo>
                    <a:cubicBezTo>
                      <a:pt x="403187" y="1034021"/>
                      <a:pt x="397701" y="1028536"/>
                      <a:pt x="397701" y="1020307"/>
                    </a:cubicBezTo>
                    <a:lnTo>
                      <a:pt x="397701" y="965452"/>
                    </a:lnTo>
                    <a:cubicBezTo>
                      <a:pt x="397701" y="896883"/>
                      <a:pt x="452557" y="842028"/>
                      <a:pt x="521126" y="842028"/>
                    </a:cubicBezTo>
                    <a:lnTo>
                      <a:pt x="617123" y="842028"/>
                    </a:lnTo>
                    <a:cubicBezTo>
                      <a:pt x="680206" y="842028"/>
                      <a:pt x="735061" y="896883"/>
                      <a:pt x="737805" y="965452"/>
                    </a:cubicBezTo>
                    <a:cubicBezTo>
                      <a:pt x="737805" y="965452"/>
                      <a:pt x="737805" y="965452"/>
                      <a:pt x="737805" y="965452"/>
                    </a:cubicBezTo>
                    <a:lnTo>
                      <a:pt x="737805" y="965452"/>
                    </a:lnTo>
                    <a:close/>
                    <a:moveTo>
                      <a:pt x="647292" y="811858"/>
                    </a:moveTo>
                    <a:cubicBezTo>
                      <a:pt x="671978" y="789915"/>
                      <a:pt x="685692" y="759745"/>
                      <a:pt x="685692" y="724089"/>
                    </a:cubicBezTo>
                    <a:cubicBezTo>
                      <a:pt x="685692" y="663748"/>
                      <a:pt x="641808" y="614379"/>
                      <a:pt x="584209" y="606150"/>
                    </a:cubicBezTo>
                    <a:lnTo>
                      <a:pt x="584209" y="540324"/>
                    </a:lnTo>
                    <a:lnTo>
                      <a:pt x="910599" y="540324"/>
                    </a:lnTo>
                    <a:cubicBezTo>
                      <a:pt x="918827" y="540324"/>
                      <a:pt x="927055" y="548552"/>
                      <a:pt x="927055" y="556781"/>
                    </a:cubicBezTo>
                    <a:lnTo>
                      <a:pt x="927055" y="606150"/>
                    </a:lnTo>
                    <a:cubicBezTo>
                      <a:pt x="869458" y="614379"/>
                      <a:pt x="825572" y="663748"/>
                      <a:pt x="825572" y="724089"/>
                    </a:cubicBezTo>
                    <a:cubicBezTo>
                      <a:pt x="825572" y="757002"/>
                      <a:pt x="839286" y="789915"/>
                      <a:pt x="863972" y="811858"/>
                    </a:cubicBezTo>
                    <a:cubicBezTo>
                      <a:pt x="817344" y="822829"/>
                      <a:pt x="778947" y="852999"/>
                      <a:pt x="757003" y="894140"/>
                    </a:cubicBezTo>
                    <a:cubicBezTo>
                      <a:pt x="732319" y="852999"/>
                      <a:pt x="693920" y="822829"/>
                      <a:pt x="647292" y="811858"/>
                    </a:cubicBezTo>
                    <a:lnTo>
                      <a:pt x="647292" y="811858"/>
                    </a:lnTo>
                    <a:close/>
                    <a:moveTo>
                      <a:pt x="1113563" y="1020307"/>
                    </a:moveTo>
                    <a:cubicBezTo>
                      <a:pt x="1113563" y="1028536"/>
                      <a:pt x="1108079" y="1034021"/>
                      <a:pt x="1099849" y="1034021"/>
                    </a:cubicBezTo>
                    <a:lnTo>
                      <a:pt x="1064193" y="1034021"/>
                    </a:lnTo>
                    <a:lnTo>
                      <a:pt x="1064193" y="981909"/>
                    </a:lnTo>
                    <a:cubicBezTo>
                      <a:pt x="1064193" y="973681"/>
                      <a:pt x="1055965" y="965452"/>
                      <a:pt x="1047737" y="965452"/>
                    </a:cubicBezTo>
                    <a:cubicBezTo>
                      <a:pt x="1039510" y="965452"/>
                      <a:pt x="1031280" y="973681"/>
                      <a:pt x="1031280" y="981909"/>
                    </a:cubicBezTo>
                    <a:lnTo>
                      <a:pt x="1031280" y="1034021"/>
                    </a:lnTo>
                    <a:lnTo>
                      <a:pt x="858486" y="1034021"/>
                    </a:lnTo>
                    <a:lnTo>
                      <a:pt x="858486" y="981909"/>
                    </a:lnTo>
                    <a:cubicBezTo>
                      <a:pt x="858486" y="973681"/>
                      <a:pt x="850258" y="965452"/>
                      <a:pt x="842030" y="965452"/>
                    </a:cubicBezTo>
                    <a:cubicBezTo>
                      <a:pt x="833802" y="965452"/>
                      <a:pt x="825572" y="973681"/>
                      <a:pt x="825572" y="981909"/>
                    </a:cubicBezTo>
                    <a:lnTo>
                      <a:pt x="825572" y="1034021"/>
                    </a:lnTo>
                    <a:lnTo>
                      <a:pt x="789917" y="1034021"/>
                    </a:lnTo>
                    <a:cubicBezTo>
                      <a:pt x="781689" y="1034021"/>
                      <a:pt x="776203" y="1028536"/>
                      <a:pt x="776203" y="1020307"/>
                    </a:cubicBezTo>
                    <a:cubicBezTo>
                      <a:pt x="776203" y="959967"/>
                      <a:pt x="776203" y="968195"/>
                      <a:pt x="776203" y="965452"/>
                    </a:cubicBezTo>
                    <a:cubicBezTo>
                      <a:pt x="776203" y="965452"/>
                      <a:pt x="776203" y="965452"/>
                      <a:pt x="776203" y="965452"/>
                    </a:cubicBezTo>
                    <a:cubicBezTo>
                      <a:pt x="776203" y="896883"/>
                      <a:pt x="831058" y="842028"/>
                      <a:pt x="899627" y="842028"/>
                    </a:cubicBezTo>
                    <a:lnTo>
                      <a:pt x="995624" y="842028"/>
                    </a:lnTo>
                    <a:cubicBezTo>
                      <a:pt x="1064193" y="842028"/>
                      <a:pt x="1119049" y="896883"/>
                      <a:pt x="1119049" y="965452"/>
                    </a:cubicBezTo>
                    <a:lnTo>
                      <a:pt x="1119049" y="1020307"/>
                    </a:lnTo>
                    <a:close/>
                  </a:path>
                </a:pathLst>
              </a:custGeom>
              <a:grpFill/>
              <a:ln w="27426"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B9BC23D-0E96-E727-1DC2-E23588A7B643}"/>
                  </a:ext>
                </a:extLst>
              </p:cNvPr>
              <p:cNvSpPr/>
              <p:nvPr/>
            </p:nvSpPr>
            <p:spPr>
              <a:xfrm>
                <a:off x="6889905" y="572719"/>
                <a:ext cx="65825" cy="32913"/>
              </a:xfrm>
              <a:custGeom>
                <a:avLst/>
                <a:gdLst>
                  <a:gd name="connsiteX0" fmla="*/ 16456 w 65825"/>
                  <a:gd name="connsiteY0" fmla="*/ 32913 h 32913"/>
                  <a:gd name="connsiteX1" fmla="*/ 49369 w 65825"/>
                  <a:gd name="connsiteY1" fmla="*/ 32913 h 32913"/>
                  <a:gd name="connsiteX2" fmla="*/ 65825 w 65825"/>
                  <a:gd name="connsiteY2" fmla="*/ 16457 h 32913"/>
                  <a:gd name="connsiteX3" fmla="*/ 49369 w 65825"/>
                  <a:gd name="connsiteY3" fmla="*/ 0 h 32913"/>
                  <a:gd name="connsiteX4" fmla="*/ 16456 w 65825"/>
                  <a:gd name="connsiteY4" fmla="*/ 0 h 32913"/>
                  <a:gd name="connsiteX5" fmla="*/ 0 w 65825"/>
                  <a:gd name="connsiteY5" fmla="*/ 16457 h 32913"/>
                  <a:gd name="connsiteX6" fmla="*/ 16456 w 65825"/>
                  <a:gd name="connsiteY6" fmla="*/ 32913 h 32913"/>
                  <a:gd name="connsiteX7" fmla="*/ 16456 w 6582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5" h="32913">
                    <a:moveTo>
                      <a:pt x="16456" y="32913"/>
                    </a:moveTo>
                    <a:lnTo>
                      <a:pt x="49369" y="32913"/>
                    </a:lnTo>
                    <a:cubicBezTo>
                      <a:pt x="57597" y="32913"/>
                      <a:pt x="65825" y="24685"/>
                      <a:pt x="65825" y="16457"/>
                    </a:cubicBezTo>
                    <a:cubicBezTo>
                      <a:pt x="65825" y="8228"/>
                      <a:pt x="57597" y="0"/>
                      <a:pt x="49369" y="0"/>
                    </a:cubicBezTo>
                    <a:lnTo>
                      <a:pt x="16456" y="0"/>
                    </a:lnTo>
                    <a:cubicBezTo>
                      <a:pt x="8228" y="0"/>
                      <a:pt x="0" y="8228"/>
                      <a:pt x="0" y="16457"/>
                    </a:cubicBezTo>
                    <a:cubicBezTo>
                      <a:pt x="0" y="24685"/>
                      <a:pt x="8228" y="32913"/>
                      <a:pt x="16456" y="32913"/>
                    </a:cubicBezTo>
                    <a:lnTo>
                      <a:pt x="16456" y="32913"/>
                    </a:lnTo>
                    <a:close/>
                  </a:path>
                </a:pathLst>
              </a:custGeom>
              <a:grpFill/>
              <a:ln w="27426"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37A5EC52-0F86-2471-56E8-BD4183765B5A}"/>
                  </a:ext>
                </a:extLst>
              </p:cNvPr>
              <p:cNvSpPr/>
              <p:nvPr/>
            </p:nvSpPr>
            <p:spPr>
              <a:xfrm>
                <a:off x="7339717" y="572719"/>
                <a:ext cx="65827" cy="32913"/>
              </a:xfrm>
              <a:custGeom>
                <a:avLst/>
                <a:gdLst>
                  <a:gd name="connsiteX0" fmla="*/ 16458 w 65827"/>
                  <a:gd name="connsiteY0" fmla="*/ 32913 h 32913"/>
                  <a:gd name="connsiteX1" fmla="*/ 49371 w 65827"/>
                  <a:gd name="connsiteY1" fmla="*/ 32913 h 32913"/>
                  <a:gd name="connsiteX2" fmla="*/ 65827 w 65827"/>
                  <a:gd name="connsiteY2" fmla="*/ 16457 h 32913"/>
                  <a:gd name="connsiteX3" fmla="*/ 49371 w 65827"/>
                  <a:gd name="connsiteY3" fmla="*/ 0 h 32913"/>
                  <a:gd name="connsiteX4" fmla="*/ 16458 w 65827"/>
                  <a:gd name="connsiteY4" fmla="*/ 0 h 32913"/>
                  <a:gd name="connsiteX5" fmla="*/ 0 w 65827"/>
                  <a:gd name="connsiteY5" fmla="*/ 16457 h 32913"/>
                  <a:gd name="connsiteX6" fmla="*/ 16458 w 65827"/>
                  <a:gd name="connsiteY6" fmla="*/ 32913 h 32913"/>
                  <a:gd name="connsiteX7" fmla="*/ 16458 w 65827"/>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27" h="32913">
                    <a:moveTo>
                      <a:pt x="16458" y="32913"/>
                    </a:moveTo>
                    <a:lnTo>
                      <a:pt x="49371" y="32913"/>
                    </a:lnTo>
                    <a:cubicBezTo>
                      <a:pt x="57599" y="32913"/>
                      <a:pt x="65827" y="24685"/>
                      <a:pt x="65827" y="16457"/>
                    </a:cubicBezTo>
                    <a:cubicBezTo>
                      <a:pt x="65827" y="8228"/>
                      <a:pt x="57599" y="0"/>
                      <a:pt x="49371" y="0"/>
                    </a:cubicBezTo>
                    <a:lnTo>
                      <a:pt x="16458" y="0"/>
                    </a:lnTo>
                    <a:cubicBezTo>
                      <a:pt x="8230" y="0"/>
                      <a:pt x="0" y="8228"/>
                      <a:pt x="0" y="16457"/>
                    </a:cubicBezTo>
                    <a:cubicBezTo>
                      <a:pt x="0" y="24685"/>
                      <a:pt x="8230" y="32913"/>
                      <a:pt x="16458" y="32913"/>
                    </a:cubicBezTo>
                    <a:lnTo>
                      <a:pt x="16458" y="32913"/>
                    </a:lnTo>
                    <a:close/>
                  </a:path>
                </a:pathLst>
              </a:custGeom>
              <a:grpFill/>
              <a:ln w="27426"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0233E0A-BC9F-8A4D-FD1B-DFB4E6EE2589}"/>
                  </a:ext>
                </a:extLst>
              </p:cNvPr>
              <p:cNvSpPr/>
              <p:nvPr/>
            </p:nvSpPr>
            <p:spPr>
              <a:xfrm>
                <a:off x="6959845" y="401296"/>
                <a:ext cx="54854" cy="56226"/>
              </a:xfrm>
              <a:custGeom>
                <a:avLst/>
                <a:gdLst>
                  <a:gd name="connsiteX0" fmla="*/ 28798 w 54854"/>
                  <a:gd name="connsiteY0" fmla="*/ 50741 h 56226"/>
                  <a:gd name="connsiteX1" fmla="*/ 39770 w 54854"/>
                  <a:gd name="connsiteY1" fmla="*/ 56227 h 56226"/>
                  <a:gd name="connsiteX2" fmla="*/ 50740 w 54854"/>
                  <a:gd name="connsiteY2" fmla="*/ 50741 h 56226"/>
                  <a:gd name="connsiteX3" fmla="*/ 50740 w 54854"/>
                  <a:gd name="connsiteY3" fmla="*/ 26056 h 56226"/>
                  <a:gd name="connsiteX4" fmla="*/ 28798 w 54854"/>
                  <a:gd name="connsiteY4" fmla="*/ 4114 h 56226"/>
                  <a:gd name="connsiteX5" fmla="*/ 4114 w 54854"/>
                  <a:gd name="connsiteY5" fmla="*/ 4114 h 56226"/>
                  <a:gd name="connsiteX6" fmla="*/ 4114 w 54854"/>
                  <a:gd name="connsiteY6" fmla="*/ 28799 h 56226"/>
                  <a:gd name="connsiteX7" fmla="*/ 28798 w 54854"/>
                  <a:gd name="connsiteY7" fmla="*/ 50741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4" h="56226">
                    <a:moveTo>
                      <a:pt x="28798" y="50741"/>
                    </a:moveTo>
                    <a:cubicBezTo>
                      <a:pt x="31542" y="53484"/>
                      <a:pt x="37026" y="56227"/>
                      <a:pt x="39770" y="56227"/>
                    </a:cubicBezTo>
                    <a:cubicBezTo>
                      <a:pt x="45256" y="56227"/>
                      <a:pt x="47998" y="53484"/>
                      <a:pt x="50740" y="50741"/>
                    </a:cubicBezTo>
                    <a:cubicBezTo>
                      <a:pt x="56226" y="45256"/>
                      <a:pt x="56226" y="34284"/>
                      <a:pt x="50740" y="26056"/>
                    </a:cubicBezTo>
                    <a:lnTo>
                      <a:pt x="28798" y="4114"/>
                    </a:lnTo>
                    <a:cubicBezTo>
                      <a:pt x="23312" y="-1371"/>
                      <a:pt x="12342" y="-1371"/>
                      <a:pt x="4114" y="4114"/>
                    </a:cubicBezTo>
                    <a:cubicBezTo>
                      <a:pt x="-1371" y="9600"/>
                      <a:pt x="-1371" y="20571"/>
                      <a:pt x="4114" y="28799"/>
                    </a:cubicBezTo>
                    <a:lnTo>
                      <a:pt x="28798" y="50741"/>
                    </a:lnTo>
                    <a:close/>
                  </a:path>
                </a:pathLst>
              </a:custGeom>
              <a:grpFill/>
              <a:ln w="27426"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71B3623-714D-54F3-7B9E-C97E6A0E373F}"/>
                  </a:ext>
                </a:extLst>
              </p:cNvPr>
              <p:cNvSpPr/>
              <p:nvPr/>
            </p:nvSpPr>
            <p:spPr>
              <a:xfrm>
                <a:off x="7278006" y="719456"/>
                <a:ext cx="52112" cy="56226"/>
              </a:xfrm>
              <a:custGeom>
                <a:avLst/>
                <a:gdLst>
                  <a:gd name="connsiteX0" fmla="*/ 28800 w 52112"/>
                  <a:gd name="connsiteY0" fmla="*/ 4114 h 56226"/>
                  <a:gd name="connsiteX1" fmla="*/ 4114 w 52112"/>
                  <a:gd name="connsiteY1" fmla="*/ 4114 h 56226"/>
                  <a:gd name="connsiteX2" fmla="*/ 4114 w 52112"/>
                  <a:gd name="connsiteY2" fmla="*/ 28799 h 56226"/>
                  <a:gd name="connsiteX3" fmla="*/ 26056 w 52112"/>
                  <a:gd name="connsiteY3" fmla="*/ 50741 h 56226"/>
                  <a:gd name="connsiteX4" fmla="*/ 37028 w 52112"/>
                  <a:gd name="connsiteY4" fmla="*/ 56227 h 56226"/>
                  <a:gd name="connsiteX5" fmla="*/ 47998 w 52112"/>
                  <a:gd name="connsiteY5" fmla="*/ 50741 h 56226"/>
                  <a:gd name="connsiteX6" fmla="*/ 47998 w 52112"/>
                  <a:gd name="connsiteY6" fmla="*/ 26056 h 56226"/>
                  <a:gd name="connsiteX7" fmla="*/ 28800 w 52112"/>
                  <a:gd name="connsiteY7" fmla="*/ 4114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12" h="56226">
                    <a:moveTo>
                      <a:pt x="28800" y="4114"/>
                    </a:moveTo>
                    <a:cubicBezTo>
                      <a:pt x="23314" y="-1371"/>
                      <a:pt x="12342" y="-1371"/>
                      <a:pt x="4114" y="4114"/>
                    </a:cubicBezTo>
                    <a:cubicBezTo>
                      <a:pt x="-1371" y="9600"/>
                      <a:pt x="-1371" y="20571"/>
                      <a:pt x="4114" y="28799"/>
                    </a:cubicBezTo>
                    <a:lnTo>
                      <a:pt x="26056" y="50741"/>
                    </a:lnTo>
                    <a:cubicBezTo>
                      <a:pt x="28800" y="53484"/>
                      <a:pt x="34284" y="56227"/>
                      <a:pt x="37028" y="56227"/>
                    </a:cubicBezTo>
                    <a:cubicBezTo>
                      <a:pt x="42514" y="56227"/>
                      <a:pt x="45256" y="53484"/>
                      <a:pt x="47998" y="50741"/>
                    </a:cubicBezTo>
                    <a:cubicBezTo>
                      <a:pt x="53484" y="45256"/>
                      <a:pt x="53484" y="34285"/>
                      <a:pt x="47998" y="26056"/>
                    </a:cubicBezTo>
                    <a:lnTo>
                      <a:pt x="28800" y="4114"/>
                    </a:lnTo>
                    <a:close/>
                  </a:path>
                </a:pathLst>
              </a:custGeom>
              <a:grpFill/>
              <a:ln w="27426"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B1B8EB4-A874-E184-7C01-53A19B94E248}"/>
                  </a:ext>
                </a:extLst>
              </p:cNvPr>
              <p:cNvSpPr/>
              <p:nvPr/>
            </p:nvSpPr>
            <p:spPr>
              <a:xfrm>
                <a:off x="6959845" y="719456"/>
                <a:ext cx="54854" cy="56226"/>
              </a:xfrm>
              <a:custGeom>
                <a:avLst/>
                <a:gdLst>
                  <a:gd name="connsiteX0" fmla="*/ 17828 w 54854"/>
                  <a:gd name="connsiteY0" fmla="*/ 56227 h 56226"/>
                  <a:gd name="connsiteX1" fmla="*/ 28798 w 54854"/>
                  <a:gd name="connsiteY1" fmla="*/ 50741 h 56226"/>
                  <a:gd name="connsiteX2" fmla="*/ 50740 w 54854"/>
                  <a:gd name="connsiteY2" fmla="*/ 28799 h 56226"/>
                  <a:gd name="connsiteX3" fmla="*/ 50740 w 54854"/>
                  <a:gd name="connsiteY3" fmla="*/ 4114 h 56226"/>
                  <a:gd name="connsiteX4" fmla="*/ 26056 w 54854"/>
                  <a:gd name="connsiteY4" fmla="*/ 4114 h 56226"/>
                  <a:gd name="connsiteX5" fmla="*/ 4114 w 54854"/>
                  <a:gd name="connsiteY5" fmla="*/ 26056 h 56226"/>
                  <a:gd name="connsiteX6" fmla="*/ 4114 w 54854"/>
                  <a:gd name="connsiteY6" fmla="*/ 50741 h 56226"/>
                  <a:gd name="connsiteX7" fmla="*/ 17828 w 54854"/>
                  <a:gd name="connsiteY7" fmla="*/ 56227 h 56226"/>
                  <a:gd name="connsiteX8" fmla="*/ 17828 w 54854"/>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4" h="56226">
                    <a:moveTo>
                      <a:pt x="17828" y="56227"/>
                    </a:moveTo>
                    <a:cubicBezTo>
                      <a:pt x="23312" y="56227"/>
                      <a:pt x="26056" y="53484"/>
                      <a:pt x="28798" y="50741"/>
                    </a:cubicBezTo>
                    <a:lnTo>
                      <a:pt x="50740" y="28799"/>
                    </a:lnTo>
                    <a:cubicBezTo>
                      <a:pt x="56226" y="23314"/>
                      <a:pt x="56226" y="12342"/>
                      <a:pt x="50740" y="4114"/>
                    </a:cubicBezTo>
                    <a:cubicBezTo>
                      <a:pt x="45256" y="-1371"/>
                      <a:pt x="34284" y="-1371"/>
                      <a:pt x="26056" y="4114"/>
                    </a:cubicBezTo>
                    <a:lnTo>
                      <a:pt x="4114" y="26056"/>
                    </a:lnTo>
                    <a:cubicBezTo>
                      <a:pt x="-1371" y="31542"/>
                      <a:pt x="-1371" y="42513"/>
                      <a:pt x="4114" y="50741"/>
                    </a:cubicBezTo>
                    <a:cubicBezTo>
                      <a:pt x="9599" y="56227"/>
                      <a:pt x="12342" y="56227"/>
                      <a:pt x="17828" y="56227"/>
                    </a:cubicBezTo>
                    <a:lnTo>
                      <a:pt x="17828" y="56227"/>
                    </a:lnTo>
                    <a:close/>
                  </a:path>
                </a:pathLst>
              </a:custGeom>
              <a:grpFill/>
              <a:ln w="27426"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4250F9F-C745-65D2-774B-7493E949A9AF}"/>
                  </a:ext>
                </a:extLst>
              </p:cNvPr>
              <p:cNvSpPr/>
              <p:nvPr/>
            </p:nvSpPr>
            <p:spPr>
              <a:xfrm>
                <a:off x="7278006" y="401296"/>
                <a:ext cx="54856" cy="56226"/>
              </a:xfrm>
              <a:custGeom>
                <a:avLst/>
                <a:gdLst>
                  <a:gd name="connsiteX0" fmla="*/ 17828 w 54856"/>
                  <a:gd name="connsiteY0" fmla="*/ 56227 h 56226"/>
                  <a:gd name="connsiteX1" fmla="*/ 28800 w 54856"/>
                  <a:gd name="connsiteY1" fmla="*/ 50741 h 56226"/>
                  <a:gd name="connsiteX2" fmla="*/ 50742 w 54856"/>
                  <a:gd name="connsiteY2" fmla="*/ 28799 h 56226"/>
                  <a:gd name="connsiteX3" fmla="*/ 50742 w 54856"/>
                  <a:gd name="connsiteY3" fmla="*/ 4114 h 56226"/>
                  <a:gd name="connsiteX4" fmla="*/ 26056 w 54856"/>
                  <a:gd name="connsiteY4" fmla="*/ 4114 h 56226"/>
                  <a:gd name="connsiteX5" fmla="*/ 4114 w 54856"/>
                  <a:gd name="connsiteY5" fmla="*/ 26056 h 56226"/>
                  <a:gd name="connsiteX6" fmla="*/ 4114 w 54856"/>
                  <a:gd name="connsiteY6" fmla="*/ 50741 h 56226"/>
                  <a:gd name="connsiteX7" fmla="*/ 17828 w 54856"/>
                  <a:gd name="connsiteY7" fmla="*/ 56227 h 56226"/>
                  <a:gd name="connsiteX8" fmla="*/ 17828 w 54856"/>
                  <a:gd name="connsiteY8" fmla="*/ 56227 h 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856" h="56226">
                    <a:moveTo>
                      <a:pt x="17828" y="56227"/>
                    </a:moveTo>
                    <a:cubicBezTo>
                      <a:pt x="23314" y="56227"/>
                      <a:pt x="26056" y="53484"/>
                      <a:pt x="28800" y="50741"/>
                    </a:cubicBezTo>
                    <a:lnTo>
                      <a:pt x="50742" y="28799"/>
                    </a:lnTo>
                    <a:cubicBezTo>
                      <a:pt x="56228" y="23314"/>
                      <a:pt x="56228" y="12342"/>
                      <a:pt x="50742" y="4114"/>
                    </a:cubicBezTo>
                    <a:cubicBezTo>
                      <a:pt x="45256" y="-1371"/>
                      <a:pt x="34284" y="-1371"/>
                      <a:pt x="26056" y="4114"/>
                    </a:cubicBezTo>
                    <a:lnTo>
                      <a:pt x="4114" y="26056"/>
                    </a:lnTo>
                    <a:cubicBezTo>
                      <a:pt x="-1371" y="31542"/>
                      <a:pt x="-1371" y="42513"/>
                      <a:pt x="4114" y="50741"/>
                    </a:cubicBezTo>
                    <a:cubicBezTo>
                      <a:pt x="9600" y="53484"/>
                      <a:pt x="12342" y="56227"/>
                      <a:pt x="17828" y="56227"/>
                    </a:cubicBezTo>
                    <a:lnTo>
                      <a:pt x="17828" y="56227"/>
                    </a:lnTo>
                    <a:close/>
                  </a:path>
                </a:pathLst>
              </a:custGeom>
              <a:grp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DB35C7D-D274-91CE-D62C-D2C21EFB143A}"/>
                  </a:ext>
                </a:extLst>
              </p:cNvPr>
              <p:cNvSpPr/>
              <p:nvPr/>
            </p:nvSpPr>
            <p:spPr>
              <a:xfrm>
                <a:off x="7131268" y="331356"/>
                <a:ext cx="32913" cy="65826"/>
              </a:xfrm>
              <a:custGeom>
                <a:avLst/>
                <a:gdLst>
                  <a:gd name="connsiteX0" fmla="*/ 16456 w 32913"/>
                  <a:gd name="connsiteY0" fmla="*/ 65826 h 65826"/>
                  <a:gd name="connsiteX1" fmla="*/ 32914 w 32913"/>
                  <a:gd name="connsiteY1" fmla="*/ 49370 h 65826"/>
                  <a:gd name="connsiteX2" fmla="*/ 32914 w 32913"/>
                  <a:gd name="connsiteY2" fmla="*/ 16457 h 65826"/>
                  <a:gd name="connsiteX3" fmla="*/ 16456 w 32913"/>
                  <a:gd name="connsiteY3" fmla="*/ 0 h 65826"/>
                  <a:gd name="connsiteX4" fmla="*/ 0 w 32913"/>
                  <a:gd name="connsiteY4" fmla="*/ 16457 h 65826"/>
                  <a:gd name="connsiteX5" fmla="*/ 0 w 32913"/>
                  <a:gd name="connsiteY5" fmla="*/ 49370 h 65826"/>
                  <a:gd name="connsiteX6" fmla="*/ 16456 w 32913"/>
                  <a:gd name="connsiteY6" fmla="*/ 65826 h 65826"/>
                  <a:gd name="connsiteX7" fmla="*/ 16456 w 32913"/>
                  <a:gd name="connsiteY7" fmla="*/ 65826 h 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5826">
                    <a:moveTo>
                      <a:pt x="16456" y="65826"/>
                    </a:moveTo>
                    <a:cubicBezTo>
                      <a:pt x="24686" y="65826"/>
                      <a:pt x="32914" y="57598"/>
                      <a:pt x="32914" y="49370"/>
                    </a:cubicBezTo>
                    <a:lnTo>
                      <a:pt x="32914" y="16457"/>
                    </a:lnTo>
                    <a:cubicBezTo>
                      <a:pt x="32914" y="8228"/>
                      <a:pt x="24686" y="0"/>
                      <a:pt x="16456" y="0"/>
                    </a:cubicBezTo>
                    <a:cubicBezTo>
                      <a:pt x="8228" y="0"/>
                      <a:pt x="0" y="8228"/>
                      <a:pt x="0" y="16457"/>
                    </a:cubicBezTo>
                    <a:lnTo>
                      <a:pt x="0" y="49370"/>
                    </a:lnTo>
                    <a:cubicBezTo>
                      <a:pt x="0" y="57598"/>
                      <a:pt x="8228" y="65826"/>
                      <a:pt x="16456" y="65826"/>
                    </a:cubicBezTo>
                    <a:lnTo>
                      <a:pt x="16456" y="65826"/>
                    </a:lnTo>
                    <a:close/>
                  </a:path>
                </a:pathLst>
              </a:custGeom>
              <a:grpFill/>
              <a:ln w="27426" cap="flat">
                <a:noFill/>
                <a:prstDash val="solid"/>
                <a:miter/>
              </a:ln>
            </p:spPr>
            <p:txBody>
              <a:bodyPr rtlCol="0" anchor="ctr"/>
              <a:lstStyle/>
              <a:p>
                <a:endParaRPr lang="en-US"/>
              </a:p>
            </p:txBody>
          </p:sp>
        </p:grpSp>
      </p:grpSp>
      <p:sp>
        <p:nvSpPr>
          <p:cNvPr id="112" name="Rectangle 111">
            <a:extLst>
              <a:ext uri="{FF2B5EF4-FFF2-40B4-BE49-F238E27FC236}">
                <a16:creationId xmlns:a16="http://schemas.microsoft.com/office/drawing/2014/main" id="{F6DE08F4-CB5A-6F86-B964-F11DC20BFB03}"/>
              </a:ext>
            </a:extLst>
          </p:cNvPr>
          <p:cNvSpPr/>
          <p:nvPr/>
        </p:nvSpPr>
        <p:spPr>
          <a:xfrm rot="5400000">
            <a:off x="6151272" y="8372961"/>
            <a:ext cx="202406" cy="652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8FF649EC-9645-ACE4-A746-8FEEE97B34AA}"/>
              </a:ext>
            </a:extLst>
          </p:cNvPr>
          <p:cNvGrpSpPr>
            <a:grpSpLocks noChangeAspect="1"/>
          </p:cNvGrpSpPr>
          <p:nvPr/>
        </p:nvGrpSpPr>
        <p:grpSpPr>
          <a:xfrm>
            <a:off x="5972381" y="8436172"/>
            <a:ext cx="534337" cy="533754"/>
            <a:chOff x="7257599" y="768348"/>
            <a:chExt cx="868457" cy="867509"/>
          </a:xfrm>
          <a:solidFill>
            <a:srgbClr val="404040"/>
          </a:solidFill>
        </p:grpSpPr>
        <p:sp>
          <p:nvSpPr>
            <p:cNvPr id="114" name="Freeform 113">
              <a:extLst>
                <a:ext uri="{FF2B5EF4-FFF2-40B4-BE49-F238E27FC236}">
                  <a16:creationId xmlns:a16="http://schemas.microsoft.com/office/drawing/2014/main" id="{C1CB7EA5-5851-7BAC-0AFC-C73545FE78F8}"/>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B7339"/>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5" name="Graphic 2">
              <a:extLst>
                <a:ext uri="{FF2B5EF4-FFF2-40B4-BE49-F238E27FC236}">
                  <a16:creationId xmlns:a16="http://schemas.microsoft.com/office/drawing/2014/main" id="{974EFE33-3149-FA48-0354-FD7D1C3B96D2}"/>
                </a:ext>
              </a:extLst>
            </p:cNvPr>
            <p:cNvGrpSpPr/>
            <p:nvPr/>
          </p:nvGrpSpPr>
          <p:grpSpPr>
            <a:xfrm>
              <a:off x="7257599" y="768348"/>
              <a:ext cx="868457" cy="867509"/>
              <a:chOff x="7257599" y="768348"/>
              <a:chExt cx="868457" cy="867509"/>
            </a:xfrm>
            <a:grpFill/>
          </p:grpSpPr>
          <p:sp>
            <p:nvSpPr>
              <p:cNvPr id="116" name="Freeform 115">
                <a:extLst>
                  <a:ext uri="{FF2B5EF4-FFF2-40B4-BE49-F238E27FC236}">
                    <a16:creationId xmlns:a16="http://schemas.microsoft.com/office/drawing/2014/main" id="{BF024C67-7F3B-8B5E-ADFF-B2B3FF4F3540}"/>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7" name="Freeform 116">
                <a:extLst>
                  <a:ext uri="{FF2B5EF4-FFF2-40B4-BE49-F238E27FC236}">
                    <a16:creationId xmlns:a16="http://schemas.microsoft.com/office/drawing/2014/main" id="{D6961532-539A-E5DE-A1CF-FCCD28D5C7C4}"/>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8" name="Freeform 117">
                <a:extLst>
                  <a:ext uri="{FF2B5EF4-FFF2-40B4-BE49-F238E27FC236}">
                    <a16:creationId xmlns:a16="http://schemas.microsoft.com/office/drawing/2014/main" id="{7B8AA211-23A6-EA4A-44AA-C3932739F9E5}"/>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9" name="Freeform 118">
                <a:extLst>
                  <a:ext uri="{FF2B5EF4-FFF2-40B4-BE49-F238E27FC236}">
                    <a16:creationId xmlns:a16="http://schemas.microsoft.com/office/drawing/2014/main" id="{EB7B9025-462A-63F2-D939-A8AAB26715E4}"/>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0" name="Freeform 119">
                <a:extLst>
                  <a:ext uri="{FF2B5EF4-FFF2-40B4-BE49-F238E27FC236}">
                    <a16:creationId xmlns:a16="http://schemas.microsoft.com/office/drawing/2014/main" id="{996E92BE-D9B4-4B5D-CC7C-65DAE886A65B}"/>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25" name="Group 124">
            <a:extLst>
              <a:ext uri="{FF2B5EF4-FFF2-40B4-BE49-F238E27FC236}">
                <a16:creationId xmlns:a16="http://schemas.microsoft.com/office/drawing/2014/main" id="{53D43C95-AEC7-DCF6-FE96-B156146BADE3}"/>
              </a:ext>
            </a:extLst>
          </p:cNvPr>
          <p:cNvGrpSpPr/>
          <p:nvPr/>
        </p:nvGrpSpPr>
        <p:grpSpPr>
          <a:xfrm>
            <a:off x="1820202" y="8350391"/>
            <a:ext cx="637790" cy="619042"/>
            <a:chOff x="1154522" y="282747"/>
            <a:chExt cx="718363" cy="697247"/>
          </a:xfrm>
        </p:grpSpPr>
        <p:sp>
          <p:nvSpPr>
            <p:cNvPr id="126" name="Freeform 125">
              <a:extLst>
                <a:ext uri="{FF2B5EF4-FFF2-40B4-BE49-F238E27FC236}">
                  <a16:creationId xmlns:a16="http://schemas.microsoft.com/office/drawing/2014/main" id="{E0165EDD-71FA-DC47-14B9-2E06373A24C0}"/>
                </a:ext>
              </a:extLst>
            </p:cNvPr>
            <p:cNvSpPr/>
            <p:nvPr/>
          </p:nvSpPr>
          <p:spPr>
            <a:xfrm rot="16748920">
              <a:off x="1165079" y="283263"/>
              <a:ext cx="697247" cy="696215"/>
            </a:xfrm>
            <a:custGeom>
              <a:avLst/>
              <a:gdLst>
                <a:gd name="connsiteX0" fmla="*/ 698407 w 698406"/>
                <a:gd name="connsiteY0" fmla="*/ 348686 h 697372"/>
                <a:gd name="connsiteX1" fmla="*/ 349204 w 698406"/>
                <a:gd name="connsiteY1" fmla="*/ 697372 h 697372"/>
                <a:gd name="connsiteX2" fmla="*/ 0 w 698406"/>
                <a:gd name="connsiteY2" fmla="*/ 348686 h 697372"/>
                <a:gd name="connsiteX3" fmla="*/ 349204 w 698406"/>
                <a:gd name="connsiteY3" fmla="*/ 0 h 697372"/>
                <a:gd name="connsiteX4" fmla="*/ 698407 w 698406"/>
                <a:gd name="connsiteY4" fmla="*/ 348686 h 697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06" h="697372">
                  <a:moveTo>
                    <a:pt x="698407" y="348686"/>
                  </a:moveTo>
                  <a:cubicBezTo>
                    <a:pt x="698407" y="541260"/>
                    <a:pt x="542063" y="697372"/>
                    <a:pt x="349204" y="697372"/>
                  </a:cubicBezTo>
                  <a:cubicBezTo>
                    <a:pt x="156344" y="697372"/>
                    <a:pt x="0" y="541260"/>
                    <a:pt x="0" y="348686"/>
                  </a:cubicBezTo>
                  <a:cubicBezTo>
                    <a:pt x="0" y="156112"/>
                    <a:pt x="156344" y="0"/>
                    <a:pt x="349204" y="0"/>
                  </a:cubicBezTo>
                  <a:cubicBezTo>
                    <a:pt x="542063" y="0"/>
                    <a:pt x="698407" y="156112"/>
                    <a:pt x="698407" y="348686"/>
                  </a:cubicBezTo>
                  <a:close/>
                </a:path>
              </a:pathLst>
            </a:custGeom>
            <a:solidFill>
              <a:srgbClr val="EB7339"/>
            </a:solidFill>
            <a:ln w="14014" cap="flat">
              <a:noFill/>
              <a:prstDash val="solid"/>
              <a:miter/>
            </a:ln>
          </p:spPr>
          <p:txBody>
            <a:bodyPr rtlCol="0" anchor="ctr"/>
            <a:lstStyle/>
            <a:p>
              <a:endParaRPr lang="en-US"/>
            </a:p>
          </p:txBody>
        </p:sp>
        <p:sp>
          <p:nvSpPr>
            <p:cNvPr id="127" name="Text Placeholder 3">
              <a:extLst>
                <a:ext uri="{FF2B5EF4-FFF2-40B4-BE49-F238E27FC236}">
                  <a16:creationId xmlns:a16="http://schemas.microsoft.com/office/drawing/2014/main" id="{0ED0765A-E56B-603D-4BB2-0E1C66ED5BA9}"/>
                </a:ext>
              </a:extLst>
            </p:cNvPr>
            <p:cNvSpPr txBox="1">
              <a:spLocks/>
            </p:cNvSpPr>
            <p:nvPr/>
          </p:nvSpPr>
          <p:spPr>
            <a:xfrm>
              <a:off x="1154522" y="379365"/>
              <a:ext cx="718363" cy="478966"/>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tabLst>
                  <a:tab pos="528638" algn="l"/>
                </a:tabLst>
              </a:pPr>
              <a:r>
                <a:rPr lang="en-US" sz="2400" b="1" dirty="0">
                  <a:solidFill>
                    <a:schemeClr val="bg1"/>
                  </a:solidFill>
                </a:rPr>
                <a:t>02</a:t>
              </a:r>
              <a:endParaRPr lang="en-US" dirty="0">
                <a:solidFill>
                  <a:schemeClr val="bg1"/>
                </a:solidFill>
              </a:endParaRPr>
            </a:p>
          </p:txBody>
        </p:sp>
      </p:grpSp>
      <p:sp>
        <p:nvSpPr>
          <p:cNvPr id="128" name="Text Placeholder 3">
            <a:extLst>
              <a:ext uri="{FF2B5EF4-FFF2-40B4-BE49-F238E27FC236}">
                <a16:creationId xmlns:a16="http://schemas.microsoft.com/office/drawing/2014/main" id="{949BDB7A-61E7-27E8-C407-CEA874A5B5D1}"/>
              </a:ext>
            </a:extLst>
          </p:cNvPr>
          <p:cNvSpPr txBox="1">
            <a:spLocks/>
          </p:cNvSpPr>
          <p:nvPr/>
        </p:nvSpPr>
        <p:spPr>
          <a:xfrm>
            <a:off x="2546500" y="8533068"/>
            <a:ext cx="2629965" cy="1037561"/>
          </a:xfrm>
          <a:prstGeom prst="rect">
            <a:avLst/>
          </a:prstGeom>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lgn="just">
              <a:buClr>
                <a:srgbClr val="8C3D76"/>
              </a:buClr>
            </a:pPr>
            <a:r>
              <a:rPr lang="en-US" b="1" kern="0" dirty="0">
                <a:solidFill>
                  <a:srgbClr val="404040"/>
                </a:solidFill>
              </a:rPr>
              <a:t>ToC can connect </a:t>
            </a:r>
            <a:r>
              <a:rPr lang="en-US" kern="0" dirty="0">
                <a:solidFill>
                  <a:srgbClr val="404040"/>
                </a:solidFill>
              </a:rPr>
              <a:t>diverse projects and programmes </a:t>
            </a:r>
            <a:r>
              <a:rPr lang="en-US" b="1" kern="0" dirty="0">
                <a:solidFill>
                  <a:srgbClr val="404040"/>
                </a:solidFill>
              </a:rPr>
              <a:t>and enhance linkages across Climate Change Adaptation (CCA) </a:t>
            </a:r>
            <a:r>
              <a:rPr lang="en-US" kern="0" dirty="0">
                <a:solidFill>
                  <a:srgbClr val="404040"/>
                </a:solidFill>
              </a:rPr>
              <a:t>sectors and scales. This is valuable given the multisector nature of adaptation and the growing array of adaptation investments being made to prevent biodiversity loss.</a:t>
            </a:r>
          </a:p>
        </p:txBody>
      </p:sp>
    </p:spTree>
    <p:extLst>
      <p:ext uri="{BB962C8B-B14F-4D97-AF65-F5344CB8AC3E}">
        <p14:creationId xmlns:p14="http://schemas.microsoft.com/office/powerpoint/2010/main" val="118693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5490</TotalTime>
  <Words>6536</Words>
  <Application>Microsoft Office PowerPoint</Application>
  <PresentationFormat>Custom</PresentationFormat>
  <Paragraphs>427</Paragraphs>
  <Slides>37</Slides>
  <Notes>16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Orla Casey</cp:lastModifiedBy>
  <cp:revision>398</cp:revision>
  <dcterms:created xsi:type="dcterms:W3CDTF">2018-08-04T19:06:08Z</dcterms:created>
  <dcterms:modified xsi:type="dcterms:W3CDTF">2023-07-07T10:24:05Z</dcterms:modified>
</cp:coreProperties>
</file>