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7D_4E0A09A3.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9"/>
  </p:notesMasterIdLst>
  <p:handoutMasterIdLst>
    <p:handoutMasterId r:id="rId40"/>
  </p:handoutMasterIdLst>
  <p:sldIdLst>
    <p:sldId id="256" r:id="rId2"/>
    <p:sldId id="259" r:id="rId3"/>
    <p:sldId id="385" r:id="rId4"/>
    <p:sldId id="362" r:id="rId5"/>
    <p:sldId id="370" r:id="rId6"/>
    <p:sldId id="372" r:id="rId7"/>
    <p:sldId id="270" r:id="rId8"/>
    <p:sldId id="374" r:id="rId9"/>
    <p:sldId id="373" r:id="rId10"/>
    <p:sldId id="375" r:id="rId11"/>
    <p:sldId id="376" r:id="rId12"/>
    <p:sldId id="377" r:id="rId13"/>
    <p:sldId id="378" r:id="rId14"/>
    <p:sldId id="382" r:id="rId15"/>
    <p:sldId id="383" r:id="rId16"/>
    <p:sldId id="384" r:id="rId17"/>
    <p:sldId id="379" r:id="rId18"/>
    <p:sldId id="380" r:id="rId19"/>
    <p:sldId id="381" r:id="rId20"/>
    <p:sldId id="386" r:id="rId21"/>
    <p:sldId id="387" r:id="rId22"/>
    <p:sldId id="388" r:id="rId23"/>
    <p:sldId id="389" r:id="rId24"/>
    <p:sldId id="390" r:id="rId25"/>
    <p:sldId id="391" r:id="rId26"/>
    <p:sldId id="392" r:id="rId27"/>
    <p:sldId id="393" r:id="rId28"/>
    <p:sldId id="394" r:id="rId29"/>
    <p:sldId id="395" r:id="rId30"/>
    <p:sldId id="396" r:id="rId31"/>
    <p:sldId id="397" r:id="rId32"/>
    <p:sldId id="398" r:id="rId33"/>
    <p:sldId id="399" r:id="rId34"/>
    <p:sldId id="400" r:id="rId35"/>
    <p:sldId id="402" r:id="rId36"/>
    <p:sldId id="401" r:id="rId37"/>
    <p:sldId id="358" r:id="rId3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7339"/>
    <a:srgbClr val="354F92"/>
    <a:srgbClr val="404040"/>
    <a:srgbClr val="ECECEC"/>
    <a:srgbClr val="EE5650"/>
    <a:srgbClr val="F2F2F2"/>
    <a:srgbClr val="FEBE38"/>
    <a:srgbClr val="B2DDC9"/>
    <a:srgbClr val="011E3B"/>
    <a:srgbClr val="0520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41C14F-AE78-464C-9FD7-363B897215A3}" v="98" dt="2023-07-07T10:23:55.5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92" autoAdjust="0"/>
    <p:restoredTop sz="95082"/>
  </p:normalViewPr>
  <p:slideViewPr>
    <p:cSldViewPr snapToGrid="0">
      <p:cViewPr>
        <p:scale>
          <a:sx n="53" d="100"/>
          <a:sy n="53" d="100"/>
        </p:scale>
        <p:origin x="2012" y="-968"/>
      </p:cViewPr>
      <p:guideLst/>
    </p:cSldViewPr>
  </p:slideViewPr>
  <p:notesTextViewPr>
    <p:cViewPr>
      <p:scale>
        <a:sx n="1" d="1"/>
        <a:sy n="1" d="1"/>
      </p:scale>
      <p:origin x="0" y="0"/>
    </p:cViewPr>
  </p:notesTextViewPr>
  <p:sorterViewPr>
    <p:cViewPr>
      <p:scale>
        <a:sx n="74" d="100"/>
        <a:sy n="74" d="100"/>
      </p:scale>
      <p:origin x="0" y="-3084"/>
    </p:cViewPr>
  </p:sorterViewPr>
  <p:notesViewPr>
    <p:cSldViewPr snapToGrid="0">
      <p:cViewPr varScale="1">
        <p:scale>
          <a:sx n="71" d="100"/>
          <a:sy n="71" d="100"/>
        </p:scale>
        <p:origin x="3592"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ie Melia" userId="PL6+ZwU1G8M6P8tXbEzsKsPMSPdetLJGv39eU+o5G/g=" providerId="None" clId="Web-{1641C14F-AE78-464C-9FD7-363B897215A3}"/>
    <pc:docChg chg="modSld">
      <pc:chgData name="Albie Melia" userId="PL6+ZwU1G8M6P8tXbEzsKsPMSPdetLJGv39eU+o5G/g=" providerId="None" clId="Web-{1641C14F-AE78-464C-9FD7-363B897215A3}" dt="2023-07-07T10:23:55.579" v="74"/>
      <pc:docMkLst>
        <pc:docMk/>
      </pc:docMkLst>
      <pc:sldChg chg="modSp">
        <pc:chgData name="Albie Melia" userId="PL6+ZwU1G8M6P8tXbEzsKsPMSPdetLJGv39eU+o5G/g=" providerId="None" clId="Web-{1641C14F-AE78-464C-9FD7-363B897215A3}" dt="2023-07-07T10:04:27.713" v="3" actId="20577"/>
        <pc:sldMkLst>
          <pc:docMk/>
          <pc:sldMk cId="4118639007" sldId="362"/>
        </pc:sldMkLst>
        <pc:spChg chg="mod">
          <ac:chgData name="Albie Melia" userId="PL6+ZwU1G8M6P8tXbEzsKsPMSPdetLJGv39eU+o5G/g=" providerId="None" clId="Web-{1641C14F-AE78-464C-9FD7-363B897215A3}" dt="2023-07-07T10:04:27.713" v="3" actId="20577"/>
          <ac:spMkLst>
            <pc:docMk/>
            <pc:sldMk cId="4118639007" sldId="362"/>
            <ac:spMk id="5" creationId="{F768CD91-E4E1-CF48-902A-0AF6DFDED717}"/>
          </ac:spMkLst>
        </pc:spChg>
      </pc:sldChg>
      <pc:sldChg chg="delSp">
        <pc:chgData name="Albie Melia" userId="PL6+ZwU1G8M6P8tXbEzsKsPMSPdetLJGv39eU+o5G/g=" providerId="None" clId="Web-{1641C14F-AE78-464C-9FD7-363B897215A3}" dt="2023-07-07T10:04:43.511" v="5"/>
        <pc:sldMkLst>
          <pc:docMk/>
          <pc:sldMk cId="782106318" sldId="370"/>
        </pc:sldMkLst>
        <pc:spChg chg="del">
          <ac:chgData name="Albie Melia" userId="PL6+ZwU1G8M6P8tXbEzsKsPMSPdetLJGv39eU+o5G/g=" providerId="None" clId="Web-{1641C14F-AE78-464C-9FD7-363B897215A3}" dt="2023-07-07T10:04:43.511" v="5"/>
          <ac:spMkLst>
            <pc:docMk/>
            <pc:sldMk cId="782106318" sldId="370"/>
            <ac:spMk id="13" creationId="{B3A8401C-738A-4999-9692-58167CDC079B}"/>
          </ac:spMkLst>
        </pc:spChg>
      </pc:sldChg>
      <pc:sldChg chg="modSp">
        <pc:chgData name="Albie Melia" userId="PL6+ZwU1G8M6P8tXbEzsKsPMSPdetLJGv39eU+o5G/g=" providerId="None" clId="Web-{1641C14F-AE78-464C-9FD7-363B897215A3}" dt="2023-07-07T10:05:17.420" v="8" actId="20577"/>
        <pc:sldMkLst>
          <pc:docMk/>
          <pc:sldMk cId="1186931444" sldId="373"/>
        </pc:sldMkLst>
        <pc:spChg chg="mod">
          <ac:chgData name="Albie Melia" userId="PL6+ZwU1G8M6P8tXbEzsKsPMSPdetLJGv39eU+o5G/g=" providerId="None" clId="Web-{1641C14F-AE78-464C-9FD7-363B897215A3}" dt="2023-07-07T10:05:17.420" v="8" actId="20577"/>
          <ac:spMkLst>
            <pc:docMk/>
            <pc:sldMk cId="1186931444" sldId="373"/>
            <ac:spMk id="9" creationId="{379A839C-0FFA-C3C0-C298-42D91320E8B4}"/>
          </ac:spMkLst>
        </pc:spChg>
      </pc:sldChg>
      <pc:sldChg chg="modSp">
        <pc:chgData name="Albie Melia" userId="PL6+ZwU1G8M6P8tXbEzsKsPMSPdetLJGv39eU+o5G/g=" providerId="None" clId="Web-{1641C14F-AE78-464C-9FD7-363B897215A3}" dt="2023-07-07T10:04:56.621" v="6" actId="20577"/>
        <pc:sldMkLst>
          <pc:docMk/>
          <pc:sldMk cId="3422867831" sldId="374"/>
        </pc:sldMkLst>
        <pc:spChg chg="mod">
          <ac:chgData name="Albie Melia" userId="PL6+ZwU1G8M6P8tXbEzsKsPMSPdetLJGv39eU+o5G/g=" providerId="None" clId="Web-{1641C14F-AE78-464C-9FD7-363B897215A3}" dt="2023-07-07T10:04:56.621" v="6" actId="20577"/>
          <ac:spMkLst>
            <pc:docMk/>
            <pc:sldMk cId="3422867831" sldId="374"/>
            <ac:spMk id="19" creationId="{3E3DC06B-9906-AFC7-F43D-F63D2DFE2997}"/>
          </ac:spMkLst>
        </pc:spChg>
      </pc:sldChg>
      <pc:sldChg chg="modSp">
        <pc:chgData name="Albie Melia" userId="PL6+ZwU1G8M6P8tXbEzsKsPMSPdetLJGv39eU+o5G/g=" providerId="None" clId="Web-{1641C14F-AE78-464C-9FD7-363B897215A3}" dt="2023-07-07T10:05:21.264" v="9" actId="20577"/>
        <pc:sldMkLst>
          <pc:docMk/>
          <pc:sldMk cId="1164146309" sldId="376"/>
        </pc:sldMkLst>
        <pc:spChg chg="mod">
          <ac:chgData name="Albie Melia" userId="PL6+ZwU1G8M6P8tXbEzsKsPMSPdetLJGv39eU+o5G/g=" providerId="None" clId="Web-{1641C14F-AE78-464C-9FD7-363B897215A3}" dt="2023-07-07T10:05:21.264" v="9" actId="20577"/>
          <ac:spMkLst>
            <pc:docMk/>
            <pc:sldMk cId="1164146309" sldId="376"/>
            <ac:spMk id="25" creationId="{EF7FFD97-A287-741C-27AB-3D3C5CEBAD54}"/>
          </ac:spMkLst>
        </pc:spChg>
      </pc:sldChg>
      <pc:sldChg chg="modSp">
        <pc:chgData name="Albie Melia" userId="PL6+ZwU1G8M6P8tXbEzsKsPMSPdetLJGv39eU+o5G/g=" providerId="None" clId="Web-{1641C14F-AE78-464C-9FD7-363B897215A3}" dt="2023-07-07T10:06:24.159" v="13" actId="20577"/>
        <pc:sldMkLst>
          <pc:docMk/>
          <pc:sldMk cId="906090741" sldId="377"/>
        </pc:sldMkLst>
        <pc:spChg chg="mod">
          <ac:chgData name="Albie Melia" userId="PL6+ZwU1G8M6P8tXbEzsKsPMSPdetLJGv39eU+o5G/g=" providerId="None" clId="Web-{1641C14F-AE78-464C-9FD7-363B897215A3}" dt="2023-07-07T10:05:31.983" v="10" actId="20577"/>
          <ac:spMkLst>
            <pc:docMk/>
            <pc:sldMk cId="906090741" sldId="377"/>
            <ac:spMk id="22" creationId="{63876922-0FB9-6C3F-E217-510B4D70B07B}"/>
          </ac:spMkLst>
        </pc:spChg>
        <pc:spChg chg="mod">
          <ac:chgData name="Albie Melia" userId="PL6+ZwU1G8M6P8tXbEzsKsPMSPdetLJGv39eU+o5G/g=" providerId="None" clId="Web-{1641C14F-AE78-464C-9FD7-363B897215A3}" dt="2023-07-07T10:06:24.159" v="13" actId="20577"/>
          <ac:spMkLst>
            <pc:docMk/>
            <pc:sldMk cId="906090741" sldId="377"/>
            <ac:spMk id="219" creationId="{BC4FEC46-1E4A-416A-A632-507076E1AEF9}"/>
          </ac:spMkLst>
        </pc:spChg>
      </pc:sldChg>
      <pc:sldChg chg="modSp">
        <pc:chgData name="Albie Melia" userId="PL6+ZwU1G8M6P8tXbEzsKsPMSPdetLJGv39eU+o5G/g=" providerId="None" clId="Web-{1641C14F-AE78-464C-9FD7-363B897215A3}" dt="2023-07-07T10:06:55.193" v="15" actId="20577"/>
        <pc:sldMkLst>
          <pc:docMk/>
          <pc:sldMk cId="2017713004" sldId="378"/>
        </pc:sldMkLst>
        <pc:spChg chg="mod">
          <ac:chgData name="Albie Melia" userId="PL6+ZwU1G8M6P8tXbEzsKsPMSPdetLJGv39eU+o5G/g=" providerId="None" clId="Web-{1641C14F-AE78-464C-9FD7-363B897215A3}" dt="2023-07-07T10:06:55.193" v="15" actId="20577"/>
          <ac:spMkLst>
            <pc:docMk/>
            <pc:sldMk cId="2017713004" sldId="378"/>
            <ac:spMk id="6" creationId="{19E00621-014F-2CA5-0DE2-4D1FFE86CFD0}"/>
          </ac:spMkLst>
        </pc:spChg>
      </pc:sldChg>
      <pc:sldChg chg="modSp">
        <pc:chgData name="Albie Melia" userId="PL6+ZwU1G8M6P8tXbEzsKsPMSPdetLJGv39eU+o5G/g=" providerId="None" clId="Web-{1641C14F-AE78-464C-9FD7-363B897215A3}" dt="2023-07-07T10:08:40.481" v="46" actId="20577"/>
        <pc:sldMkLst>
          <pc:docMk/>
          <pc:sldMk cId="110849193" sldId="384"/>
        </pc:sldMkLst>
        <pc:spChg chg="mod">
          <ac:chgData name="Albie Melia" userId="PL6+ZwU1G8M6P8tXbEzsKsPMSPdetLJGv39eU+o5G/g=" providerId="None" clId="Web-{1641C14F-AE78-464C-9FD7-363B897215A3}" dt="2023-07-07T10:08:40.481" v="46" actId="20577"/>
          <ac:spMkLst>
            <pc:docMk/>
            <pc:sldMk cId="110849193" sldId="384"/>
            <ac:spMk id="29" creationId="{537CAD24-DDC4-5A82-E66C-FA9A9327A89B}"/>
          </ac:spMkLst>
        </pc:spChg>
      </pc:sldChg>
      <pc:sldChg chg="delSp">
        <pc:chgData name="Albie Melia" userId="PL6+ZwU1G8M6P8tXbEzsKsPMSPdetLJGv39eU+o5G/g=" providerId="None" clId="Web-{1641C14F-AE78-464C-9FD7-363B897215A3}" dt="2023-07-07T10:04:34.604" v="4"/>
        <pc:sldMkLst>
          <pc:docMk/>
          <pc:sldMk cId="2585189584" sldId="385"/>
        </pc:sldMkLst>
        <pc:spChg chg="del">
          <ac:chgData name="Albie Melia" userId="PL6+ZwU1G8M6P8tXbEzsKsPMSPdetLJGv39eU+o5G/g=" providerId="None" clId="Web-{1641C14F-AE78-464C-9FD7-363B897215A3}" dt="2023-07-07T10:04:34.604" v="4"/>
          <ac:spMkLst>
            <pc:docMk/>
            <pc:sldMk cId="2585189584" sldId="385"/>
            <ac:spMk id="13" creationId="{B3A8401C-738A-4999-9692-58167CDC079B}"/>
          </ac:spMkLst>
        </pc:spChg>
      </pc:sldChg>
      <pc:sldChg chg="modSp">
        <pc:chgData name="Albie Melia" userId="PL6+ZwU1G8M6P8tXbEzsKsPMSPdetLJGv39eU+o5G/g=" providerId="None" clId="Web-{1641C14F-AE78-464C-9FD7-363B897215A3}" dt="2023-07-07T10:08:46.716" v="48" actId="20577"/>
        <pc:sldMkLst>
          <pc:docMk/>
          <pc:sldMk cId="2651056499" sldId="390"/>
        </pc:sldMkLst>
        <pc:spChg chg="mod">
          <ac:chgData name="Albie Melia" userId="PL6+ZwU1G8M6P8tXbEzsKsPMSPdetLJGv39eU+o5G/g=" providerId="None" clId="Web-{1641C14F-AE78-464C-9FD7-363B897215A3}" dt="2023-07-07T10:08:46.716" v="48" actId="20577"/>
          <ac:spMkLst>
            <pc:docMk/>
            <pc:sldMk cId="2651056499" sldId="390"/>
            <ac:spMk id="6" creationId="{8B5A1D1A-D238-6D4D-8FCB-439E9F78ADF3}"/>
          </ac:spMkLst>
        </pc:spChg>
      </pc:sldChg>
      <pc:sldChg chg="modSp">
        <pc:chgData name="Albie Melia" userId="PL6+ZwU1G8M6P8tXbEzsKsPMSPdetLJGv39eU+o5G/g=" providerId="None" clId="Web-{1641C14F-AE78-464C-9FD7-363B897215A3}" dt="2023-07-07T10:10:12.660" v="54" actId="20577"/>
        <pc:sldMkLst>
          <pc:docMk/>
          <pc:sldMk cId="3730534616" sldId="392"/>
        </pc:sldMkLst>
        <pc:spChg chg="mod">
          <ac:chgData name="Albie Melia" userId="PL6+ZwU1G8M6P8tXbEzsKsPMSPdetLJGv39eU+o5G/g=" providerId="None" clId="Web-{1641C14F-AE78-464C-9FD7-363B897215A3}" dt="2023-07-07T10:10:12.660" v="54" actId="20577"/>
          <ac:spMkLst>
            <pc:docMk/>
            <pc:sldMk cId="3730534616" sldId="392"/>
            <ac:spMk id="6" creationId="{8B5A1D1A-D238-6D4D-8FCB-439E9F78ADF3}"/>
          </ac:spMkLst>
        </pc:spChg>
      </pc:sldChg>
      <pc:sldChg chg="modSp">
        <pc:chgData name="Albie Melia" userId="PL6+ZwU1G8M6P8tXbEzsKsPMSPdetLJGv39eU+o5G/g=" providerId="None" clId="Web-{1641C14F-AE78-464C-9FD7-363B897215A3}" dt="2023-07-07T10:23:31.234" v="73" actId="20577"/>
        <pc:sldMkLst>
          <pc:docMk/>
          <pc:sldMk cId="2538603641" sldId="395"/>
        </pc:sldMkLst>
        <pc:spChg chg="mod">
          <ac:chgData name="Albie Melia" userId="PL6+ZwU1G8M6P8tXbEzsKsPMSPdetLJGv39eU+o5G/g=" providerId="None" clId="Web-{1641C14F-AE78-464C-9FD7-363B897215A3}" dt="2023-07-07T10:22:22.807" v="68" actId="20577"/>
          <ac:spMkLst>
            <pc:docMk/>
            <pc:sldMk cId="2538603641" sldId="395"/>
            <ac:spMk id="6" creationId="{8B5A1D1A-D238-6D4D-8FCB-439E9F78ADF3}"/>
          </ac:spMkLst>
        </pc:spChg>
        <pc:spChg chg="mod">
          <ac:chgData name="Albie Melia" userId="PL6+ZwU1G8M6P8tXbEzsKsPMSPdetLJGv39eU+o5G/g=" providerId="None" clId="Web-{1641C14F-AE78-464C-9FD7-363B897215A3}" dt="2023-07-07T10:23:31.234" v="73" actId="20577"/>
          <ac:spMkLst>
            <pc:docMk/>
            <pc:sldMk cId="2538603641" sldId="395"/>
            <ac:spMk id="21" creationId="{979CC4C1-AAA6-3748-4286-6DF6BF9DA2D0}"/>
          </ac:spMkLst>
        </pc:spChg>
        <pc:spChg chg="mod">
          <ac:chgData name="Albie Melia" userId="PL6+ZwU1G8M6P8tXbEzsKsPMSPdetLJGv39eU+o5G/g=" providerId="None" clId="Web-{1641C14F-AE78-464C-9FD7-363B897215A3}" dt="2023-07-07T10:23:30.953" v="72" actId="20577"/>
          <ac:spMkLst>
            <pc:docMk/>
            <pc:sldMk cId="2538603641" sldId="395"/>
            <ac:spMk id="23" creationId="{38A10C59-0A5D-77B5-E4D9-15C0C28DCD7C}"/>
          </ac:spMkLst>
        </pc:spChg>
      </pc:sldChg>
      <pc:sldChg chg="modSp">
        <pc:chgData name="Albie Melia" userId="PL6+ZwU1G8M6P8tXbEzsKsPMSPdetLJGv39eU+o5G/g=" providerId="None" clId="Web-{1641C14F-AE78-464C-9FD7-363B897215A3}" dt="2023-07-07T10:23:55.579" v="74"/>
        <pc:sldMkLst>
          <pc:docMk/>
          <pc:sldMk cId="4238986968" sldId="401"/>
        </pc:sldMkLst>
        <pc:spChg chg="mod">
          <ac:chgData name="Albie Melia" userId="PL6+ZwU1G8M6P8tXbEzsKsPMSPdetLJGv39eU+o5G/g=" providerId="None" clId="Web-{1641C14F-AE78-464C-9FD7-363B897215A3}" dt="2023-07-07T10:23:55.579" v="74"/>
          <ac:spMkLst>
            <pc:docMk/>
            <pc:sldMk cId="4238986968" sldId="401"/>
            <ac:spMk id="6" creationId="{8B5A1D1A-D238-6D4D-8FCB-439E9F78ADF3}"/>
          </ac:spMkLst>
        </pc:spChg>
      </pc:sldChg>
    </pc:docChg>
  </pc:docChgLst>
</pc:chgInfo>
</file>

<file path=ppt/comments/modernComment_17D_4E0A09A3.xml><?xml version="1.0" encoding="utf-8"?>
<p188:cmLst xmlns:a="http://schemas.openxmlformats.org/drawingml/2006/main" xmlns:r="http://schemas.openxmlformats.org/officeDocument/2006/relationships" xmlns:p188="http://schemas.microsoft.com/office/powerpoint/2018/8/main">
  <p188:cm id="{AAD1E6FB-BBCF-48AF-B7BB-04763F7FE383}" authorId="{3A646A2A-5463-31BB-24B8-887E45DDAF69}" created="2023-05-17T05:24:16.427">
    <ac:txMkLst xmlns:ac="http://schemas.microsoft.com/office/drawing/2013/main/command">
      <pc:docMk xmlns:pc="http://schemas.microsoft.com/office/powerpoint/2013/main/command"/>
      <pc:sldMk xmlns:pc="http://schemas.microsoft.com/office/powerpoint/2013/main/command" cId="1309280675" sldId="381"/>
      <ac:spMk id="29" creationId="{537CAD24-DDC4-5A82-E66C-FA9A9327A89B}"/>
      <ac:txMk cp="0" len="42">
        <ac:context len="1110" hash="956023137"/>
      </ac:txMk>
    </ac:txMkLst>
    <p188:pos x="2977286" y="218703"/>
    <p188:txBody>
      <a:bodyPr/>
      <a:lstStyle/>
      <a:p>
        <a:r>
          <a:rPr lang="en-IE"/>
          <a:t>Need to bring in a pic or something from Annex 2 about this example.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A08C5F-085A-CBE3-E443-74B261B8C7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86B18F3-843D-CA4E-8386-2101F918E6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ECBF80-1F2C-AF44-838C-AEDACC6C2D20}" type="datetimeFigureOut">
              <a:rPr lang="en-US" smtClean="0"/>
              <a:t>7/7/2023</a:t>
            </a:fld>
            <a:endParaRPr lang="en-US"/>
          </a:p>
        </p:txBody>
      </p:sp>
      <p:sp>
        <p:nvSpPr>
          <p:cNvPr id="4" name="Footer Placeholder 3">
            <a:extLst>
              <a:ext uri="{FF2B5EF4-FFF2-40B4-BE49-F238E27FC236}">
                <a16:creationId xmlns:a16="http://schemas.microsoft.com/office/drawing/2014/main" id="{FAB32015-26A6-3F01-DEC8-B99ED4C5E1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F6A02B8-D6C1-0C26-96A0-71440B94E6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C7C538-CCFC-5546-B464-715F130F903C}" type="slidenum">
              <a:rPr lang="en-US" smtClean="0"/>
              <a:t>‹#›</a:t>
            </a:fld>
            <a:endParaRPr lang="en-US"/>
          </a:p>
        </p:txBody>
      </p:sp>
    </p:spTree>
    <p:extLst>
      <p:ext uri="{BB962C8B-B14F-4D97-AF65-F5344CB8AC3E}">
        <p14:creationId xmlns:p14="http://schemas.microsoft.com/office/powerpoint/2010/main" val="3574995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07/07/2023</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r>
              <a:rPr lang="en-IE" dirty="0"/>
              <a:t>Change to our cover</a:t>
            </a:r>
          </a:p>
        </p:txBody>
      </p:sp>
      <p:sp>
        <p:nvSpPr>
          <p:cNvPr id="4" name="Slide Number Placehold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60150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26</a:t>
            </a:fld>
            <a:endParaRPr lang="en-IE"/>
          </a:p>
        </p:txBody>
      </p:sp>
    </p:spTree>
    <p:extLst>
      <p:ext uri="{BB962C8B-B14F-4D97-AF65-F5344CB8AC3E}">
        <p14:creationId xmlns:p14="http://schemas.microsoft.com/office/powerpoint/2010/main" val="3168227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29</a:t>
            </a:fld>
            <a:endParaRPr lang="en-IE"/>
          </a:p>
        </p:txBody>
      </p:sp>
    </p:spTree>
    <p:extLst>
      <p:ext uri="{BB962C8B-B14F-4D97-AF65-F5344CB8AC3E}">
        <p14:creationId xmlns:p14="http://schemas.microsoft.com/office/powerpoint/2010/main" val="1507495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31</a:t>
            </a:fld>
            <a:endParaRPr lang="en-IE"/>
          </a:p>
        </p:txBody>
      </p:sp>
    </p:spTree>
    <p:extLst>
      <p:ext uri="{BB962C8B-B14F-4D97-AF65-F5344CB8AC3E}">
        <p14:creationId xmlns:p14="http://schemas.microsoft.com/office/powerpoint/2010/main" val="3770485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33</a:t>
            </a:fld>
            <a:endParaRPr lang="en-IE"/>
          </a:p>
        </p:txBody>
      </p:sp>
    </p:spTree>
    <p:extLst>
      <p:ext uri="{BB962C8B-B14F-4D97-AF65-F5344CB8AC3E}">
        <p14:creationId xmlns:p14="http://schemas.microsoft.com/office/powerpoint/2010/main" val="4055537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35</a:t>
            </a:fld>
            <a:endParaRPr lang="en-IE"/>
          </a:p>
        </p:txBody>
      </p:sp>
    </p:spTree>
    <p:extLst>
      <p:ext uri="{BB962C8B-B14F-4D97-AF65-F5344CB8AC3E}">
        <p14:creationId xmlns:p14="http://schemas.microsoft.com/office/powerpoint/2010/main" val="1589652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36</a:t>
            </a:fld>
            <a:endParaRPr lang="en-IE"/>
          </a:p>
        </p:txBody>
      </p:sp>
    </p:spTree>
    <p:extLst>
      <p:ext uri="{BB962C8B-B14F-4D97-AF65-F5344CB8AC3E}">
        <p14:creationId xmlns:p14="http://schemas.microsoft.com/office/powerpoint/2010/main" val="2941880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00B7772-C904-45C6-B074-7143637CB8A9}" type="slidenum">
              <a:rPr lang="en-IE" smtClean="0"/>
              <a:t>37</a:t>
            </a:fld>
            <a:endParaRPr lang="en-IE"/>
          </a:p>
        </p:txBody>
      </p:sp>
    </p:spTree>
    <p:extLst>
      <p:ext uri="{BB962C8B-B14F-4D97-AF65-F5344CB8AC3E}">
        <p14:creationId xmlns:p14="http://schemas.microsoft.com/office/powerpoint/2010/main" val="692039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r>
              <a:rPr lang="en-IE" dirty="0"/>
              <a:t>Keep</a:t>
            </a:r>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a:p>
        </p:txBody>
      </p:sp>
    </p:spTree>
    <p:extLst>
      <p:ext uri="{BB962C8B-B14F-4D97-AF65-F5344CB8AC3E}">
        <p14:creationId xmlns:p14="http://schemas.microsoft.com/office/powerpoint/2010/main" val="67867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1475970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Quotation slide 2</a:t>
            </a:r>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185723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12</a:t>
            </a:fld>
            <a:endParaRPr lang="en-IE"/>
          </a:p>
        </p:txBody>
      </p:sp>
    </p:spTree>
    <p:extLst>
      <p:ext uri="{BB962C8B-B14F-4D97-AF65-F5344CB8AC3E}">
        <p14:creationId xmlns:p14="http://schemas.microsoft.com/office/powerpoint/2010/main" val="2660164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15</a:t>
            </a:fld>
            <a:endParaRPr lang="en-IE"/>
          </a:p>
        </p:txBody>
      </p:sp>
    </p:spTree>
    <p:extLst>
      <p:ext uri="{BB962C8B-B14F-4D97-AF65-F5344CB8AC3E}">
        <p14:creationId xmlns:p14="http://schemas.microsoft.com/office/powerpoint/2010/main" val="457378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244750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21</a:t>
            </a:fld>
            <a:endParaRPr lang="en-IE"/>
          </a:p>
        </p:txBody>
      </p:sp>
    </p:spTree>
    <p:extLst>
      <p:ext uri="{BB962C8B-B14F-4D97-AF65-F5344CB8AC3E}">
        <p14:creationId xmlns:p14="http://schemas.microsoft.com/office/powerpoint/2010/main" val="1267302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24</a:t>
            </a:fld>
            <a:endParaRPr lang="en-IE"/>
          </a:p>
        </p:txBody>
      </p:sp>
    </p:spTree>
    <p:extLst>
      <p:ext uri="{BB962C8B-B14F-4D97-AF65-F5344CB8AC3E}">
        <p14:creationId xmlns:p14="http://schemas.microsoft.com/office/powerpoint/2010/main" val="19540358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6A301-67BB-C349-8FFA-0088C00B11EA}"/>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5504587" y="9831121"/>
            <a:ext cx="1632901" cy="374967"/>
          </a:xfrm>
          <a:prstGeom prst="rect">
            <a:avLst/>
          </a:prstGeom>
          <a:ln>
            <a:noFill/>
          </a:ln>
          <a:extLst>
            <a:ext uri="{53640926-AAD7-44D8-BBD7-CCE9431645EC}">
              <a14:shadowObscured xmlns:a14="http://schemas.microsoft.com/office/drawing/2010/main"/>
            </a:ext>
          </a:extLst>
        </p:spPr>
      </p:pic>
      <p:sp>
        <p:nvSpPr>
          <p:cNvPr id="7" name="Picture Placeholder 6">
            <a:extLst>
              <a:ext uri="{FF2B5EF4-FFF2-40B4-BE49-F238E27FC236}">
                <a16:creationId xmlns:a16="http://schemas.microsoft.com/office/drawing/2014/main" id="{417A3FC7-20EC-8431-1F52-D6A5D352074B}"/>
              </a:ext>
            </a:extLst>
          </p:cNvPr>
          <p:cNvSpPr>
            <a:spLocks noGrp="1"/>
          </p:cNvSpPr>
          <p:nvPr>
            <p:ph type="pic" sz="quarter" idx="10"/>
          </p:nvPr>
        </p:nvSpPr>
        <p:spPr>
          <a:xfrm>
            <a:off x="-1" y="2476502"/>
            <a:ext cx="7559675" cy="6351587"/>
          </a:xfrm>
          <a:custGeom>
            <a:avLst/>
            <a:gdLst>
              <a:gd name="connsiteX0" fmla="*/ 0 w 7559675"/>
              <a:gd name="connsiteY0" fmla="*/ 0 h 6351587"/>
              <a:gd name="connsiteX1" fmla="*/ 7559675 w 7559675"/>
              <a:gd name="connsiteY1" fmla="*/ 0 h 6351587"/>
              <a:gd name="connsiteX2" fmla="*/ 7544825 w 7559675"/>
              <a:gd name="connsiteY2" fmla="*/ 6351587 h 6351587"/>
              <a:gd name="connsiteX3" fmla="*/ 4139739 w 7559675"/>
              <a:gd name="connsiteY3" fmla="*/ 6351587 h 6351587"/>
              <a:gd name="connsiteX4" fmla="*/ 4139739 w 7559675"/>
              <a:gd name="connsiteY4" fmla="*/ 4598623 h 6351587"/>
              <a:gd name="connsiteX5" fmla="*/ 1 w 7559675"/>
              <a:gd name="connsiteY5" fmla="*/ 4598623 h 6351587"/>
              <a:gd name="connsiteX6" fmla="*/ 1 w 7559675"/>
              <a:gd name="connsiteY6" fmla="*/ 6102329 h 6351587"/>
              <a:gd name="connsiteX7" fmla="*/ 0 w 7559675"/>
              <a:gd name="connsiteY7" fmla="*/ 6102329 h 6351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6351587">
                <a:moveTo>
                  <a:pt x="0" y="0"/>
                </a:moveTo>
                <a:lnTo>
                  <a:pt x="7559675" y="0"/>
                </a:lnTo>
                <a:lnTo>
                  <a:pt x="7544825" y="6351587"/>
                </a:lnTo>
                <a:lnTo>
                  <a:pt x="4139739" y="6351587"/>
                </a:lnTo>
                <a:lnTo>
                  <a:pt x="4139739" y="4598623"/>
                </a:lnTo>
                <a:lnTo>
                  <a:pt x="1" y="4598623"/>
                </a:lnTo>
                <a:lnTo>
                  <a:pt x="1" y="6102329"/>
                </a:lnTo>
                <a:lnTo>
                  <a:pt x="0" y="6102329"/>
                </a:lnTo>
                <a:close/>
              </a:path>
            </a:pathLst>
          </a:custGeom>
          <a:solidFill>
            <a:schemeClr val="bg1">
              <a:lumMod val="75000"/>
            </a:schemeClr>
          </a:solidFill>
        </p:spPr>
        <p:txBody>
          <a:bodyPr wrap="square">
            <a:noAutofit/>
          </a:bodyPr>
          <a:lstStyle>
            <a:lvl1pPr marL="0" indent="0" algn="ctr">
              <a:buFontTx/>
              <a:buNone/>
              <a:defRPr sz="1727">
                <a:latin typeface="Montserrat" panose="00000500000000000000" pitchFamily="50" charset="0"/>
              </a:defRPr>
            </a:lvl1pPr>
          </a:lstStyle>
          <a:p>
            <a:endParaRPr lang="en-US" dirty="0"/>
          </a:p>
          <a:p>
            <a:r>
              <a:rPr lang="en-US" dirty="0"/>
              <a:t>Drag Your Image Here</a:t>
            </a:r>
          </a:p>
        </p:txBody>
      </p:sp>
      <p:sp>
        <p:nvSpPr>
          <p:cNvPr id="64" name="Rectangle 63">
            <a:extLst>
              <a:ext uri="{FF2B5EF4-FFF2-40B4-BE49-F238E27FC236}">
                <a16:creationId xmlns:a16="http://schemas.microsoft.com/office/drawing/2014/main" id="{01EF163A-B5E3-9846-85F1-EBD429D77F07}"/>
              </a:ext>
            </a:extLst>
          </p:cNvPr>
          <p:cNvSpPr/>
          <p:nvPr userDrawn="1"/>
        </p:nvSpPr>
        <p:spPr>
          <a:xfrm>
            <a:off x="0" y="7075123"/>
            <a:ext cx="4139738" cy="275599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62" name="Picture 61" descr="Logo, company name&#10;&#10;Description automatically generated">
            <a:extLst>
              <a:ext uri="{FF2B5EF4-FFF2-40B4-BE49-F238E27FC236}">
                <a16:creationId xmlns:a16="http://schemas.microsoft.com/office/drawing/2014/main" id="{4E5BFB51-2DCB-504A-85A6-88BFE2BFC5E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912515" y="423242"/>
            <a:ext cx="2957756" cy="177849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ur Team x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D7E73B-882A-1F40-9D06-594EA1E40ED0}"/>
              </a:ext>
            </a:extLst>
          </p:cNvPr>
          <p:cNvSpPr/>
          <p:nvPr userDrawn="1"/>
        </p:nvSpPr>
        <p:spPr>
          <a:xfrm>
            <a:off x="0" y="0"/>
            <a:ext cx="1013246"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 Placeholder 32">
            <a:extLst>
              <a:ext uri="{FF2B5EF4-FFF2-40B4-BE49-F238E27FC236}">
                <a16:creationId xmlns:a16="http://schemas.microsoft.com/office/drawing/2014/main" id="{0F210584-3EBA-974E-AFB4-2313A0248EC3}"/>
              </a:ext>
            </a:extLst>
          </p:cNvPr>
          <p:cNvSpPr>
            <a:spLocks noGrp="1"/>
          </p:cNvSpPr>
          <p:nvPr>
            <p:ph type="body" sz="quarter" idx="13" hasCustomPrompt="1"/>
          </p:nvPr>
        </p:nvSpPr>
        <p:spPr>
          <a:xfrm rot="16200000">
            <a:off x="-651808" y="1656578"/>
            <a:ext cx="2551390" cy="778717"/>
          </a:xfrm>
          <a:prstGeom prst="rect">
            <a:avLst/>
          </a:prstGeo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66" name="Picture Placeholder 12">
            <a:extLst>
              <a:ext uri="{FF2B5EF4-FFF2-40B4-BE49-F238E27FC236}">
                <a16:creationId xmlns:a16="http://schemas.microsoft.com/office/drawing/2014/main" id="{C88B0DF3-C40D-974A-9072-7417D1BECE9B}"/>
              </a:ext>
            </a:extLst>
          </p:cNvPr>
          <p:cNvSpPr>
            <a:spLocks noGrp="1"/>
          </p:cNvSpPr>
          <p:nvPr>
            <p:ph type="pic" sz="quarter" idx="42"/>
          </p:nvPr>
        </p:nvSpPr>
        <p:spPr>
          <a:xfrm>
            <a:off x="1374371" y="4333781"/>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67" name="Text Placeholder 32">
            <a:extLst>
              <a:ext uri="{FF2B5EF4-FFF2-40B4-BE49-F238E27FC236}">
                <a16:creationId xmlns:a16="http://schemas.microsoft.com/office/drawing/2014/main" id="{CDDD72A8-8F21-824A-A48C-9B0E28CDE6E2}"/>
              </a:ext>
            </a:extLst>
          </p:cNvPr>
          <p:cNvSpPr>
            <a:spLocks noGrp="1"/>
          </p:cNvSpPr>
          <p:nvPr>
            <p:ph type="body" sz="quarter" idx="43" hasCustomPrompt="1"/>
          </p:nvPr>
        </p:nvSpPr>
        <p:spPr>
          <a:xfrm>
            <a:off x="1375164" y="3849758"/>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68" name="Text Placeholder 32">
            <a:extLst>
              <a:ext uri="{FF2B5EF4-FFF2-40B4-BE49-F238E27FC236}">
                <a16:creationId xmlns:a16="http://schemas.microsoft.com/office/drawing/2014/main" id="{58280E68-E468-5443-AB89-44457ED61870}"/>
              </a:ext>
            </a:extLst>
          </p:cNvPr>
          <p:cNvSpPr>
            <a:spLocks noGrp="1"/>
          </p:cNvSpPr>
          <p:nvPr>
            <p:ph type="body" sz="quarter" idx="44" hasCustomPrompt="1"/>
          </p:nvPr>
        </p:nvSpPr>
        <p:spPr>
          <a:xfrm>
            <a:off x="1366643" y="6111235"/>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1" name="Picture Placeholder 12">
            <a:extLst>
              <a:ext uri="{FF2B5EF4-FFF2-40B4-BE49-F238E27FC236}">
                <a16:creationId xmlns:a16="http://schemas.microsoft.com/office/drawing/2014/main" id="{25182742-888A-DD42-9C19-1CAFB34EE274}"/>
              </a:ext>
            </a:extLst>
          </p:cNvPr>
          <p:cNvSpPr>
            <a:spLocks noGrp="1"/>
          </p:cNvSpPr>
          <p:nvPr>
            <p:ph type="pic" sz="quarter" idx="46"/>
          </p:nvPr>
        </p:nvSpPr>
        <p:spPr>
          <a:xfrm>
            <a:off x="3370382"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2" name="Text Placeholder 32">
            <a:extLst>
              <a:ext uri="{FF2B5EF4-FFF2-40B4-BE49-F238E27FC236}">
                <a16:creationId xmlns:a16="http://schemas.microsoft.com/office/drawing/2014/main" id="{0C917940-FAC4-3E49-8DD4-A70796FF81BE}"/>
              </a:ext>
            </a:extLst>
          </p:cNvPr>
          <p:cNvSpPr>
            <a:spLocks noGrp="1"/>
          </p:cNvSpPr>
          <p:nvPr>
            <p:ph type="body" sz="quarter" idx="47" hasCustomPrompt="1"/>
          </p:nvPr>
        </p:nvSpPr>
        <p:spPr>
          <a:xfrm>
            <a:off x="3371175"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3" name="Text Placeholder 32">
            <a:extLst>
              <a:ext uri="{FF2B5EF4-FFF2-40B4-BE49-F238E27FC236}">
                <a16:creationId xmlns:a16="http://schemas.microsoft.com/office/drawing/2014/main" id="{C243A7B2-92DD-564A-B70E-0A90B0BD7C85}"/>
              </a:ext>
            </a:extLst>
          </p:cNvPr>
          <p:cNvSpPr>
            <a:spLocks noGrp="1"/>
          </p:cNvSpPr>
          <p:nvPr>
            <p:ph type="body" sz="quarter" idx="48" hasCustomPrompt="1"/>
          </p:nvPr>
        </p:nvSpPr>
        <p:spPr>
          <a:xfrm>
            <a:off x="3362654"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6" name="Picture Placeholder 12">
            <a:extLst>
              <a:ext uri="{FF2B5EF4-FFF2-40B4-BE49-F238E27FC236}">
                <a16:creationId xmlns:a16="http://schemas.microsoft.com/office/drawing/2014/main" id="{D8AE4481-2999-FB4C-8E70-7B7B0582EB36}"/>
              </a:ext>
            </a:extLst>
          </p:cNvPr>
          <p:cNvSpPr>
            <a:spLocks noGrp="1"/>
          </p:cNvSpPr>
          <p:nvPr>
            <p:ph type="pic" sz="quarter" idx="50"/>
          </p:nvPr>
        </p:nvSpPr>
        <p:spPr>
          <a:xfrm>
            <a:off x="5366393"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7" name="Text Placeholder 32">
            <a:extLst>
              <a:ext uri="{FF2B5EF4-FFF2-40B4-BE49-F238E27FC236}">
                <a16:creationId xmlns:a16="http://schemas.microsoft.com/office/drawing/2014/main" id="{15B602A0-95EA-DD4F-A9F4-4CB503963710}"/>
              </a:ext>
            </a:extLst>
          </p:cNvPr>
          <p:cNvSpPr>
            <a:spLocks noGrp="1"/>
          </p:cNvSpPr>
          <p:nvPr>
            <p:ph type="body" sz="quarter" idx="51" hasCustomPrompt="1"/>
          </p:nvPr>
        </p:nvSpPr>
        <p:spPr>
          <a:xfrm>
            <a:off x="5367186"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8" name="Text Placeholder 32">
            <a:extLst>
              <a:ext uri="{FF2B5EF4-FFF2-40B4-BE49-F238E27FC236}">
                <a16:creationId xmlns:a16="http://schemas.microsoft.com/office/drawing/2014/main" id="{B88E9E7F-117D-7348-BA95-20A2DE5247F2}"/>
              </a:ext>
            </a:extLst>
          </p:cNvPr>
          <p:cNvSpPr>
            <a:spLocks noGrp="1"/>
          </p:cNvSpPr>
          <p:nvPr>
            <p:ph type="body" sz="quarter" idx="52" hasCustomPrompt="1"/>
          </p:nvPr>
        </p:nvSpPr>
        <p:spPr>
          <a:xfrm>
            <a:off x="5358665"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0" name="Picture Placeholder 12">
            <a:extLst>
              <a:ext uri="{FF2B5EF4-FFF2-40B4-BE49-F238E27FC236}">
                <a16:creationId xmlns:a16="http://schemas.microsoft.com/office/drawing/2014/main" id="{5EC4127F-77E3-A543-9907-D76856723624}"/>
              </a:ext>
            </a:extLst>
          </p:cNvPr>
          <p:cNvSpPr>
            <a:spLocks noGrp="1"/>
          </p:cNvSpPr>
          <p:nvPr>
            <p:ph type="pic" sz="quarter" idx="58"/>
          </p:nvPr>
        </p:nvSpPr>
        <p:spPr>
          <a:xfrm>
            <a:off x="1327973" y="133028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1" name="Text Placeholder 32">
            <a:extLst>
              <a:ext uri="{FF2B5EF4-FFF2-40B4-BE49-F238E27FC236}">
                <a16:creationId xmlns:a16="http://schemas.microsoft.com/office/drawing/2014/main" id="{08E18E8B-E137-274B-B388-A308F3B01C25}"/>
              </a:ext>
            </a:extLst>
          </p:cNvPr>
          <p:cNvSpPr>
            <a:spLocks noGrp="1"/>
          </p:cNvSpPr>
          <p:nvPr>
            <p:ph type="body" sz="quarter" idx="59" hasCustomPrompt="1"/>
          </p:nvPr>
        </p:nvSpPr>
        <p:spPr>
          <a:xfrm>
            <a:off x="1328766" y="846257"/>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2" name="Text Placeholder 32">
            <a:extLst>
              <a:ext uri="{FF2B5EF4-FFF2-40B4-BE49-F238E27FC236}">
                <a16:creationId xmlns:a16="http://schemas.microsoft.com/office/drawing/2014/main" id="{5BCB3A0B-B5B8-E94F-B2E5-448F91C6E018}"/>
              </a:ext>
            </a:extLst>
          </p:cNvPr>
          <p:cNvSpPr>
            <a:spLocks noGrp="1"/>
          </p:cNvSpPr>
          <p:nvPr>
            <p:ph type="body" sz="quarter" idx="60" hasCustomPrompt="1"/>
          </p:nvPr>
        </p:nvSpPr>
        <p:spPr>
          <a:xfrm>
            <a:off x="1320245" y="3107734"/>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3" name="Picture Placeholder 12">
            <a:extLst>
              <a:ext uri="{FF2B5EF4-FFF2-40B4-BE49-F238E27FC236}">
                <a16:creationId xmlns:a16="http://schemas.microsoft.com/office/drawing/2014/main" id="{E8DBFCB7-FBC4-304D-BD51-19792B73A551}"/>
              </a:ext>
            </a:extLst>
          </p:cNvPr>
          <p:cNvSpPr>
            <a:spLocks noGrp="1"/>
          </p:cNvSpPr>
          <p:nvPr>
            <p:ph type="pic" sz="quarter" idx="61"/>
          </p:nvPr>
        </p:nvSpPr>
        <p:spPr>
          <a:xfrm>
            <a:off x="3323984"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4" name="Text Placeholder 32">
            <a:extLst>
              <a:ext uri="{FF2B5EF4-FFF2-40B4-BE49-F238E27FC236}">
                <a16:creationId xmlns:a16="http://schemas.microsoft.com/office/drawing/2014/main" id="{4146C2D5-E25B-9248-A513-68AEC9EC7C10}"/>
              </a:ext>
            </a:extLst>
          </p:cNvPr>
          <p:cNvSpPr>
            <a:spLocks noGrp="1"/>
          </p:cNvSpPr>
          <p:nvPr>
            <p:ph type="body" sz="quarter" idx="62" hasCustomPrompt="1"/>
          </p:nvPr>
        </p:nvSpPr>
        <p:spPr>
          <a:xfrm>
            <a:off x="3324777"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5" name="Text Placeholder 32">
            <a:extLst>
              <a:ext uri="{FF2B5EF4-FFF2-40B4-BE49-F238E27FC236}">
                <a16:creationId xmlns:a16="http://schemas.microsoft.com/office/drawing/2014/main" id="{74128A00-D31E-E342-9CCD-74D7D36FED1A}"/>
              </a:ext>
            </a:extLst>
          </p:cNvPr>
          <p:cNvSpPr>
            <a:spLocks noGrp="1"/>
          </p:cNvSpPr>
          <p:nvPr>
            <p:ph type="body" sz="quarter" idx="63" hasCustomPrompt="1"/>
          </p:nvPr>
        </p:nvSpPr>
        <p:spPr>
          <a:xfrm>
            <a:off x="3316256"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6" name="Picture Placeholder 12">
            <a:extLst>
              <a:ext uri="{FF2B5EF4-FFF2-40B4-BE49-F238E27FC236}">
                <a16:creationId xmlns:a16="http://schemas.microsoft.com/office/drawing/2014/main" id="{DF046402-211E-564C-B310-E6CAF4FAA5A4}"/>
              </a:ext>
            </a:extLst>
          </p:cNvPr>
          <p:cNvSpPr>
            <a:spLocks noGrp="1"/>
          </p:cNvSpPr>
          <p:nvPr>
            <p:ph type="pic" sz="quarter" idx="64"/>
          </p:nvPr>
        </p:nvSpPr>
        <p:spPr>
          <a:xfrm>
            <a:off x="5319995"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7" name="Text Placeholder 32">
            <a:extLst>
              <a:ext uri="{FF2B5EF4-FFF2-40B4-BE49-F238E27FC236}">
                <a16:creationId xmlns:a16="http://schemas.microsoft.com/office/drawing/2014/main" id="{7C96422B-A40B-3F48-8E09-498024AE6F5B}"/>
              </a:ext>
            </a:extLst>
          </p:cNvPr>
          <p:cNvSpPr>
            <a:spLocks noGrp="1"/>
          </p:cNvSpPr>
          <p:nvPr>
            <p:ph type="body" sz="quarter" idx="65" hasCustomPrompt="1"/>
          </p:nvPr>
        </p:nvSpPr>
        <p:spPr>
          <a:xfrm>
            <a:off x="5320788"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8" name="Text Placeholder 32">
            <a:extLst>
              <a:ext uri="{FF2B5EF4-FFF2-40B4-BE49-F238E27FC236}">
                <a16:creationId xmlns:a16="http://schemas.microsoft.com/office/drawing/2014/main" id="{965543B7-3E6D-7641-AA35-A1080C1FDA8A}"/>
              </a:ext>
            </a:extLst>
          </p:cNvPr>
          <p:cNvSpPr>
            <a:spLocks noGrp="1"/>
          </p:cNvSpPr>
          <p:nvPr>
            <p:ph type="body" sz="quarter" idx="66" hasCustomPrompt="1"/>
          </p:nvPr>
        </p:nvSpPr>
        <p:spPr>
          <a:xfrm>
            <a:off x="5312267"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9" name="Picture Placeholder 12">
            <a:extLst>
              <a:ext uri="{FF2B5EF4-FFF2-40B4-BE49-F238E27FC236}">
                <a16:creationId xmlns:a16="http://schemas.microsoft.com/office/drawing/2014/main" id="{7298396B-A9E2-474D-A11E-0537DC968FEB}"/>
              </a:ext>
            </a:extLst>
          </p:cNvPr>
          <p:cNvSpPr>
            <a:spLocks noGrp="1"/>
          </p:cNvSpPr>
          <p:nvPr>
            <p:ph type="pic" sz="quarter" idx="67"/>
          </p:nvPr>
        </p:nvSpPr>
        <p:spPr>
          <a:xfrm>
            <a:off x="1335701" y="733728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0" name="Text Placeholder 32">
            <a:extLst>
              <a:ext uri="{FF2B5EF4-FFF2-40B4-BE49-F238E27FC236}">
                <a16:creationId xmlns:a16="http://schemas.microsoft.com/office/drawing/2014/main" id="{36C90D77-614E-D44E-BBEE-D310003BABDC}"/>
              </a:ext>
            </a:extLst>
          </p:cNvPr>
          <p:cNvSpPr>
            <a:spLocks noGrp="1"/>
          </p:cNvSpPr>
          <p:nvPr>
            <p:ph type="body" sz="quarter" idx="68" hasCustomPrompt="1"/>
          </p:nvPr>
        </p:nvSpPr>
        <p:spPr>
          <a:xfrm>
            <a:off x="1336494" y="6853259"/>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1" name="Text Placeholder 32">
            <a:extLst>
              <a:ext uri="{FF2B5EF4-FFF2-40B4-BE49-F238E27FC236}">
                <a16:creationId xmlns:a16="http://schemas.microsoft.com/office/drawing/2014/main" id="{F174A7F4-743D-664F-AD81-51514E6D7FC2}"/>
              </a:ext>
            </a:extLst>
          </p:cNvPr>
          <p:cNvSpPr>
            <a:spLocks noGrp="1"/>
          </p:cNvSpPr>
          <p:nvPr>
            <p:ph type="body" sz="quarter" idx="69" hasCustomPrompt="1"/>
          </p:nvPr>
        </p:nvSpPr>
        <p:spPr>
          <a:xfrm>
            <a:off x="1327973" y="9114736"/>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2" name="Picture Placeholder 12">
            <a:extLst>
              <a:ext uri="{FF2B5EF4-FFF2-40B4-BE49-F238E27FC236}">
                <a16:creationId xmlns:a16="http://schemas.microsoft.com/office/drawing/2014/main" id="{3C0B0BA8-7A87-D041-B18F-FD67225E54EF}"/>
              </a:ext>
            </a:extLst>
          </p:cNvPr>
          <p:cNvSpPr>
            <a:spLocks noGrp="1"/>
          </p:cNvSpPr>
          <p:nvPr>
            <p:ph type="pic" sz="quarter" idx="70"/>
          </p:nvPr>
        </p:nvSpPr>
        <p:spPr>
          <a:xfrm>
            <a:off x="3331712"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3" name="Text Placeholder 32">
            <a:extLst>
              <a:ext uri="{FF2B5EF4-FFF2-40B4-BE49-F238E27FC236}">
                <a16:creationId xmlns:a16="http://schemas.microsoft.com/office/drawing/2014/main" id="{EAEB676E-329B-BD4F-8193-F00970F0538D}"/>
              </a:ext>
            </a:extLst>
          </p:cNvPr>
          <p:cNvSpPr>
            <a:spLocks noGrp="1"/>
          </p:cNvSpPr>
          <p:nvPr>
            <p:ph type="body" sz="quarter" idx="71" hasCustomPrompt="1"/>
          </p:nvPr>
        </p:nvSpPr>
        <p:spPr>
          <a:xfrm>
            <a:off x="3332505"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4" name="Text Placeholder 32">
            <a:extLst>
              <a:ext uri="{FF2B5EF4-FFF2-40B4-BE49-F238E27FC236}">
                <a16:creationId xmlns:a16="http://schemas.microsoft.com/office/drawing/2014/main" id="{D679931E-A043-2B4F-AAE3-9A499B66072B}"/>
              </a:ext>
            </a:extLst>
          </p:cNvPr>
          <p:cNvSpPr>
            <a:spLocks noGrp="1"/>
          </p:cNvSpPr>
          <p:nvPr>
            <p:ph type="body" sz="quarter" idx="72" hasCustomPrompt="1"/>
          </p:nvPr>
        </p:nvSpPr>
        <p:spPr>
          <a:xfrm>
            <a:off x="3323984"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5" name="Picture Placeholder 12">
            <a:extLst>
              <a:ext uri="{FF2B5EF4-FFF2-40B4-BE49-F238E27FC236}">
                <a16:creationId xmlns:a16="http://schemas.microsoft.com/office/drawing/2014/main" id="{6AB5F546-3B77-8246-9494-F125980736C1}"/>
              </a:ext>
            </a:extLst>
          </p:cNvPr>
          <p:cNvSpPr>
            <a:spLocks noGrp="1"/>
          </p:cNvSpPr>
          <p:nvPr>
            <p:ph type="pic" sz="quarter" idx="73"/>
          </p:nvPr>
        </p:nvSpPr>
        <p:spPr>
          <a:xfrm>
            <a:off x="5327723"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6" name="Text Placeholder 32">
            <a:extLst>
              <a:ext uri="{FF2B5EF4-FFF2-40B4-BE49-F238E27FC236}">
                <a16:creationId xmlns:a16="http://schemas.microsoft.com/office/drawing/2014/main" id="{B62BB907-0C39-8042-BFD7-DB7BE865247B}"/>
              </a:ext>
            </a:extLst>
          </p:cNvPr>
          <p:cNvSpPr>
            <a:spLocks noGrp="1"/>
          </p:cNvSpPr>
          <p:nvPr>
            <p:ph type="body" sz="quarter" idx="74" hasCustomPrompt="1"/>
          </p:nvPr>
        </p:nvSpPr>
        <p:spPr>
          <a:xfrm>
            <a:off x="5328516"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7" name="Text Placeholder 32">
            <a:extLst>
              <a:ext uri="{FF2B5EF4-FFF2-40B4-BE49-F238E27FC236}">
                <a16:creationId xmlns:a16="http://schemas.microsoft.com/office/drawing/2014/main" id="{83FA4A28-9B4F-6641-855F-218541FD20DC}"/>
              </a:ext>
            </a:extLst>
          </p:cNvPr>
          <p:cNvSpPr>
            <a:spLocks noGrp="1"/>
          </p:cNvSpPr>
          <p:nvPr>
            <p:ph type="body" sz="quarter" idx="75" hasCustomPrompt="1"/>
          </p:nvPr>
        </p:nvSpPr>
        <p:spPr>
          <a:xfrm>
            <a:off x="5319995"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34" name="Slide Number Placeholder 5">
            <a:extLst>
              <a:ext uri="{FF2B5EF4-FFF2-40B4-BE49-F238E27FC236}">
                <a16:creationId xmlns:a16="http://schemas.microsoft.com/office/drawing/2014/main" id="{140826C7-A2E1-394A-9F2D-247840A65B93}"/>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191683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30719DC3-C2D9-C94D-88D6-DBEE53DBC7BE}"/>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aphic 2">
            <a:extLst>
              <a:ext uri="{FF2B5EF4-FFF2-40B4-BE49-F238E27FC236}">
                <a16:creationId xmlns:a16="http://schemas.microsoft.com/office/drawing/2014/main" id="{EA93F0A0-22C8-604F-B2F0-A1BB678ED81B}"/>
              </a:ext>
            </a:extLst>
          </p:cNvPr>
          <p:cNvGrpSpPr/>
          <p:nvPr userDrawn="1"/>
        </p:nvGrpSpPr>
        <p:grpSpPr>
          <a:xfrm rot="16200000">
            <a:off x="-1111459" y="7124474"/>
            <a:ext cx="3833889" cy="1673865"/>
            <a:chOff x="3357879" y="5072538"/>
            <a:chExt cx="593407" cy="259080"/>
          </a:xfrm>
          <a:solidFill>
            <a:srgbClr val="EB7339"/>
          </a:solidFill>
        </p:grpSpPr>
        <p:sp>
          <p:nvSpPr>
            <p:cNvPr id="86" name="Freeform 85">
              <a:extLst>
                <a:ext uri="{FF2B5EF4-FFF2-40B4-BE49-F238E27FC236}">
                  <a16:creationId xmlns:a16="http://schemas.microsoft.com/office/drawing/2014/main" id="{CDFE8877-47F0-7449-B135-97FCBF31FD2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FC03E3CD-48A8-4D4C-8534-7A3E67BEBC3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80723D58-9DD4-4F4A-8773-802AF1DAA32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89" name="Graphic 2">
            <a:extLst>
              <a:ext uri="{FF2B5EF4-FFF2-40B4-BE49-F238E27FC236}">
                <a16:creationId xmlns:a16="http://schemas.microsoft.com/office/drawing/2014/main" id="{F769871B-A72B-1E47-A4E3-291EAF8B2F05}"/>
              </a:ext>
            </a:extLst>
          </p:cNvPr>
          <p:cNvGrpSpPr/>
          <p:nvPr userDrawn="1"/>
        </p:nvGrpSpPr>
        <p:grpSpPr>
          <a:xfrm rot="5400000">
            <a:off x="5340797" y="2244049"/>
            <a:ext cx="3833889" cy="1673865"/>
            <a:chOff x="3357879" y="5072538"/>
            <a:chExt cx="593407" cy="259080"/>
          </a:xfrm>
          <a:solidFill>
            <a:srgbClr val="EB7339"/>
          </a:solidFill>
        </p:grpSpPr>
        <p:sp>
          <p:nvSpPr>
            <p:cNvPr id="90" name="Freeform 89">
              <a:extLst>
                <a:ext uri="{FF2B5EF4-FFF2-40B4-BE49-F238E27FC236}">
                  <a16:creationId xmlns:a16="http://schemas.microsoft.com/office/drawing/2014/main" id="{BCB2449D-12E1-8F4D-B461-008AEF40B8F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ED298CE3-9691-5841-8A3A-4D06AFD4088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91">
              <a:extLst>
                <a:ext uri="{FF2B5EF4-FFF2-40B4-BE49-F238E27FC236}">
                  <a16:creationId xmlns:a16="http://schemas.microsoft.com/office/drawing/2014/main" id="{40CF65DF-8F48-C743-A7F3-B9451F35C8F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3" name="Rectangle 92">
            <a:extLst>
              <a:ext uri="{FF2B5EF4-FFF2-40B4-BE49-F238E27FC236}">
                <a16:creationId xmlns:a16="http://schemas.microsoft.com/office/drawing/2014/main" id="{639F2B41-5741-5D45-B970-31CB64F555C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A5DC154D-7B81-D646-B3E9-21DBC9767B1F}"/>
              </a:ext>
            </a:extLst>
          </p:cNvPr>
          <p:cNvSpPr/>
          <p:nvPr userDrawn="1"/>
        </p:nvSpPr>
        <p:spPr>
          <a:xfrm>
            <a:off x="7575320" y="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94CD3AE-0B6A-F342-B995-793657E8653B}"/>
              </a:ext>
            </a:extLst>
          </p:cNvPr>
          <p:cNvSpPr/>
          <p:nvPr userDrawn="1"/>
        </p:nvSpPr>
        <p:spPr>
          <a:xfrm>
            <a:off x="2454526" y="9994983"/>
            <a:ext cx="2626073" cy="696829"/>
          </a:xfrm>
          <a:prstGeom prst="rect">
            <a:avLst/>
          </a:prstGeom>
          <a:solidFill>
            <a:srgbClr val="EB733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74" name="Text Placeholder 32">
            <a:extLst>
              <a:ext uri="{FF2B5EF4-FFF2-40B4-BE49-F238E27FC236}">
                <a16:creationId xmlns:a16="http://schemas.microsoft.com/office/drawing/2014/main" id="{780F5C95-0D4F-104D-AA6A-3668C78F9725}"/>
              </a:ext>
            </a:extLst>
          </p:cNvPr>
          <p:cNvSpPr>
            <a:spLocks noGrp="1"/>
          </p:cNvSpPr>
          <p:nvPr>
            <p:ph type="body" sz="quarter" idx="15" hasCustomPrompt="1"/>
          </p:nvPr>
        </p:nvSpPr>
        <p:spPr>
          <a:xfrm>
            <a:off x="2454525" y="10059371"/>
            <a:ext cx="2626074" cy="412304"/>
          </a:xfrm>
          <a:prstGeom prst="rect">
            <a:avLst/>
          </a:prstGeom>
        </p:spPr>
        <p:txBody>
          <a:bodyPr anchor="t">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website</a:t>
            </a:r>
            <a:endParaRPr lang="en-US" dirty="0"/>
          </a:p>
        </p:txBody>
      </p:sp>
      <p:sp>
        <p:nvSpPr>
          <p:cNvPr id="82" name="Text Placeholder 32">
            <a:extLst>
              <a:ext uri="{FF2B5EF4-FFF2-40B4-BE49-F238E27FC236}">
                <a16:creationId xmlns:a16="http://schemas.microsoft.com/office/drawing/2014/main" id="{8858AD63-2A58-BA49-8332-5A0CD22B2858}"/>
              </a:ext>
            </a:extLst>
          </p:cNvPr>
          <p:cNvSpPr>
            <a:spLocks noGrp="1"/>
          </p:cNvSpPr>
          <p:nvPr>
            <p:ph type="body" sz="quarter" idx="13" hasCustomPrompt="1"/>
          </p:nvPr>
        </p:nvSpPr>
        <p:spPr>
          <a:xfrm>
            <a:off x="831882" y="2890452"/>
            <a:ext cx="5895907" cy="708318"/>
          </a:xfrm>
          <a:prstGeom prst="rect">
            <a:avLst/>
          </a:prstGeom>
        </p:spPr>
        <p:txBody>
          <a:bodyPr>
            <a:noAutofit/>
          </a:bodyPr>
          <a:lstStyle>
            <a:lvl1pPr marL="0" indent="0" algn="ctr">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
        <p:nvSpPr>
          <p:cNvPr id="83" name="Text Placeholder 3">
            <a:extLst>
              <a:ext uri="{FF2B5EF4-FFF2-40B4-BE49-F238E27FC236}">
                <a16:creationId xmlns:a16="http://schemas.microsoft.com/office/drawing/2014/main" id="{7C4554BF-1B31-7440-B9F3-A6B18F21FB89}"/>
              </a:ext>
            </a:extLst>
          </p:cNvPr>
          <p:cNvSpPr>
            <a:spLocks noGrp="1"/>
          </p:cNvSpPr>
          <p:nvPr>
            <p:ph type="body" sz="quarter" idx="19" hasCustomPrompt="1"/>
          </p:nvPr>
        </p:nvSpPr>
        <p:spPr>
          <a:xfrm>
            <a:off x="831882" y="4006954"/>
            <a:ext cx="5895975" cy="1626263"/>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pic>
        <p:nvPicPr>
          <p:cNvPr id="98" name="Picture 97">
            <a:extLst>
              <a:ext uri="{FF2B5EF4-FFF2-40B4-BE49-F238E27FC236}">
                <a16:creationId xmlns:a16="http://schemas.microsoft.com/office/drawing/2014/main" id="{354AC248-DB0A-5546-AD45-6033B0726A5F}"/>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895434" y="9188448"/>
            <a:ext cx="1632901" cy="374967"/>
          </a:xfrm>
          <a:prstGeom prst="rect">
            <a:avLst/>
          </a:prstGeom>
          <a:ln>
            <a:noFill/>
          </a:ln>
          <a:extLst>
            <a:ext uri="{53640926-AAD7-44D8-BBD7-CCE9431645EC}">
              <a14:shadowObscured xmlns:a14="http://schemas.microsoft.com/office/drawing/2010/main"/>
            </a:ext>
          </a:extLst>
        </p:spPr>
      </p:pic>
      <p:pic>
        <p:nvPicPr>
          <p:cNvPr id="69" name="Picture 68" descr="Logo, company name&#10;&#10;Description automatically generated">
            <a:extLst>
              <a:ext uri="{FF2B5EF4-FFF2-40B4-BE49-F238E27FC236}">
                <a16:creationId xmlns:a16="http://schemas.microsoft.com/office/drawing/2014/main" id="{4C5656B2-174B-8849-A1AF-95C37520B04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217042" y="586082"/>
            <a:ext cx="3055045" cy="1836990"/>
          </a:xfrm>
          <a:prstGeom prst="rect">
            <a:avLst/>
          </a:prstGeom>
        </p:spPr>
      </p:pic>
    </p:spTree>
    <p:extLst>
      <p:ext uri="{BB962C8B-B14F-4D97-AF65-F5344CB8AC3E}">
        <p14:creationId xmlns:p14="http://schemas.microsoft.com/office/powerpoint/2010/main" val="3865399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Slide">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674962" y="760761"/>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9" name="Text Placeholder 32">
            <a:extLst>
              <a:ext uri="{FF2B5EF4-FFF2-40B4-BE49-F238E27FC236}">
                <a16:creationId xmlns:a16="http://schemas.microsoft.com/office/drawing/2014/main" id="{EC429051-C5F8-0D47-9038-3DF683EF8E50}"/>
              </a:ext>
            </a:extLst>
          </p:cNvPr>
          <p:cNvSpPr>
            <a:spLocks noGrp="1"/>
          </p:cNvSpPr>
          <p:nvPr>
            <p:ph type="body" sz="quarter" idx="15" hasCustomPrompt="1"/>
          </p:nvPr>
        </p:nvSpPr>
        <p:spPr>
          <a:xfrm>
            <a:off x="1251554" y="7543987"/>
            <a:ext cx="2846816" cy="1412835"/>
          </a:xfrm>
          <a:prstGeom prst="rect">
            <a:avLst/>
          </a:prstGeom>
        </p:spPr>
        <p:txBody>
          <a:bodyPr anchor="t">
            <a:noAutofit/>
          </a:bodyPr>
          <a:lstStyle>
            <a:lvl1pPr marL="0" indent="0" algn="l">
              <a:lnSpc>
                <a:spcPct val="2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 name="Slide Number Placeholder 5">
            <a:extLst>
              <a:ext uri="{FF2B5EF4-FFF2-40B4-BE49-F238E27FC236}">
                <a16:creationId xmlns:a16="http://schemas.microsoft.com/office/drawing/2014/main" id="{F067DAD9-FF9A-0841-9BA8-D83645800BE5}"/>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83522" y="4572624"/>
            <a:ext cx="10699727" cy="155447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FDB06D86-4A15-0AEF-61F0-32EE623746FD}"/>
              </a:ext>
            </a:extLst>
          </p:cNvPr>
          <p:cNvSpPr/>
          <p:nvPr userDrawn="1"/>
        </p:nvSpPr>
        <p:spPr>
          <a:xfrm rot="5400000">
            <a:off x="-1823222" y="5353315"/>
            <a:ext cx="6388680" cy="562611"/>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34" name="Text Placeholder 32">
            <a:extLst>
              <a:ext uri="{FF2B5EF4-FFF2-40B4-BE49-F238E27FC236}">
                <a16:creationId xmlns:a16="http://schemas.microsoft.com/office/drawing/2014/main" id="{DCBCFD79-37C4-C041-975D-A1085C1C6226}"/>
              </a:ext>
            </a:extLst>
          </p:cNvPr>
          <p:cNvSpPr>
            <a:spLocks noGrp="1"/>
          </p:cNvSpPr>
          <p:nvPr userDrawn="1">
            <p:ph type="body" sz="quarter" idx="10" hasCustomPrompt="1"/>
          </p:nvPr>
        </p:nvSpPr>
        <p:spPr>
          <a:xfrm>
            <a:off x="3002914" y="999453"/>
            <a:ext cx="3870325" cy="1038225"/>
          </a:xfrm>
          <a:prstGeom prst="rect">
            <a:avLst/>
          </a:prstGeom>
        </p:spPr>
        <p:txBody>
          <a:bodyPr>
            <a:noAutofit/>
          </a:bodyPr>
          <a:lstStyle>
            <a:lvl1pPr marL="0" indent="0" algn="r">
              <a:lnSpc>
                <a:spcPts val="3240"/>
              </a:lnSpc>
              <a:spcBef>
                <a:spcPts val="0"/>
              </a:spcBef>
              <a:buNone/>
              <a:defRPr sz="32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
        <p:nvSpPr>
          <p:cNvPr id="38" name="Text Placeholder 32">
            <a:extLst>
              <a:ext uri="{FF2B5EF4-FFF2-40B4-BE49-F238E27FC236}">
                <a16:creationId xmlns:a16="http://schemas.microsoft.com/office/drawing/2014/main" id="{B35237CA-71A5-D142-A569-D49FACCD35C4}"/>
              </a:ext>
            </a:extLst>
          </p:cNvPr>
          <p:cNvSpPr>
            <a:spLocks noGrp="1"/>
          </p:cNvSpPr>
          <p:nvPr>
            <p:ph type="body" sz="quarter" idx="11" hasCustomPrompt="1"/>
          </p:nvPr>
        </p:nvSpPr>
        <p:spPr>
          <a:xfrm>
            <a:off x="1147407" y="252942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A07846C9-2806-FC46-AD33-BB147D90BBF4}"/>
              </a:ext>
            </a:extLst>
          </p:cNvPr>
          <p:cNvSpPr>
            <a:spLocks noGrp="1"/>
          </p:cNvSpPr>
          <p:nvPr>
            <p:ph type="body" sz="quarter" idx="12" hasCustomPrompt="1"/>
          </p:nvPr>
        </p:nvSpPr>
        <p:spPr>
          <a:xfrm>
            <a:off x="1761239" y="252942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6DC14AA4-47F8-5F45-BF72-6FC2BA4DF847}"/>
              </a:ext>
            </a:extLst>
          </p:cNvPr>
          <p:cNvSpPr>
            <a:spLocks noGrp="1"/>
          </p:cNvSpPr>
          <p:nvPr>
            <p:ph type="body" sz="quarter" idx="13" hasCustomPrompt="1"/>
          </p:nvPr>
        </p:nvSpPr>
        <p:spPr>
          <a:xfrm>
            <a:off x="1147407" y="2995259"/>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20459ED2-50DE-254C-BE8E-77CEBBB68C29}"/>
              </a:ext>
            </a:extLst>
          </p:cNvPr>
          <p:cNvSpPr>
            <a:spLocks noGrp="1"/>
          </p:cNvSpPr>
          <p:nvPr>
            <p:ph type="body" sz="quarter" idx="14" hasCustomPrompt="1"/>
          </p:nvPr>
        </p:nvSpPr>
        <p:spPr>
          <a:xfrm>
            <a:off x="1761239" y="2995259"/>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CDC02BB9-12DE-2D4C-BAF8-AD30424B1C0A}"/>
              </a:ext>
            </a:extLst>
          </p:cNvPr>
          <p:cNvSpPr>
            <a:spLocks noGrp="1"/>
          </p:cNvSpPr>
          <p:nvPr>
            <p:ph type="body" sz="quarter" idx="15" hasCustomPrompt="1"/>
          </p:nvPr>
        </p:nvSpPr>
        <p:spPr>
          <a:xfrm>
            <a:off x="1147407" y="3501167"/>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2B068659-2C94-8F4A-BBD7-BD59768800C4}"/>
              </a:ext>
            </a:extLst>
          </p:cNvPr>
          <p:cNvSpPr>
            <a:spLocks noGrp="1"/>
          </p:cNvSpPr>
          <p:nvPr>
            <p:ph type="body" sz="quarter" idx="16" hasCustomPrompt="1"/>
          </p:nvPr>
        </p:nvSpPr>
        <p:spPr>
          <a:xfrm>
            <a:off x="1761239" y="3501167"/>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1C01B8C1-F9C0-B742-B089-0BEBAA7335A2}"/>
              </a:ext>
            </a:extLst>
          </p:cNvPr>
          <p:cNvSpPr>
            <a:spLocks noGrp="1"/>
          </p:cNvSpPr>
          <p:nvPr>
            <p:ph type="body" sz="quarter" idx="17" hasCustomPrompt="1"/>
          </p:nvPr>
        </p:nvSpPr>
        <p:spPr>
          <a:xfrm>
            <a:off x="1147407" y="397751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76D00B90-5CE9-3544-B2B3-206025680F21}"/>
              </a:ext>
            </a:extLst>
          </p:cNvPr>
          <p:cNvSpPr>
            <a:spLocks noGrp="1"/>
          </p:cNvSpPr>
          <p:nvPr>
            <p:ph type="body" sz="quarter" idx="18" hasCustomPrompt="1"/>
          </p:nvPr>
        </p:nvSpPr>
        <p:spPr>
          <a:xfrm>
            <a:off x="1761239" y="397751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6" name="Text Placeholder 32">
            <a:extLst>
              <a:ext uri="{FF2B5EF4-FFF2-40B4-BE49-F238E27FC236}">
                <a16:creationId xmlns:a16="http://schemas.microsoft.com/office/drawing/2014/main" id="{C51DAD9B-A4F5-1043-87D8-C7DCDE17E6A6}"/>
              </a:ext>
            </a:extLst>
          </p:cNvPr>
          <p:cNvSpPr>
            <a:spLocks noGrp="1"/>
          </p:cNvSpPr>
          <p:nvPr>
            <p:ph type="body" sz="quarter" idx="19" hasCustomPrompt="1"/>
          </p:nvPr>
        </p:nvSpPr>
        <p:spPr>
          <a:xfrm>
            <a:off x="1147407" y="4506104"/>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47" name="Text Placeholder 32">
            <a:extLst>
              <a:ext uri="{FF2B5EF4-FFF2-40B4-BE49-F238E27FC236}">
                <a16:creationId xmlns:a16="http://schemas.microsoft.com/office/drawing/2014/main" id="{4A4B8154-F04A-C74C-BFD8-21672C9428D2}"/>
              </a:ext>
            </a:extLst>
          </p:cNvPr>
          <p:cNvSpPr>
            <a:spLocks noGrp="1"/>
          </p:cNvSpPr>
          <p:nvPr>
            <p:ph type="body" sz="quarter" idx="20" hasCustomPrompt="1"/>
          </p:nvPr>
        </p:nvSpPr>
        <p:spPr>
          <a:xfrm>
            <a:off x="1761239" y="4506104"/>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8" name="Text Placeholder 32">
            <a:extLst>
              <a:ext uri="{FF2B5EF4-FFF2-40B4-BE49-F238E27FC236}">
                <a16:creationId xmlns:a16="http://schemas.microsoft.com/office/drawing/2014/main" id="{1C398E19-4029-E740-B391-BF7B78BADAF8}"/>
              </a:ext>
            </a:extLst>
          </p:cNvPr>
          <p:cNvSpPr>
            <a:spLocks noGrp="1"/>
          </p:cNvSpPr>
          <p:nvPr>
            <p:ph type="body" sz="quarter" idx="21" hasCustomPrompt="1"/>
          </p:nvPr>
        </p:nvSpPr>
        <p:spPr>
          <a:xfrm>
            <a:off x="1147407" y="4992960"/>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9" name="Text Placeholder 32">
            <a:extLst>
              <a:ext uri="{FF2B5EF4-FFF2-40B4-BE49-F238E27FC236}">
                <a16:creationId xmlns:a16="http://schemas.microsoft.com/office/drawing/2014/main" id="{FE1D1E02-2F97-2F4A-88ED-04989EC81F69}"/>
              </a:ext>
            </a:extLst>
          </p:cNvPr>
          <p:cNvSpPr>
            <a:spLocks noGrp="1"/>
          </p:cNvSpPr>
          <p:nvPr>
            <p:ph type="body" sz="quarter" idx="22" hasCustomPrompt="1"/>
          </p:nvPr>
        </p:nvSpPr>
        <p:spPr>
          <a:xfrm>
            <a:off x="1761239" y="4992960"/>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F8B748B5-7AB7-2A4A-A638-F31FC8CC8C4B}"/>
              </a:ext>
            </a:extLst>
          </p:cNvPr>
          <p:cNvSpPr>
            <a:spLocks noGrp="1"/>
          </p:cNvSpPr>
          <p:nvPr>
            <p:ph type="body" sz="quarter" idx="23" hasCustomPrompt="1"/>
          </p:nvPr>
        </p:nvSpPr>
        <p:spPr>
          <a:xfrm>
            <a:off x="1147407" y="547917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51" name="Text Placeholder 32">
            <a:extLst>
              <a:ext uri="{FF2B5EF4-FFF2-40B4-BE49-F238E27FC236}">
                <a16:creationId xmlns:a16="http://schemas.microsoft.com/office/drawing/2014/main" id="{06D3EC7B-FF1B-4846-A622-C0327F734039}"/>
              </a:ext>
            </a:extLst>
          </p:cNvPr>
          <p:cNvSpPr>
            <a:spLocks noGrp="1"/>
          </p:cNvSpPr>
          <p:nvPr>
            <p:ph type="body" sz="quarter" idx="24" hasCustomPrompt="1"/>
          </p:nvPr>
        </p:nvSpPr>
        <p:spPr>
          <a:xfrm>
            <a:off x="1761239" y="547917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2" name="Text Placeholder 32">
            <a:extLst>
              <a:ext uri="{FF2B5EF4-FFF2-40B4-BE49-F238E27FC236}">
                <a16:creationId xmlns:a16="http://schemas.microsoft.com/office/drawing/2014/main" id="{49BC3DFD-16E8-9E44-AF94-D00528A41DD5}"/>
              </a:ext>
            </a:extLst>
          </p:cNvPr>
          <p:cNvSpPr>
            <a:spLocks noGrp="1"/>
          </p:cNvSpPr>
          <p:nvPr>
            <p:ph type="body" sz="quarter" idx="25" hasCustomPrompt="1"/>
          </p:nvPr>
        </p:nvSpPr>
        <p:spPr>
          <a:xfrm>
            <a:off x="1147407" y="5966029"/>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3" name="Text Placeholder 32">
            <a:extLst>
              <a:ext uri="{FF2B5EF4-FFF2-40B4-BE49-F238E27FC236}">
                <a16:creationId xmlns:a16="http://schemas.microsoft.com/office/drawing/2014/main" id="{FDB16DCF-7F31-4248-9B4D-22CBEF0589C1}"/>
              </a:ext>
            </a:extLst>
          </p:cNvPr>
          <p:cNvSpPr>
            <a:spLocks noGrp="1"/>
          </p:cNvSpPr>
          <p:nvPr>
            <p:ph type="body" sz="quarter" idx="26" hasCustomPrompt="1"/>
          </p:nvPr>
        </p:nvSpPr>
        <p:spPr>
          <a:xfrm>
            <a:off x="1761239" y="5966029"/>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93" name="Slide Number Placeholder 5">
            <a:extLst>
              <a:ext uri="{FF2B5EF4-FFF2-40B4-BE49-F238E27FC236}">
                <a16:creationId xmlns:a16="http://schemas.microsoft.com/office/drawing/2014/main" id="{9DF9786A-7FEC-AF4C-A85D-48AE68BD85BC}"/>
              </a:ext>
            </a:extLst>
          </p:cNvPr>
          <p:cNvSpPr>
            <a:spLocks noGrp="1"/>
          </p:cNvSpPr>
          <p:nvPr userDrawn="1">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1" name="Text Placeholder 32">
            <a:extLst>
              <a:ext uri="{FF2B5EF4-FFF2-40B4-BE49-F238E27FC236}">
                <a16:creationId xmlns:a16="http://schemas.microsoft.com/office/drawing/2014/main" id="{DC1641ED-DBE7-F8FC-30E6-DEF2E72FE754}"/>
              </a:ext>
            </a:extLst>
          </p:cNvPr>
          <p:cNvSpPr>
            <a:spLocks noGrp="1"/>
          </p:cNvSpPr>
          <p:nvPr>
            <p:ph type="body" sz="quarter" idx="33" hasCustomPrompt="1"/>
          </p:nvPr>
        </p:nvSpPr>
        <p:spPr>
          <a:xfrm>
            <a:off x="1147407" y="645401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2" name="Text Placeholder 32">
            <a:extLst>
              <a:ext uri="{FF2B5EF4-FFF2-40B4-BE49-F238E27FC236}">
                <a16:creationId xmlns:a16="http://schemas.microsoft.com/office/drawing/2014/main" id="{5A3D844E-2A59-881A-EB60-5A70039B76FC}"/>
              </a:ext>
            </a:extLst>
          </p:cNvPr>
          <p:cNvSpPr>
            <a:spLocks noGrp="1"/>
          </p:cNvSpPr>
          <p:nvPr>
            <p:ph type="body" sz="quarter" idx="34" hasCustomPrompt="1"/>
          </p:nvPr>
        </p:nvSpPr>
        <p:spPr>
          <a:xfrm>
            <a:off x="1761239" y="645401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4" name="Text Placeholder 32">
            <a:extLst>
              <a:ext uri="{FF2B5EF4-FFF2-40B4-BE49-F238E27FC236}">
                <a16:creationId xmlns:a16="http://schemas.microsoft.com/office/drawing/2014/main" id="{501978B6-E0FA-B4DA-170B-A064114711A5}"/>
              </a:ext>
            </a:extLst>
          </p:cNvPr>
          <p:cNvSpPr>
            <a:spLocks noGrp="1"/>
          </p:cNvSpPr>
          <p:nvPr>
            <p:ph type="body" sz="quarter" idx="35" hasCustomPrompt="1"/>
          </p:nvPr>
        </p:nvSpPr>
        <p:spPr>
          <a:xfrm>
            <a:off x="1147407" y="6940226"/>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25" name="Text Placeholder 32">
            <a:extLst>
              <a:ext uri="{FF2B5EF4-FFF2-40B4-BE49-F238E27FC236}">
                <a16:creationId xmlns:a16="http://schemas.microsoft.com/office/drawing/2014/main" id="{D40699C3-6EFB-9B94-CB78-8A68B0B60BCA}"/>
              </a:ext>
            </a:extLst>
          </p:cNvPr>
          <p:cNvSpPr>
            <a:spLocks noGrp="1"/>
          </p:cNvSpPr>
          <p:nvPr>
            <p:ph type="body" sz="quarter" idx="36" hasCustomPrompt="1"/>
          </p:nvPr>
        </p:nvSpPr>
        <p:spPr>
          <a:xfrm>
            <a:off x="1761239" y="6940226"/>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7" name="Text Placeholder 32">
            <a:extLst>
              <a:ext uri="{FF2B5EF4-FFF2-40B4-BE49-F238E27FC236}">
                <a16:creationId xmlns:a16="http://schemas.microsoft.com/office/drawing/2014/main" id="{DED70BBB-1E27-A3DD-0250-F4A5CF0AAFAD}"/>
              </a:ext>
            </a:extLst>
          </p:cNvPr>
          <p:cNvSpPr>
            <a:spLocks noGrp="1"/>
          </p:cNvSpPr>
          <p:nvPr>
            <p:ph type="body" sz="quarter" idx="37" hasCustomPrompt="1"/>
          </p:nvPr>
        </p:nvSpPr>
        <p:spPr>
          <a:xfrm>
            <a:off x="1147407" y="7427082"/>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28" name="Text Placeholder 32">
            <a:extLst>
              <a:ext uri="{FF2B5EF4-FFF2-40B4-BE49-F238E27FC236}">
                <a16:creationId xmlns:a16="http://schemas.microsoft.com/office/drawing/2014/main" id="{C517ACF6-CB26-7271-74C0-A076896B9647}"/>
              </a:ext>
            </a:extLst>
          </p:cNvPr>
          <p:cNvSpPr>
            <a:spLocks noGrp="1"/>
          </p:cNvSpPr>
          <p:nvPr>
            <p:ph type="body" sz="quarter" idx="38" hasCustomPrompt="1"/>
          </p:nvPr>
        </p:nvSpPr>
        <p:spPr>
          <a:xfrm>
            <a:off x="1761239" y="7427082"/>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6" name="Text Placeholder 32">
            <a:extLst>
              <a:ext uri="{FF2B5EF4-FFF2-40B4-BE49-F238E27FC236}">
                <a16:creationId xmlns:a16="http://schemas.microsoft.com/office/drawing/2014/main" id="{FBBCF190-05C2-C6DF-2398-F0892BACF9A1}"/>
              </a:ext>
            </a:extLst>
          </p:cNvPr>
          <p:cNvSpPr>
            <a:spLocks noGrp="1"/>
          </p:cNvSpPr>
          <p:nvPr>
            <p:ph type="body" sz="quarter" idx="41" hasCustomPrompt="1"/>
          </p:nvPr>
        </p:nvSpPr>
        <p:spPr>
          <a:xfrm>
            <a:off x="1147407" y="7920941"/>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7" name="Text Placeholder 32">
            <a:extLst>
              <a:ext uri="{FF2B5EF4-FFF2-40B4-BE49-F238E27FC236}">
                <a16:creationId xmlns:a16="http://schemas.microsoft.com/office/drawing/2014/main" id="{7A96F9FB-7544-D114-284F-8C8D17B95D46}"/>
              </a:ext>
            </a:extLst>
          </p:cNvPr>
          <p:cNvSpPr>
            <a:spLocks noGrp="1"/>
          </p:cNvSpPr>
          <p:nvPr>
            <p:ph type="body" sz="quarter" idx="42" hasCustomPrompt="1"/>
          </p:nvPr>
        </p:nvSpPr>
        <p:spPr>
          <a:xfrm>
            <a:off x="1761239" y="7920941"/>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grpSp>
        <p:nvGrpSpPr>
          <p:cNvPr id="71" name="Group 70">
            <a:extLst>
              <a:ext uri="{FF2B5EF4-FFF2-40B4-BE49-F238E27FC236}">
                <a16:creationId xmlns:a16="http://schemas.microsoft.com/office/drawing/2014/main" id="{AF9C09C9-7F94-CEAF-01D1-B2D2CC333A1D}"/>
              </a:ext>
            </a:extLst>
          </p:cNvPr>
          <p:cNvGrpSpPr/>
          <p:nvPr userDrawn="1"/>
        </p:nvGrpSpPr>
        <p:grpSpPr>
          <a:xfrm>
            <a:off x="1761237" y="2924025"/>
            <a:ext cx="4997133" cy="4917460"/>
            <a:chOff x="1172313" y="2399092"/>
            <a:chExt cx="5579894" cy="4917460"/>
          </a:xfrm>
        </p:grpSpPr>
        <p:cxnSp>
          <p:nvCxnSpPr>
            <p:cNvPr id="57" name="Straight Connector 56">
              <a:extLst>
                <a:ext uri="{FF2B5EF4-FFF2-40B4-BE49-F238E27FC236}">
                  <a16:creationId xmlns:a16="http://schemas.microsoft.com/office/drawing/2014/main" id="{3C1D74CB-DAEE-C978-13B3-60DDD688781B}"/>
                </a:ext>
              </a:extLst>
            </p:cNvPr>
            <p:cNvCxnSpPr>
              <a:cxnSpLocks/>
            </p:cNvCxnSpPr>
            <p:nvPr userDrawn="1"/>
          </p:nvCxnSpPr>
          <p:spPr>
            <a:xfrm>
              <a:off x="1172313" y="239909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3762B34-3870-083E-7E4D-4645C47108D0}"/>
                </a:ext>
              </a:extLst>
            </p:cNvPr>
            <p:cNvCxnSpPr>
              <a:cxnSpLocks/>
            </p:cNvCxnSpPr>
            <p:nvPr userDrawn="1"/>
          </p:nvCxnSpPr>
          <p:spPr>
            <a:xfrm>
              <a:off x="1172313" y="2890838"/>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067B7EA-D258-D245-7A53-2EE577DB07D7}"/>
                </a:ext>
              </a:extLst>
            </p:cNvPr>
            <p:cNvCxnSpPr>
              <a:cxnSpLocks/>
            </p:cNvCxnSpPr>
            <p:nvPr userDrawn="1"/>
          </p:nvCxnSpPr>
          <p:spPr>
            <a:xfrm>
              <a:off x="1172313" y="3382584"/>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3AEDB02-3C56-C491-C799-B86EC50F10CC}"/>
                </a:ext>
              </a:extLst>
            </p:cNvPr>
            <p:cNvCxnSpPr>
              <a:cxnSpLocks/>
            </p:cNvCxnSpPr>
            <p:nvPr userDrawn="1"/>
          </p:nvCxnSpPr>
          <p:spPr>
            <a:xfrm>
              <a:off x="1172313" y="3874330"/>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35992FB-B7A8-316E-9E39-A26642DA5EF0}"/>
                </a:ext>
              </a:extLst>
            </p:cNvPr>
            <p:cNvCxnSpPr>
              <a:cxnSpLocks/>
            </p:cNvCxnSpPr>
            <p:nvPr userDrawn="1"/>
          </p:nvCxnSpPr>
          <p:spPr>
            <a:xfrm>
              <a:off x="1172313" y="4366076"/>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EB277FA-CF3E-07C4-CD90-FEB18160E69F}"/>
                </a:ext>
              </a:extLst>
            </p:cNvPr>
            <p:cNvCxnSpPr>
              <a:cxnSpLocks/>
            </p:cNvCxnSpPr>
            <p:nvPr userDrawn="1"/>
          </p:nvCxnSpPr>
          <p:spPr>
            <a:xfrm>
              <a:off x="1172313" y="485782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6F48AB6-5454-36EC-FE50-31E936D96AE3}"/>
                </a:ext>
              </a:extLst>
            </p:cNvPr>
            <p:cNvCxnSpPr>
              <a:cxnSpLocks/>
            </p:cNvCxnSpPr>
            <p:nvPr userDrawn="1"/>
          </p:nvCxnSpPr>
          <p:spPr>
            <a:xfrm>
              <a:off x="1172313" y="5349568"/>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2041FC9-2139-5E32-3FB6-D7C307A32FF5}"/>
                </a:ext>
              </a:extLst>
            </p:cNvPr>
            <p:cNvCxnSpPr>
              <a:cxnSpLocks/>
            </p:cNvCxnSpPr>
            <p:nvPr userDrawn="1"/>
          </p:nvCxnSpPr>
          <p:spPr>
            <a:xfrm>
              <a:off x="1172313" y="5841314"/>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6D265DF-CF1C-7529-9C52-2AE4BEC069F0}"/>
                </a:ext>
              </a:extLst>
            </p:cNvPr>
            <p:cNvCxnSpPr>
              <a:cxnSpLocks/>
            </p:cNvCxnSpPr>
            <p:nvPr userDrawn="1"/>
          </p:nvCxnSpPr>
          <p:spPr>
            <a:xfrm>
              <a:off x="1172313" y="6333060"/>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2D5C723-C843-0970-87FE-4CCB857E4B80}"/>
                </a:ext>
              </a:extLst>
            </p:cNvPr>
            <p:cNvCxnSpPr>
              <a:cxnSpLocks/>
            </p:cNvCxnSpPr>
            <p:nvPr userDrawn="1"/>
          </p:nvCxnSpPr>
          <p:spPr>
            <a:xfrm>
              <a:off x="1172313" y="6824806"/>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DB585C7-56E6-0C81-DE05-CE0AD7411DE2}"/>
                </a:ext>
              </a:extLst>
            </p:cNvPr>
            <p:cNvCxnSpPr>
              <a:cxnSpLocks/>
            </p:cNvCxnSpPr>
            <p:nvPr userDrawn="1"/>
          </p:nvCxnSpPr>
          <p:spPr>
            <a:xfrm>
              <a:off x="1172313" y="731655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grpSp>
      <p:sp>
        <p:nvSpPr>
          <p:cNvPr id="74" name="Text Placeholder 32">
            <a:extLst>
              <a:ext uri="{FF2B5EF4-FFF2-40B4-BE49-F238E27FC236}">
                <a16:creationId xmlns:a16="http://schemas.microsoft.com/office/drawing/2014/main" id="{F0DB8F07-1104-EF17-FA12-6B2042AE3243}"/>
              </a:ext>
            </a:extLst>
          </p:cNvPr>
          <p:cNvSpPr>
            <a:spLocks noGrp="1"/>
          </p:cNvSpPr>
          <p:nvPr>
            <p:ph type="body" sz="quarter" idx="30" hasCustomPrompt="1"/>
          </p:nvPr>
        </p:nvSpPr>
        <p:spPr>
          <a:xfrm>
            <a:off x="3563331" y="9697542"/>
            <a:ext cx="3309908" cy="566166"/>
          </a:xfrm>
          <a:prstGeom prst="rect">
            <a:avLst/>
          </a:prstGeom>
        </p:spPr>
        <p:txBody>
          <a:bodyPr anchor="t">
            <a:noAutofit/>
          </a:bodyPr>
          <a:lstStyle>
            <a:lvl1pPr marL="0" indent="0" algn="just">
              <a:buNone/>
              <a:defRPr sz="7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pic>
        <p:nvPicPr>
          <p:cNvPr id="75" name="Picture 74">
            <a:extLst>
              <a:ext uri="{FF2B5EF4-FFF2-40B4-BE49-F238E27FC236}">
                <a16:creationId xmlns:a16="http://schemas.microsoft.com/office/drawing/2014/main" id="{3DA8A81A-FD57-DE3A-1BA5-5CB6D76644FD}"/>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1977333" y="9826377"/>
            <a:ext cx="1446352" cy="332129"/>
          </a:xfrm>
          <a:prstGeom prst="rect">
            <a:avLst/>
          </a:prstGeom>
          <a:ln>
            <a:noFill/>
          </a:ln>
          <a:extLst>
            <a:ext uri="{53640926-AAD7-44D8-BBD7-CCE9431645EC}">
              <a14:shadowObscured xmlns:a14="http://schemas.microsoft.com/office/drawing/2010/main"/>
            </a:ext>
          </a:extLst>
        </p:spPr>
      </p:pic>
      <p:sp>
        <p:nvSpPr>
          <p:cNvPr id="76" name="Text Placeholder 32">
            <a:extLst>
              <a:ext uri="{FF2B5EF4-FFF2-40B4-BE49-F238E27FC236}">
                <a16:creationId xmlns:a16="http://schemas.microsoft.com/office/drawing/2014/main" id="{3DEF4D4D-D114-C91D-60C5-608D768792CE}"/>
              </a:ext>
            </a:extLst>
          </p:cNvPr>
          <p:cNvSpPr>
            <a:spLocks noGrp="1"/>
          </p:cNvSpPr>
          <p:nvPr>
            <p:ph type="body" sz="quarter" idx="45" hasCustomPrompt="1"/>
          </p:nvPr>
        </p:nvSpPr>
        <p:spPr>
          <a:xfrm>
            <a:off x="1147407" y="8402934"/>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13</a:t>
            </a:r>
            <a:endParaRPr lang="en-US" dirty="0"/>
          </a:p>
        </p:txBody>
      </p:sp>
      <p:sp>
        <p:nvSpPr>
          <p:cNvPr id="77" name="Text Placeholder 32">
            <a:extLst>
              <a:ext uri="{FF2B5EF4-FFF2-40B4-BE49-F238E27FC236}">
                <a16:creationId xmlns:a16="http://schemas.microsoft.com/office/drawing/2014/main" id="{F321D2C8-2D23-9DCE-2787-CA8B455D544F}"/>
              </a:ext>
            </a:extLst>
          </p:cNvPr>
          <p:cNvSpPr>
            <a:spLocks noGrp="1"/>
          </p:cNvSpPr>
          <p:nvPr>
            <p:ph type="body" sz="quarter" idx="46" hasCustomPrompt="1"/>
          </p:nvPr>
        </p:nvSpPr>
        <p:spPr>
          <a:xfrm>
            <a:off x="1761239" y="8402934"/>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92" name="Straight Connector 91">
            <a:extLst>
              <a:ext uri="{FF2B5EF4-FFF2-40B4-BE49-F238E27FC236}">
                <a16:creationId xmlns:a16="http://schemas.microsoft.com/office/drawing/2014/main" id="{1D669C1B-EA81-9DD2-62CB-46885FDFCB56}"/>
              </a:ext>
            </a:extLst>
          </p:cNvPr>
          <p:cNvCxnSpPr>
            <a:cxnSpLocks/>
          </p:cNvCxnSpPr>
          <p:nvPr userDrawn="1"/>
        </p:nvCxnSpPr>
        <p:spPr>
          <a:xfrm>
            <a:off x="1761237" y="8323478"/>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91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384628-37C7-B446-A4B7-520950BBA7CC}"/>
              </a:ext>
            </a:extLst>
          </p:cNvPr>
          <p:cNvSpPr/>
          <p:nvPr userDrawn="1"/>
        </p:nvSpPr>
        <p:spPr>
          <a:xfrm flipV="1">
            <a:off x="3188530" y="479406"/>
            <a:ext cx="3851417" cy="9578994"/>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4">
            <a:extLst>
              <a:ext uri="{FF2B5EF4-FFF2-40B4-BE49-F238E27FC236}">
                <a16:creationId xmlns:a16="http://schemas.microsoft.com/office/drawing/2014/main" id="{4E867549-D288-744A-9754-151822D0CCE9}"/>
              </a:ext>
            </a:extLst>
          </p:cNvPr>
          <p:cNvSpPr>
            <a:spLocks noGrp="1"/>
          </p:cNvSpPr>
          <p:nvPr>
            <p:ph type="pic" sz="quarter" idx="12"/>
          </p:nvPr>
        </p:nvSpPr>
        <p:spPr>
          <a:xfrm>
            <a:off x="677498" y="3177828"/>
            <a:ext cx="4370144" cy="573326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Slide Number Placeholder 5">
            <a:extLst>
              <a:ext uri="{FF2B5EF4-FFF2-40B4-BE49-F238E27FC236}">
                <a16:creationId xmlns:a16="http://schemas.microsoft.com/office/drawing/2014/main" id="{8E8B162A-439C-6B44-9D15-5D6E1B3C965F}"/>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Text Placeholder 32">
            <a:extLst>
              <a:ext uri="{FF2B5EF4-FFF2-40B4-BE49-F238E27FC236}">
                <a16:creationId xmlns:a16="http://schemas.microsoft.com/office/drawing/2014/main" id="{DE6C565A-28A6-BC48-B666-60FBF3BE7C38}"/>
              </a:ext>
            </a:extLst>
          </p:cNvPr>
          <p:cNvSpPr>
            <a:spLocks noGrp="1"/>
          </p:cNvSpPr>
          <p:nvPr>
            <p:ph type="body" sz="quarter" idx="14" hasCustomPrompt="1"/>
          </p:nvPr>
        </p:nvSpPr>
        <p:spPr>
          <a:xfrm>
            <a:off x="3351509" y="979289"/>
            <a:ext cx="3525457" cy="2198539"/>
          </a:xfrm>
          <a:prstGeom prst="rect">
            <a:avLst/>
          </a:prstGeom>
        </p:spPr>
        <p:txBody>
          <a:bodyPr>
            <a:noAutofit/>
          </a:bodyPr>
          <a:lstStyle>
            <a:lvl1pPr marL="0" indent="0" algn="l">
              <a:buNone/>
              <a:defRPr sz="14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7972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72E59C3-168E-244C-A9B7-CEB328D3D549}"/>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aphic 2">
            <a:extLst>
              <a:ext uri="{FF2B5EF4-FFF2-40B4-BE49-F238E27FC236}">
                <a16:creationId xmlns:a16="http://schemas.microsoft.com/office/drawing/2014/main" id="{95DE4127-3EC5-A943-9D0E-91EEE07DA691}"/>
              </a:ext>
            </a:extLst>
          </p:cNvPr>
          <p:cNvGrpSpPr/>
          <p:nvPr userDrawn="1"/>
        </p:nvGrpSpPr>
        <p:grpSpPr>
          <a:xfrm rot="16200000">
            <a:off x="-1111459" y="7124474"/>
            <a:ext cx="3833889" cy="1673865"/>
            <a:chOff x="3357879" y="5072538"/>
            <a:chExt cx="593407" cy="259080"/>
          </a:xfrm>
          <a:solidFill>
            <a:srgbClr val="EB7339"/>
          </a:solidFill>
        </p:grpSpPr>
        <p:sp>
          <p:nvSpPr>
            <p:cNvPr id="29" name="Freeform 28">
              <a:extLst>
                <a:ext uri="{FF2B5EF4-FFF2-40B4-BE49-F238E27FC236}">
                  <a16:creationId xmlns:a16="http://schemas.microsoft.com/office/drawing/2014/main" id="{3E4D7A28-04FD-7749-9B1C-B33FD0B4381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D2B5292-D3E0-CA44-AA44-AF1A016C419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C4D9F8F2-170E-3840-8201-327F5365091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2" name="Graphic 2">
            <a:extLst>
              <a:ext uri="{FF2B5EF4-FFF2-40B4-BE49-F238E27FC236}">
                <a16:creationId xmlns:a16="http://schemas.microsoft.com/office/drawing/2014/main" id="{53C899A7-139D-4A40-9D74-0C5B9DAEC9F2}"/>
              </a:ext>
            </a:extLst>
          </p:cNvPr>
          <p:cNvGrpSpPr/>
          <p:nvPr userDrawn="1"/>
        </p:nvGrpSpPr>
        <p:grpSpPr>
          <a:xfrm rot="5400000">
            <a:off x="5340797" y="2244049"/>
            <a:ext cx="3833889" cy="1673865"/>
            <a:chOff x="3357879" y="5072538"/>
            <a:chExt cx="593407" cy="259080"/>
          </a:xfrm>
          <a:solidFill>
            <a:srgbClr val="EB7339"/>
          </a:solidFill>
        </p:grpSpPr>
        <p:sp>
          <p:nvSpPr>
            <p:cNvPr id="33" name="Freeform 32">
              <a:extLst>
                <a:ext uri="{FF2B5EF4-FFF2-40B4-BE49-F238E27FC236}">
                  <a16:creationId xmlns:a16="http://schemas.microsoft.com/office/drawing/2014/main" id="{9B9B2AEE-FAB3-8047-A375-ACEBE965650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6355AF1B-0A6B-6B4B-97C2-1BBB49948B3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C4B18514-884A-9545-ABAD-61A5CFC634B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FE3A8226-657E-074A-B3F4-9478D0E1113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2">
            <a:extLst>
              <a:ext uri="{FF2B5EF4-FFF2-40B4-BE49-F238E27FC236}">
                <a16:creationId xmlns:a16="http://schemas.microsoft.com/office/drawing/2014/main" id="{952C3157-D208-0C47-80AB-439CAFB752D6}"/>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5" name="Text Placeholder 3">
            <a:extLst>
              <a:ext uri="{FF2B5EF4-FFF2-40B4-BE49-F238E27FC236}">
                <a16:creationId xmlns:a16="http://schemas.microsoft.com/office/drawing/2014/main" id="{7DEA2B83-F590-C544-95DC-861E1876EB9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97A65C7D-2155-F941-BFF5-ADBCF0451511}"/>
              </a:ext>
            </a:extLst>
          </p:cNvPr>
          <p:cNvSpPr/>
          <p:nvPr userDrawn="1"/>
        </p:nvSpPr>
        <p:spPr>
          <a:xfrm>
            <a:off x="7562450" y="49555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lide Number Placeholder 5">
            <a:extLst>
              <a:ext uri="{FF2B5EF4-FFF2-40B4-BE49-F238E27FC236}">
                <a16:creationId xmlns:a16="http://schemas.microsoft.com/office/drawing/2014/main" id="{B733CDD4-F118-6C4D-B5F2-E20949479B61}"/>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9" name="Rectangle 38">
            <a:extLst>
              <a:ext uri="{FF2B5EF4-FFF2-40B4-BE49-F238E27FC236}">
                <a16:creationId xmlns:a16="http://schemas.microsoft.com/office/drawing/2014/main" id="{8F0F87D4-1F2D-DA4F-BF1A-511BE5A9D8C6}"/>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7" name="Picture 56">
            <a:extLst>
              <a:ext uri="{FF2B5EF4-FFF2-40B4-BE49-F238E27FC236}">
                <a16:creationId xmlns:a16="http://schemas.microsoft.com/office/drawing/2014/main" id="{2213C32A-A048-4A40-8F13-1E2ACF495E1E}"/>
              </a:ext>
            </a:extLst>
          </p:cNvPr>
          <p:cNvPicPr>
            <a:picLocks noChangeAspect="1"/>
          </p:cNvPicPr>
          <p:nvPr userDrawn="1"/>
        </p:nvPicPr>
        <p:blipFill>
          <a:blip r:embed="rId2"/>
          <a:stretch>
            <a:fillRect/>
          </a:stretch>
        </p:blipFill>
        <p:spPr>
          <a:xfrm>
            <a:off x="7270305" y="10030255"/>
            <a:ext cx="127000" cy="127000"/>
          </a:xfrm>
          <a:prstGeom prst="rect">
            <a:avLst/>
          </a:prstGeom>
        </p:spPr>
      </p:pic>
    </p:spTree>
    <p:extLst>
      <p:ext uri="{BB962C8B-B14F-4D97-AF65-F5344CB8AC3E}">
        <p14:creationId xmlns:p14="http://schemas.microsoft.com/office/powerpoint/2010/main" val="2545000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C8352B-D288-414A-B4A2-0EE0BB5460F3}"/>
              </a:ext>
            </a:extLst>
          </p:cNvPr>
          <p:cNvSpPr/>
          <p:nvPr userDrawn="1"/>
        </p:nvSpPr>
        <p:spPr>
          <a:xfrm>
            <a:off x="0" y="0"/>
            <a:ext cx="7577392" cy="33409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3" name="Slide Number Placeholder 5">
            <a:extLst>
              <a:ext uri="{FF2B5EF4-FFF2-40B4-BE49-F238E27FC236}">
                <a16:creationId xmlns:a16="http://schemas.microsoft.com/office/drawing/2014/main" id="{AB075DC0-EB4A-0440-91CA-A4B130E1581E}"/>
              </a:ext>
            </a:extLst>
          </p:cNvPr>
          <p:cNvSpPr txBox="1">
            <a:spLocks/>
          </p:cNvSpPr>
          <p:nvPr userDrawn="1"/>
        </p:nvSpPr>
        <p:spPr>
          <a:xfrm>
            <a:off x="7107406" y="10263708"/>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354F92"/>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grpSp>
        <p:nvGrpSpPr>
          <p:cNvPr id="17" name="Graphic 2">
            <a:extLst>
              <a:ext uri="{FF2B5EF4-FFF2-40B4-BE49-F238E27FC236}">
                <a16:creationId xmlns:a16="http://schemas.microsoft.com/office/drawing/2014/main" id="{C82B0DE5-037D-0241-8609-31339C45E8A5}"/>
              </a:ext>
            </a:extLst>
          </p:cNvPr>
          <p:cNvGrpSpPr/>
          <p:nvPr userDrawn="1"/>
        </p:nvGrpSpPr>
        <p:grpSpPr>
          <a:xfrm>
            <a:off x="2164624" y="-298747"/>
            <a:ext cx="3833889" cy="1673865"/>
            <a:chOff x="3357879" y="5072538"/>
            <a:chExt cx="593407" cy="259080"/>
          </a:xfrm>
          <a:solidFill>
            <a:srgbClr val="EB7339"/>
          </a:solidFill>
        </p:grpSpPr>
        <p:sp>
          <p:nvSpPr>
            <p:cNvPr id="18" name="Freeform 17">
              <a:extLst>
                <a:ext uri="{FF2B5EF4-FFF2-40B4-BE49-F238E27FC236}">
                  <a16:creationId xmlns:a16="http://schemas.microsoft.com/office/drawing/2014/main" id="{49443BE9-EF66-9645-ACD0-53EB2F570CC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87C85B8-E197-9849-B462-DE9F36EED9F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A156A31-100E-1747-AA0A-C450A58B3BA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1" name="Rectangle 20">
            <a:extLst>
              <a:ext uri="{FF2B5EF4-FFF2-40B4-BE49-F238E27FC236}">
                <a16:creationId xmlns:a16="http://schemas.microsoft.com/office/drawing/2014/main" id="{F3F5B081-C373-C045-BF17-1E774537D338}"/>
              </a:ext>
            </a:extLst>
          </p:cNvPr>
          <p:cNvSpPr/>
          <p:nvPr userDrawn="1"/>
        </p:nvSpPr>
        <p:spPr>
          <a:xfrm>
            <a:off x="-19878" y="-1617946"/>
            <a:ext cx="7752521" cy="16391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D81AE1D-246F-FF45-8A10-4E295AD9E9D6}"/>
              </a:ext>
            </a:extLst>
          </p:cNvPr>
          <p:cNvSpPr/>
          <p:nvPr userDrawn="1"/>
        </p:nvSpPr>
        <p:spPr>
          <a:xfrm>
            <a:off x="0" y="334093"/>
            <a:ext cx="7577392" cy="16391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0E29359D-0FA5-EA4F-8377-6D003A0B5122}"/>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4" name="Text Placeholder 3">
            <a:extLst>
              <a:ext uri="{FF2B5EF4-FFF2-40B4-BE49-F238E27FC236}">
                <a16:creationId xmlns:a16="http://schemas.microsoft.com/office/drawing/2014/main" id="{30AE557D-372F-934F-AE1B-14C2E1A02CA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Tree>
    <p:extLst>
      <p:ext uri="{BB962C8B-B14F-4D97-AF65-F5344CB8AC3E}">
        <p14:creationId xmlns:p14="http://schemas.microsoft.com/office/powerpoint/2010/main" val="1235017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Text Placeholder 32">
            <a:extLst>
              <a:ext uri="{FF2B5EF4-FFF2-40B4-BE49-F238E27FC236}">
                <a16:creationId xmlns:a16="http://schemas.microsoft.com/office/drawing/2014/main" id="{45C74116-8E75-C343-9797-79ADADD81E54}"/>
              </a:ext>
            </a:extLst>
          </p:cNvPr>
          <p:cNvSpPr>
            <a:spLocks noGrp="1"/>
          </p:cNvSpPr>
          <p:nvPr>
            <p:ph type="body" sz="quarter" idx="13" hasCustomPrompt="1"/>
          </p:nvPr>
        </p:nvSpPr>
        <p:spPr>
          <a:xfrm>
            <a:off x="838200" y="3674830"/>
            <a:ext cx="5886449" cy="1738312"/>
          </a:xfrm>
          <a:prstGeom prst="rect">
            <a:avLst/>
          </a:prstGeom>
        </p:spPr>
        <p:txBody>
          <a:bodyPr>
            <a:noAutofit/>
          </a:bodyPr>
          <a:lstStyle>
            <a:lvl1pPr marL="0" indent="0" algn="ctr">
              <a:buNone/>
              <a:defRPr sz="1800" b="1" i="0">
                <a:solidFill>
                  <a:srgbClr val="011E3B"/>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1229953" y="2547452"/>
            <a:ext cx="5102942" cy="460355"/>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8200" y="2441960"/>
            <a:ext cx="5886449" cy="357598"/>
          </a:xfrm>
          <a:prstGeom prst="rect">
            <a:avLst/>
          </a:prstGeom>
        </p:spPr>
        <p:txBody>
          <a:bodyPr anchor="t">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58200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Rectangle 8">
            <a:extLst>
              <a:ext uri="{FF2B5EF4-FFF2-40B4-BE49-F238E27FC236}">
                <a16:creationId xmlns:a16="http://schemas.microsoft.com/office/drawing/2014/main" id="{A36F4EFC-73AA-844E-9CB9-3B50E67038E0}"/>
              </a:ext>
            </a:extLst>
          </p:cNvPr>
          <p:cNvSpPr/>
          <p:nvPr userDrawn="1"/>
        </p:nvSpPr>
        <p:spPr>
          <a:xfrm>
            <a:off x="2414575" y="6138344"/>
            <a:ext cx="2730524" cy="409429"/>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7" name="Text Placeholder 32">
            <a:extLst>
              <a:ext uri="{FF2B5EF4-FFF2-40B4-BE49-F238E27FC236}">
                <a16:creationId xmlns:a16="http://schemas.microsoft.com/office/drawing/2014/main" id="{4D0E3F36-7AF6-F24F-93E9-167EE9034723}"/>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C81291F5-1840-564F-9F03-EBBB63FCF3EB}"/>
              </a:ext>
            </a:extLst>
          </p:cNvPr>
          <p:cNvSpPr>
            <a:spLocks noGrp="1"/>
          </p:cNvSpPr>
          <p:nvPr>
            <p:ph type="body" sz="quarter" idx="16" hasCustomPrompt="1"/>
          </p:nvPr>
        </p:nvSpPr>
        <p:spPr>
          <a:xfrm>
            <a:off x="2414575" y="6045038"/>
            <a:ext cx="2730524" cy="437232"/>
          </a:xfrm>
          <a:prstGeom prst="rect">
            <a:avLst/>
          </a:prstGeom>
        </p:spPr>
        <p:txBody>
          <a:bodyPr anchor="ctr">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40623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ur Team x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DACEC13F-B833-7D43-B5B8-A38F7599A06B}"/>
              </a:ext>
            </a:extLst>
          </p:cNvPr>
          <p:cNvSpPr/>
          <p:nvPr userDrawn="1"/>
        </p:nvSpPr>
        <p:spPr>
          <a:xfrm>
            <a:off x="1128061" y="3111751"/>
            <a:ext cx="2136488" cy="1391850"/>
          </a:xfrm>
          <a:custGeom>
            <a:avLst/>
            <a:gdLst>
              <a:gd name="connsiteX0" fmla="*/ 0 w 2136488"/>
              <a:gd name="connsiteY0" fmla="*/ 0 h 1391850"/>
              <a:gd name="connsiteX1" fmla="*/ 1088153 w 2136488"/>
              <a:gd name="connsiteY1" fmla="*/ 0 h 1391850"/>
              <a:gd name="connsiteX2" fmla="*/ 1088153 w 2136488"/>
              <a:gd name="connsiteY2" fmla="*/ 1256489 h 1391850"/>
              <a:gd name="connsiteX3" fmla="*/ 2136488 w 2136488"/>
              <a:gd name="connsiteY3" fmla="*/ 1256489 h 1391850"/>
              <a:gd name="connsiteX4" fmla="*/ 2136488 w 2136488"/>
              <a:gd name="connsiteY4" fmla="*/ 1391850 h 1391850"/>
              <a:gd name="connsiteX5" fmla="*/ 0 w 2136488"/>
              <a:gd name="connsiteY5" fmla="*/ 1391850 h 139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6488" h="1391850">
                <a:moveTo>
                  <a:pt x="0" y="0"/>
                </a:moveTo>
                <a:lnTo>
                  <a:pt x="1088153" y="0"/>
                </a:lnTo>
                <a:lnTo>
                  <a:pt x="1088153" y="1256489"/>
                </a:lnTo>
                <a:lnTo>
                  <a:pt x="2136488" y="1256489"/>
                </a:lnTo>
                <a:lnTo>
                  <a:pt x="2136488" y="1391850"/>
                </a:lnTo>
                <a:lnTo>
                  <a:pt x="0" y="1391850"/>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628D90B-5E63-7D4F-82A1-F4731BFE933F}"/>
              </a:ext>
            </a:extLst>
          </p:cNvPr>
          <p:cNvSpPr/>
          <p:nvPr userDrawn="1"/>
        </p:nvSpPr>
        <p:spPr>
          <a:xfrm>
            <a:off x="4907049" y="1517040"/>
            <a:ext cx="1619408" cy="2423269"/>
          </a:xfrm>
          <a:custGeom>
            <a:avLst/>
            <a:gdLst>
              <a:gd name="connsiteX0" fmla="*/ 0 w 1619408"/>
              <a:gd name="connsiteY0" fmla="*/ 0 h 2423269"/>
              <a:gd name="connsiteX1" fmla="*/ 1619408 w 1619408"/>
              <a:gd name="connsiteY1" fmla="*/ 0 h 2423269"/>
              <a:gd name="connsiteX2" fmla="*/ 1619408 w 1619408"/>
              <a:gd name="connsiteY2" fmla="*/ 2423269 h 2423269"/>
              <a:gd name="connsiteX3" fmla="*/ 1467979 w 1619408"/>
              <a:gd name="connsiteY3" fmla="*/ 2423269 h 2423269"/>
              <a:gd name="connsiteX4" fmla="*/ 1467979 w 1619408"/>
              <a:gd name="connsiteY4" fmla="*/ 853372 h 2423269"/>
              <a:gd name="connsiteX5" fmla="*/ 0 w 1619408"/>
              <a:gd name="connsiteY5" fmla="*/ 853372 h 242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408" h="2423269">
                <a:moveTo>
                  <a:pt x="0" y="0"/>
                </a:moveTo>
                <a:lnTo>
                  <a:pt x="1619408" y="0"/>
                </a:lnTo>
                <a:lnTo>
                  <a:pt x="1619408" y="2423269"/>
                </a:lnTo>
                <a:lnTo>
                  <a:pt x="1467979" y="2423269"/>
                </a:lnTo>
                <a:lnTo>
                  <a:pt x="1467979" y="853372"/>
                </a:lnTo>
                <a:lnTo>
                  <a:pt x="0" y="853372"/>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8274E73B-B6E9-CB48-A932-D93EA6723812}"/>
              </a:ext>
            </a:extLst>
          </p:cNvPr>
          <p:cNvSpPr/>
          <p:nvPr userDrawn="1"/>
        </p:nvSpPr>
        <p:spPr>
          <a:xfrm>
            <a:off x="1638690" y="6340442"/>
            <a:ext cx="1516528" cy="1828879"/>
          </a:xfrm>
          <a:custGeom>
            <a:avLst/>
            <a:gdLst>
              <a:gd name="connsiteX0" fmla="*/ 0 w 1516528"/>
              <a:gd name="connsiteY0" fmla="*/ 0 h 1828879"/>
              <a:gd name="connsiteX1" fmla="*/ 1516528 w 1516528"/>
              <a:gd name="connsiteY1" fmla="*/ 0 h 1828879"/>
              <a:gd name="connsiteX2" fmla="*/ 1516528 w 1516528"/>
              <a:gd name="connsiteY2" fmla="*/ 1828879 h 1828879"/>
              <a:gd name="connsiteX3" fmla="*/ 1158543 w 1516528"/>
              <a:gd name="connsiteY3" fmla="*/ 1828879 h 1828879"/>
              <a:gd name="connsiteX4" fmla="*/ 1158543 w 1516528"/>
              <a:gd name="connsiteY4" fmla="*/ 462634 h 1828879"/>
              <a:gd name="connsiteX5" fmla="*/ 0 w 1516528"/>
              <a:gd name="connsiteY5" fmla="*/ 462634 h 18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528" h="1828879">
                <a:moveTo>
                  <a:pt x="0" y="0"/>
                </a:moveTo>
                <a:lnTo>
                  <a:pt x="1516528" y="0"/>
                </a:lnTo>
                <a:lnTo>
                  <a:pt x="1516528" y="1828879"/>
                </a:lnTo>
                <a:lnTo>
                  <a:pt x="1158543" y="1828879"/>
                </a:lnTo>
                <a:lnTo>
                  <a:pt x="1158543" y="462634"/>
                </a:lnTo>
                <a:lnTo>
                  <a:pt x="0" y="462634"/>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704F0320-8FD3-F644-8B22-29A33671354B}"/>
              </a:ext>
            </a:extLst>
          </p:cNvPr>
          <p:cNvSpPr/>
          <p:nvPr userDrawn="1"/>
        </p:nvSpPr>
        <p:spPr>
          <a:xfrm>
            <a:off x="4814656" y="5949705"/>
            <a:ext cx="1817216" cy="2219616"/>
          </a:xfrm>
          <a:custGeom>
            <a:avLst/>
            <a:gdLst>
              <a:gd name="connsiteX0" fmla="*/ 0 w 1817216"/>
              <a:gd name="connsiteY0" fmla="*/ 0 h 2219616"/>
              <a:gd name="connsiteX1" fmla="*/ 1817216 w 1817216"/>
              <a:gd name="connsiteY1" fmla="*/ 0 h 2219616"/>
              <a:gd name="connsiteX2" fmla="*/ 1817216 w 1817216"/>
              <a:gd name="connsiteY2" fmla="*/ 2219616 h 2219616"/>
              <a:gd name="connsiteX3" fmla="*/ 941142 w 1817216"/>
              <a:gd name="connsiteY3" fmla="*/ 2219616 h 2219616"/>
              <a:gd name="connsiteX4" fmla="*/ 941142 w 1817216"/>
              <a:gd name="connsiteY4" fmla="*/ 751545 h 2219616"/>
              <a:gd name="connsiteX5" fmla="*/ 0 w 1817216"/>
              <a:gd name="connsiteY5" fmla="*/ 751545 h 221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7216" h="2219616">
                <a:moveTo>
                  <a:pt x="0" y="0"/>
                </a:moveTo>
                <a:lnTo>
                  <a:pt x="1817216" y="0"/>
                </a:lnTo>
                <a:lnTo>
                  <a:pt x="1817216" y="2219616"/>
                </a:lnTo>
                <a:lnTo>
                  <a:pt x="941142" y="2219616"/>
                </a:lnTo>
                <a:lnTo>
                  <a:pt x="941142" y="751545"/>
                </a:lnTo>
                <a:lnTo>
                  <a:pt x="0" y="751545"/>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3" name="Picture Placeholder 9">
            <a:extLst>
              <a:ext uri="{FF2B5EF4-FFF2-40B4-BE49-F238E27FC236}">
                <a16:creationId xmlns:a16="http://schemas.microsoft.com/office/drawing/2014/main" id="{F09FD51C-B432-7F4A-B8E2-549DAD0C2325}"/>
              </a:ext>
            </a:extLst>
          </p:cNvPr>
          <p:cNvSpPr>
            <a:spLocks noGrp="1"/>
          </p:cNvSpPr>
          <p:nvPr>
            <p:ph type="pic" sz="quarter" idx="18"/>
          </p:nvPr>
        </p:nvSpPr>
        <p:spPr>
          <a:xfrm>
            <a:off x="2216214" y="2730363"/>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4" name="Picture Placeholder 10">
            <a:extLst>
              <a:ext uri="{FF2B5EF4-FFF2-40B4-BE49-F238E27FC236}">
                <a16:creationId xmlns:a16="http://schemas.microsoft.com/office/drawing/2014/main" id="{F5543256-485A-0741-A4A1-767D04F98764}"/>
              </a:ext>
            </a:extLst>
          </p:cNvPr>
          <p:cNvSpPr>
            <a:spLocks noGrp="1"/>
          </p:cNvSpPr>
          <p:nvPr>
            <p:ph type="pic" sz="quarter" idx="19"/>
          </p:nvPr>
        </p:nvSpPr>
        <p:spPr>
          <a:xfrm>
            <a:off x="4702267" y="237041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5" name="Picture Placeholder 11">
            <a:extLst>
              <a:ext uri="{FF2B5EF4-FFF2-40B4-BE49-F238E27FC236}">
                <a16:creationId xmlns:a16="http://schemas.microsoft.com/office/drawing/2014/main" id="{82213BF1-228D-2240-83AB-67F0DFDBFC87}"/>
              </a:ext>
            </a:extLst>
          </p:cNvPr>
          <p:cNvSpPr>
            <a:spLocks noGrp="1"/>
          </p:cNvSpPr>
          <p:nvPr>
            <p:ph type="pic" sz="quarter" idx="20"/>
          </p:nvPr>
        </p:nvSpPr>
        <p:spPr>
          <a:xfrm>
            <a:off x="4083037" y="670125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6" name="Picture Placeholder 12">
            <a:extLst>
              <a:ext uri="{FF2B5EF4-FFF2-40B4-BE49-F238E27FC236}">
                <a16:creationId xmlns:a16="http://schemas.microsoft.com/office/drawing/2014/main" id="{6B6669A6-13E0-2E4E-A375-0AD801CF6B5C}"/>
              </a:ext>
            </a:extLst>
          </p:cNvPr>
          <p:cNvSpPr>
            <a:spLocks noGrp="1"/>
          </p:cNvSpPr>
          <p:nvPr>
            <p:ph type="pic" sz="quarter" idx="21"/>
          </p:nvPr>
        </p:nvSpPr>
        <p:spPr>
          <a:xfrm>
            <a:off x="1124472" y="680307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8" name="Text Placeholder 32">
            <a:extLst>
              <a:ext uri="{FF2B5EF4-FFF2-40B4-BE49-F238E27FC236}">
                <a16:creationId xmlns:a16="http://schemas.microsoft.com/office/drawing/2014/main" id="{3F8B77A3-88AE-3048-927E-8C8679FC180D}"/>
              </a:ext>
            </a:extLst>
          </p:cNvPr>
          <p:cNvSpPr>
            <a:spLocks noGrp="1"/>
          </p:cNvSpPr>
          <p:nvPr>
            <p:ph type="body" sz="quarter" idx="14" hasCustomPrompt="1"/>
          </p:nvPr>
        </p:nvSpPr>
        <p:spPr>
          <a:xfrm>
            <a:off x="2224735" y="221353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9" name="Text Placeholder 32">
            <a:extLst>
              <a:ext uri="{FF2B5EF4-FFF2-40B4-BE49-F238E27FC236}">
                <a16:creationId xmlns:a16="http://schemas.microsoft.com/office/drawing/2014/main" id="{0F210584-3EBA-974E-AFB4-2313A0248EC3}"/>
              </a:ext>
            </a:extLst>
          </p:cNvPr>
          <p:cNvSpPr>
            <a:spLocks noGrp="1"/>
          </p:cNvSpPr>
          <p:nvPr>
            <p:ph type="body" sz="quarter" idx="13" hasCustomPrompt="1"/>
          </p:nvPr>
        </p:nvSpPr>
        <p:spPr>
          <a:xfrm>
            <a:off x="1093739" y="1244403"/>
            <a:ext cx="4690030"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40" name="Text Placeholder 32">
            <a:extLst>
              <a:ext uri="{FF2B5EF4-FFF2-40B4-BE49-F238E27FC236}">
                <a16:creationId xmlns:a16="http://schemas.microsoft.com/office/drawing/2014/main" id="{8829BF07-C6F3-9F44-A976-BB1AC039CA3C}"/>
              </a:ext>
            </a:extLst>
          </p:cNvPr>
          <p:cNvSpPr>
            <a:spLocks noGrp="1"/>
          </p:cNvSpPr>
          <p:nvPr>
            <p:ph type="body" sz="quarter" idx="22" hasCustomPrompt="1"/>
          </p:nvPr>
        </p:nvSpPr>
        <p:spPr>
          <a:xfrm>
            <a:off x="2216214" y="447501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1" name="Text Placeholder 32">
            <a:extLst>
              <a:ext uri="{FF2B5EF4-FFF2-40B4-BE49-F238E27FC236}">
                <a16:creationId xmlns:a16="http://schemas.microsoft.com/office/drawing/2014/main" id="{A0EEF9E5-67C6-7944-ADB0-807F8EEBB6CB}"/>
              </a:ext>
            </a:extLst>
          </p:cNvPr>
          <p:cNvSpPr>
            <a:spLocks noGrp="1"/>
          </p:cNvSpPr>
          <p:nvPr>
            <p:ph type="body" sz="quarter" idx="23" hasCustomPrompt="1"/>
          </p:nvPr>
        </p:nvSpPr>
        <p:spPr>
          <a:xfrm>
            <a:off x="2216214" y="491330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49EF9772-1028-754C-A46F-31323DBC59DD}"/>
              </a:ext>
            </a:extLst>
          </p:cNvPr>
          <p:cNvSpPr>
            <a:spLocks noGrp="1"/>
          </p:cNvSpPr>
          <p:nvPr>
            <p:ph type="body" sz="quarter" idx="24" hasCustomPrompt="1"/>
          </p:nvPr>
        </p:nvSpPr>
        <p:spPr>
          <a:xfrm>
            <a:off x="4702267" y="1898907"/>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3" name="Text Placeholder 32">
            <a:extLst>
              <a:ext uri="{FF2B5EF4-FFF2-40B4-BE49-F238E27FC236}">
                <a16:creationId xmlns:a16="http://schemas.microsoft.com/office/drawing/2014/main" id="{5FF0358F-425E-7C40-88FB-C77D2C184BE0}"/>
              </a:ext>
            </a:extLst>
          </p:cNvPr>
          <p:cNvSpPr>
            <a:spLocks noGrp="1"/>
          </p:cNvSpPr>
          <p:nvPr>
            <p:ph type="body" sz="quarter" idx="25" hasCustomPrompt="1"/>
          </p:nvPr>
        </p:nvSpPr>
        <p:spPr>
          <a:xfrm>
            <a:off x="4693746" y="4160384"/>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4" name="Text Placeholder 32">
            <a:extLst>
              <a:ext uri="{FF2B5EF4-FFF2-40B4-BE49-F238E27FC236}">
                <a16:creationId xmlns:a16="http://schemas.microsoft.com/office/drawing/2014/main" id="{E58A7195-0E1B-D64D-A589-96514FF77504}"/>
              </a:ext>
            </a:extLst>
          </p:cNvPr>
          <p:cNvSpPr>
            <a:spLocks noGrp="1"/>
          </p:cNvSpPr>
          <p:nvPr>
            <p:ph type="body" sz="quarter" idx="26" hasCustomPrompt="1"/>
          </p:nvPr>
        </p:nvSpPr>
        <p:spPr>
          <a:xfrm>
            <a:off x="4693746" y="4598677"/>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C4F6ED9E-ABD8-0540-8A8E-09328229E047}"/>
              </a:ext>
            </a:extLst>
          </p:cNvPr>
          <p:cNvSpPr>
            <a:spLocks noGrp="1"/>
          </p:cNvSpPr>
          <p:nvPr>
            <p:ph type="body" sz="quarter" idx="27" hasCustomPrompt="1"/>
          </p:nvPr>
        </p:nvSpPr>
        <p:spPr>
          <a:xfrm>
            <a:off x="1125265" y="6319053"/>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6" name="Text Placeholder 32">
            <a:extLst>
              <a:ext uri="{FF2B5EF4-FFF2-40B4-BE49-F238E27FC236}">
                <a16:creationId xmlns:a16="http://schemas.microsoft.com/office/drawing/2014/main" id="{EFF0D196-C1DA-5B4D-8061-AA1F267AA92F}"/>
              </a:ext>
            </a:extLst>
          </p:cNvPr>
          <p:cNvSpPr>
            <a:spLocks noGrp="1"/>
          </p:cNvSpPr>
          <p:nvPr>
            <p:ph type="body" sz="quarter" idx="28" hasCustomPrompt="1"/>
          </p:nvPr>
        </p:nvSpPr>
        <p:spPr>
          <a:xfrm>
            <a:off x="1116744" y="8580530"/>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7" name="Text Placeholder 32">
            <a:extLst>
              <a:ext uri="{FF2B5EF4-FFF2-40B4-BE49-F238E27FC236}">
                <a16:creationId xmlns:a16="http://schemas.microsoft.com/office/drawing/2014/main" id="{ECD7C07D-8939-D54E-93E5-F30D9AAC8982}"/>
              </a:ext>
            </a:extLst>
          </p:cNvPr>
          <p:cNvSpPr>
            <a:spLocks noGrp="1"/>
          </p:cNvSpPr>
          <p:nvPr>
            <p:ph type="body" sz="quarter" idx="29" hasCustomPrompt="1"/>
          </p:nvPr>
        </p:nvSpPr>
        <p:spPr>
          <a:xfrm>
            <a:off x="1116744" y="9018823"/>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8" name="Text Placeholder 32">
            <a:extLst>
              <a:ext uri="{FF2B5EF4-FFF2-40B4-BE49-F238E27FC236}">
                <a16:creationId xmlns:a16="http://schemas.microsoft.com/office/drawing/2014/main" id="{2CF4CE86-5BB6-AF44-9D0B-D7EC62FEA6EA}"/>
              </a:ext>
            </a:extLst>
          </p:cNvPr>
          <p:cNvSpPr>
            <a:spLocks noGrp="1"/>
          </p:cNvSpPr>
          <p:nvPr>
            <p:ph type="body" sz="quarter" idx="30" hasCustomPrompt="1"/>
          </p:nvPr>
        </p:nvSpPr>
        <p:spPr>
          <a:xfrm>
            <a:off x="4083037" y="626070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9" name="Text Placeholder 32">
            <a:extLst>
              <a:ext uri="{FF2B5EF4-FFF2-40B4-BE49-F238E27FC236}">
                <a16:creationId xmlns:a16="http://schemas.microsoft.com/office/drawing/2014/main" id="{B146847D-3754-9D4A-8D4D-DB187F6850AA}"/>
              </a:ext>
            </a:extLst>
          </p:cNvPr>
          <p:cNvSpPr>
            <a:spLocks noGrp="1"/>
          </p:cNvSpPr>
          <p:nvPr>
            <p:ph type="body" sz="quarter" idx="31" hasCustomPrompt="1"/>
          </p:nvPr>
        </p:nvSpPr>
        <p:spPr>
          <a:xfrm>
            <a:off x="4074516" y="852218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50" name="Text Placeholder 32">
            <a:extLst>
              <a:ext uri="{FF2B5EF4-FFF2-40B4-BE49-F238E27FC236}">
                <a16:creationId xmlns:a16="http://schemas.microsoft.com/office/drawing/2014/main" id="{A74706B2-E563-F843-9AB5-7DFDC9A60F27}"/>
              </a:ext>
            </a:extLst>
          </p:cNvPr>
          <p:cNvSpPr>
            <a:spLocks noGrp="1"/>
          </p:cNvSpPr>
          <p:nvPr>
            <p:ph type="body" sz="quarter" idx="32" hasCustomPrompt="1"/>
          </p:nvPr>
        </p:nvSpPr>
        <p:spPr>
          <a:xfrm>
            <a:off x="4074516" y="896047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1" name="Date Placeholder 3">
            <a:extLst>
              <a:ext uri="{FF2B5EF4-FFF2-40B4-BE49-F238E27FC236}">
                <a16:creationId xmlns:a16="http://schemas.microsoft.com/office/drawing/2014/main" id="{126F45C0-0C6D-B84C-AE6F-60B61AECAD71}"/>
              </a:ext>
            </a:extLst>
          </p:cNvPr>
          <p:cNvSpPr>
            <a:spLocks noGrp="1"/>
          </p:cNvSpPr>
          <p:nvPr>
            <p:ph type="dt" sz="half" idx="11"/>
          </p:nvPr>
        </p:nvSpPr>
        <p:spPr>
          <a:xfrm>
            <a:off x="519728"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2874173E-8B9C-124A-9379-B92FB323D854}" type="datetime1">
              <a:rPr lang="en-IE" smtClean="0"/>
              <a:pPr/>
              <a:t>07/07/2023</a:t>
            </a:fld>
            <a:endParaRPr lang="en-US" dirty="0"/>
          </a:p>
        </p:txBody>
      </p:sp>
      <p:sp>
        <p:nvSpPr>
          <p:cNvPr id="52" name="Footer Placeholder 4">
            <a:extLst>
              <a:ext uri="{FF2B5EF4-FFF2-40B4-BE49-F238E27FC236}">
                <a16:creationId xmlns:a16="http://schemas.microsoft.com/office/drawing/2014/main" id="{1D58B4ED-50EC-B24A-9CA6-2C4F0A47E229}"/>
              </a:ext>
            </a:extLst>
          </p:cNvPr>
          <p:cNvSpPr>
            <a:spLocks noGrp="1"/>
          </p:cNvSpPr>
          <p:nvPr>
            <p:ph type="ftr" sz="quarter" idx="12"/>
          </p:nvPr>
        </p:nvSpPr>
        <p:spPr>
          <a:xfrm>
            <a:off x="2504143" y="9909729"/>
            <a:ext cx="2551390" cy="569240"/>
          </a:xfrm>
          <a:prstGeom prst="rect">
            <a:avLst/>
          </a:prstGeom>
        </p:spPr>
        <p:txBody>
          <a:bodyPr/>
          <a:lstStyle>
            <a:lvl1pPr>
              <a:defRPr>
                <a:latin typeface="Calibri" panose="020F0502020204030204" pitchFamily="34" charset="0"/>
                <a:cs typeface="Calibri" panose="020F0502020204030204" pitchFamily="34" charset="0"/>
              </a:defRPr>
            </a:lvl1pPr>
          </a:lstStyle>
          <a:p>
            <a:endParaRPr lang="en-US" dirty="0"/>
          </a:p>
        </p:txBody>
      </p:sp>
      <p:sp>
        <p:nvSpPr>
          <p:cNvPr id="53" name="Slide Number Placeholder 5">
            <a:extLst>
              <a:ext uri="{FF2B5EF4-FFF2-40B4-BE49-F238E27FC236}">
                <a16:creationId xmlns:a16="http://schemas.microsoft.com/office/drawing/2014/main" id="{E4F967B7-79ED-7149-91EB-F171F8FF7CCA}"/>
              </a:ext>
            </a:extLst>
          </p:cNvPr>
          <p:cNvSpPr>
            <a:spLocks noGrp="1"/>
          </p:cNvSpPr>
          <p:nvPr>
            <p:ph type="sldNum" sz="quarter" idx="33"/>
          </p:nvPr>
        </p:nvSpPr>
        <p:spPr>
          <a:xfrm>
            <a:off x="5339020"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499764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8316AF1-885A-B942-8FAF-9CD473ABB6D9}"/>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A777F17A-55E1-A843-A04B-163D216D8228}"/>
              </a:ext>
            </a:extLst>
          </p:cNvPr>
          <p:cNvGrpSpPr/>
          <p:nvPr userDrawn="1"/>
        </p:nvGrpSpPr>
        <p:grpSpPr>
          <a:xfrm>
            <a:off x="7119931" y="6749816"/>
            <a:ext cx="317393" cy="3412980"/>
            <a:chOff x="7119931" y="6749816"/>
            <a:chExt cx="317393" cy="3412980"/>
          </a:xfrm>
        </p:grpSpPr>
        <p:sp>
          <p:nvSpPr>
            <p:cNvPr id="8" name="Rectangle 7">
              <a:extLst>
                <a:ext uri="{FF2B5EF4-FFF2-40B4-BE49-F238E27FC236}">
                  <a16:creationId xmlns:a16="http://schemas.microsoft.com/office/drawing/2014/main" id="{5DCFFD46-5C71-4E44-8047-D7EB4972BAEA}"/>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0D7429F2-8AE1-2644-B650-159047BA29E2}"/>
                </a:ext>
              </a:extLst>
            </p:cNvPr>
            <p:cNvGrpSpPr/>
            <p:nvPr userDrawn="1"/>
          </p:nvGrpSpPr>
          <p:grpSpPr>
            <a:xfrm rot="20700000">
              <a:off x="7119931" y="10024223"/>
              <a:ext cx="317393" cy="138573"/>
              <a:chOff x="3407362" y="9340156"/>
              <a:chExt cx="1351985" cy="590273"/>
            </a:xfrm>
          </p:grpSpPr>
          <p:sp>
            <p:nvSpPr>
              <p:cNvPr id="10" name="Freeform 9">
                <a:extLst>
                  <a:ext uri="{FF2B5EF4-FFF2-40B4-BE49-F238E27FC236}">
                    <a16:creationId xmlns:a16="http://schemas.microsoft.com/office/drawing/2014/main" id="{5A1D312F-604E-A44D-9F24-4EEE16728D60}"/>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 name="Graphic 2">
                <a:extLst>
                  <a:ext uri="{FF2B5EF4-FFF2-40B4-BE49-F238E27FC236}">
                    <a16:creationId xmlns:a16="http://schemas.microsoft.com/office/drawing/2014/main" id="{B6EAF90B-79FB-034A-B85D-33ACD93B9CE0}"/>
                  </a:ext>
                </a:extLst>
              </p:cNvPr>
              <p:cNvGrpSpPr/>
              <p:nvPr/>
            </p:nvGrpSpPr>
            <p:grpSpPr>
              <a:xfrm>
                <a:off x="3407362" y="9340156"/>
                <a:ext cx="1351985" cy="590273"/>
                <a:chOff x="3357879" y="5072538"/>
                <a:chExt cx="593407" cy="259080"/>
              </a:xfrm>
              <a:solidFill>
                <a:srgbClr val="FFFFFF"/>
              </a:solidFill>
            </p:grpSpPr>
            <p:sp>
              <p:nvSpPr>
                <p:cNvPr id="12" name="Freeform 11">
                  <a:extLst>
                    <a:ext uri="{FF2B5EF4-FFF2-40B4-BE49-F238E27FC236}">
                      <a16:creationId xmlns:a16="http://schemas.microsoft.com/office/drawing/2014/main" id="{C3B1395F-D711-1F40-95D9-50BC2A6FCDD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52075F8E-F125-734B-BE46-DE73E394EB9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7EB8AD70-9DD3-174D-A56D-7C07CF2D8A09}"/>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61" r:id="rId3"/>
    <p:sldLayoutId id="2147483779" r:id="rId4"/>
    <p:sldLayoutId id="2147483782" r:id="rId5"/>
    <p:sldLayoutId id="2147483788" r:id="rId6"/>
    <p:sldLayoutId id="2147483756" r:id="rId7"/>
    <p:sldLayoutId id="2147483774" r:id="rId8"/>
    <p:sldLayoutId id="2147483757" r:id="rId9"/>
    <p:sldLayoutId id="2147483778" r:id="rId10"/>
    <p:sldLayoutId id="2147483777" r:id="rId11"/>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18/10/relationships/comments" Target="../comments/modernComment_17D_4E0A09A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pxhere.com/en/photo/839693"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youtube.com/watch?v=dpb4AGT684U" TargetMode="External"/><Relationship Id="rId5" Type="http://schemas.openxmlformats.org/officeDocument/2006/relationships/image" Target="../media/image3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8" Type="http://schemas.openxmlformats.org/officeDocument/2006/relationships/hyperlink" Target="https://climatechampions.how/communities-in-action-compendium/" TargetMode="External"/><Relationship Id="rId3" Type="http://schemas.openxmlformats.org/officeDocument/2006/relationships/image" Target="../media/image43.png"/><Relationship Id="rId7" Type="http://schemas.openxmlformats.org/officeDocument/2006/relationships/hyperlink" Target="https://climatechampions.how/"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svg"/><Relationship Id="rId9" Type="http://schemas.openxmlformats.org/officeDocument/2006/relationships/hyperlink" Target="https://climatechampions.how/online-course-e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5.xml"/><Relationship Id="rId5" Type="http://schemas.openxmlformats.org/officeDocument/2006/relationships/hyperlink" Target="https://www.youtube.com/watch?v=BJDN0cpxJv4&amp;ab_channel=ResearchtoAction"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a:extLst>
              <a:ext uri="{FF2B5EF4-FFF2-40B4-BE49-F238E27FC236}">
                <a16:creationId xmlns:a16="http://schemas.microsoft.com/office/drawing/2014/main" id="{99F7B8F9-6EF2-4255-F050-D7E5799AF31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107"/>
          <a:stretch/>
        </p:blipFill>
        <p:spPr>
          <a:xfrm>
            <a:off x="-1" y="2476502"/>
            <a:ext cx="7559675" cy="6351587"/>
          </a:xfrm>
        </p:spPr>
      </p:pic>
      <p:grpSp>
        <p:nvGrpSpPr>
          <p:cNvPr id="12" name="Graphic 2">
            <a:extLst>
              <a:ext uri="{FF2B5EF4-FFF2-40B4-BE49-F238E27FC236}">
                <a16:creationId xmlns:a16="http://schemas.microsoft.com/office/drawing/2014/main" id="{B7D5E77C-1BB9-B344-8CA7-EF6EFE4FCAEC}"/>
              </a:ext>
            </a:extLst>
          </p:cNvPr>
          <p:cNvGrpSpPr/>
          <p:nvPr/>
        </p:nvGrpSpPr>
        <p:grpSpPr>
          <a:xfrm rot="16200000">
            <a:off x="-1421397" y="6194874"/>
            <a:ext cx="5045755" cy="2202962"/>
            <a:chOff x="3357879" y="5072538"/>
            <a:chExt cx="593407" cy="259080"/>
          </a:xfrm>
          <a:solidFill>
            <a:srgbClr val="EB7339"/>
          </a:solidFill>
        </p:grpSpPr>
        <p:sp>
          <p:nvSpPr>
            <p:cNvPr id="13" name="Freeform 12">
              <a:extLst>
                <a:ext uri="{FF2B5EF4-FFF2-40B4-BE49-F238E27FC236}">
                  <a16:creationId xmlns:a16="http://schemas.microsoft.com/office/drawing/2014/main" id="{E2BE36FC-6758-2F4A-BBF8-E940C32FBEE3}"/>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F4C0ED9-61DC-264B-978E-919329A9E6C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1E87753-28F7-7440-B464-59E0D5B0F0C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Rectangle 5">
            <a:extLst>
              <a:ext uri="{FF2B5EF4-FFF2-40B4-BE49-F238E27FC236}">
                <a16:creationId xmlns:a16="http://schemas.microsoft.com/office/drawing/2014/main" id="{B38C70E5-89C8-9ABF-52AF-75F91ABFEFF8}"/>
              </a:ext>
            </a:extLst>
          </p:cNvPr>
          <p:cNvSpPr/>
          <p:nvPr/>
        </p:nvSpPr>
        <p:spPr>
          <a:xfrm>
            <a:off x="1667708" y="7326771"/>
            <a:ext cx="3411187" cy="57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4A1B5063-7905-57A1-B191-C90475597506}"/>
              </a:ext>
            </a:extLst>
          </p:cNvPr>
          <p:cNvSpPr txBox="1"/>
          <p:nvPr/>
        </p:nvSpPr>
        <p:spPr>
          <a:xfrm>
            <a:off x="1851730" y="7379069"/>
            <a:ext cx="3227165" cy="523220"/>
          </a:xfrm>
          <a:prstGeom prst="rect">
            <a:avLst/>
          </a:prstGeom>
          <a:noFill/>
        </p:spPr>
        <p:txBody>
          <a:bodyPr wrap="none" rtlCol="0">
            <a:spAutoFit/>
          </a:bodyPr>
          <a:lstStyle/>
          <a:p>
            <a:r>
              <a:rPr lang="en-US" sz="2800" b="1" dirty="0">
                <a:solidFill>
                  <a:srgbClr val="EB7339"/>
                </a:solidFill>
                <a:latin typeface="Calibri" panose="020F0502020204030204" pitchFamily="34" charset="0"/>
                <a:cs typeface="Calibri" panose="020F0502020204030204" pitchFamily="34" charset="0"/>
              </a:rPr>
              <a:t>THEORY OF CHANGE</a:t>
            </a:r>
          </a:p>
        </p:txBody>
      </p:sp>
      <p:sp>
        <p:nvSpPr>
          <p:cNvPr id="8" name="Rectangle 7">
            <a:extLst>
              <a:ext uri="{FF2B5EF4-FFF2-40B4-BE49-F238E27FC236}">
                <a16:creationId xmlns:a16="http://schemas.microsoft.com/office/drawing/2014/main" id="{270A3094-D44C-3068-4041-0117A050C35D}"/>
              </a:ext>
            </a:extLst>
          </p:cNvPr>
          <p:cNvSpPr/>
          <p:nvPr/>
        </p:nvSpPr>
        <p:spPr>
          <a:xfrm>
            <a:off x="1667708" y="8003311"/>
            <a:ext cx="3227165" cy="57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FFA50BF0-4646-9C18-4FDC-1287F85208B7}"/>
              </a:ext>
            </a:extLst>
          </p:cNvPr>
          <p:cNvSpPr txBox="1"/>
          <p:nvPr/>
        </p:nvSpPr>
        <p:spPr>
          <a:xfrm>
            <a:off x="1851730" y="8055609"/>
            <a:ext cx="2860783" cy="523220"/>
          </a:xfrm>
          <a:prstGeom prst="rect">
            <a:avLst/>
          </a:prstGeom>
          <a:noFill/>
        </p:spPr>
        <p:txBody>
          <a:bodyPr wrap="none" rtlCol="0">
            <a:spAutoFit/>
          </a:bodyPr>
          <a:lstStyle/>
          <a:p>
            <a:r>
              <a:rPr lang="en-US" sz="2800" b="1" dirty="0">
                <a:solidFill>
                  <a:srgbClr val="EB7339"/>
                </a:solidFill>
                <a:latin typeface="Calibri" panose="020F0502020204030204" pitchFamily="34" charset="0"/>
                <a:cs typeface="Calibri" panose="020F0502020204030204" pitchFamily="34" charset="0"/>
              </a:rPr>
              <a:t>PRACTICAL GUIDE</a:t>
            </a:r>
          </a:p>
        </p:txBody>
      </p:sp>
    </p:spTree>
    <p:extLst>
      <p:ext uri="{BB962C8B-B14F-4D97-AF65-F5344CB8AC3E}">
        <p14:creationId xmlns:p14="http://schemas.microsoft.com/office/powerpoint/2010/main" val="45067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9979170"/>
            <a:ext cx="300672" cy="266594"/>
          </a:xfrm>
          <a:prstGeom prst="rect">
            <a:avLst/>
          </a:prstGeom>
        </p:spPr>
        <p:txBody>
          <a:bodyPr/>
          <a:lstStyle/>
          <a:p>
            <a:fld id="{48F63A3B-78C7-47BE-AE5E-E10140E04643}" type="slidenum">
              <a:rPr lang="en-US" smtClean="0"/>
              <a:t>10</a:t>
            </a:fld>
            <a:endParaRPr lang="en-US" dirty="0"/>
          </a:p>
        </p:txBody>
      </p:sp>
      <p:sp>
        <p:nvSpPr>
          <p:cNvPr id="12" name="Slide Number Placeholder 3">
            <a:extLst>
              <a:ext uri="{FF2B5EF4-FFF2-40B4-BE49-F238E27FC236}">
                <a16:creationId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10</a:t>
            </a:fld>
            <a:endParaRPr lang="en-US" dirty="0"/>
          </a:p>
        </p:txBody>
      </p:sp>
      <p:cxnSp>
        <p:nvCxnSpPr>
          <p:cNvPr id="20" name="Straight Connector 19">
            <a:extLst>
              <a:ext uri="{FF2B5EF4-FFF2-40B4-BE49-F238E27FC236}">
                <a16:creationId xmlns:a16="http://schemas.microsoft.com/office/drawing/2014/main" id="{10C6676C-862B-FED0-5B43-636A60F4352F}"/>
              </a:ext>
            </a:extLst>
          </p:cNvPr>
          <p:cNvCxnSpPr>
            <a:cxnSpLocks/>
          </p:cNvCxnSpPr>
          <p:nvPr/>
        </p:nvCxnSpPr>
        <p:spPr>
          <a:xfrm flipV="1">
            <a:off x="6847161" y="911527"/>
            <a:ext cx="0" cy="142654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05ABF60-9456-2EED-3875-D535810FA25A}"/>
              </a:ext>
            </a:extLst>
          </p:cNvPr>
          <p:cNvCxnSpPr>
            <a:cxnSpLocks/>
          </p:cNvCxnSpPr>
          <p:nvPr/>
        </p:nvCxnSpPr>
        <p:spPr>
          <a:xfrm flipH="1">
            <a:off x="6514650" y="919116"/>
            <a:ext cx="3313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5321F725-D0C9-6450-B322-364FD236389E}"/>
              </a:ext>
            </a:extLst>
          </p:cNvPr>
          <p:cNvGrpSpPr/>
          <p:nvPr/>
        </p:nvGrpSpPr>
        <p:grpSpPr>
          <a:xfrm rot="10800000" flipH="1">
            <a:off x="743076" y="469900"/>
            <a:ext cx="1783570" cy="499762"/>
            <a:chOff x="1016350" y="11104286"/>
            <a:chExt cx="2420134" cy="4966670"/>
          </a:xfrm>
        </p:grpSpPr>
        <p:cxnSp>
          <p:nvCxnSpPr>
            <p:cNvPr id="47" name="Straight Connector 46">
              <a:extLst>
                <a:ext uri="{FF2B5EF4-FFF2-40B4-BE49-F238E27FC236}">
                  <a16:creationId xmlns:a16="http://schemas.microsoft.com/office/drawing/2014/main" id="{CDB66D1B-535C-2619-44C6-8B8B79D32F5B}"/>
                </a:ext>
              </a:extLst>
            </p:cNvPr>
            <p:cNvCxnSpPr>
              <a:cxnSpLocks/>
            </p:cNvCxnSpPr>
            <p:nvPr/>
          </p:nvCxnSpPr>
          <p:spPr>
            <a:xfrm rot="10800000">
              <a:off x="1016351" y="11111640"/>
              <a:ext cx="2420133"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DB8FDFD-C5BC-A8A6-73DA-E4BB7D457F79}"/>
                </a:ext>
              </a:extLst>
            </p:cNvPr>
            <p:cNvCxnSpPr>
              <a:cxnSpLocks/>
            </p:cNvCxnSpPr>
            <p:nvPr/>
          </p:nvCxnSpPr>
          <p:spPr>
            <a:xfrm rot="10800000" flipH="1" flipV="1">
              <a:off x="1016350" y="11104286"/>
              <a:ext cx="0" cy="496667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7050AC7B-7B3D-4A00-DD77-58E43D624D3F}"/>
              </a:ext>
            </a:extLst>
          </p:cNvPr>
          <p:cNvSpPr/>
          <p:nvPr/>
        </p:nvSpPr>
        <p:spPr>
          <a:xfrm rot="16200000">
            <a:off x="5159772" y="2047449"/>
            <a:ext cx="717672" cy="3341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a:extLst>
              <a:ext uri="{FF2B5EF4-FFF2-40B4-BE49-F238E27FC236}">
                <a16:creationId xmlns:a16="http://schemas.microsoft.com/office/drawing/2014/main" id="{C8C1BA88-A86F-0593-888F-A97059FA0135}"/>
              </a:ext>
            </a:extLst>
          </p:cNvPr>
          <p:cNvCxnSpPr>
            <a:cxnSpLocks/>
          </p:cNvCxnSpPr>
          <p:nvPr/>
        </p:nvCxnSpPr>
        <p:spPr>
          <a:xfrm flipH="1">
            <a:off x="5351529" y="2338067"/>
            <a:ext cx="1494483"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21" name="Text Placeholder 3">
            <a:extLst>
              <a:ext uri="{FF2B5EF4-FFF2-40B4-BE49-F238E27FC236}">
                <a16:creationId xmlns:a16="http://schemas.microsoft.com/office/drawing/2014/main" id="{B0A07307-005A-0F9E-E9A7-64B01192742D}"/>
              </a:ext>
            </a:extLst>
          </p:cNvPr>
          <p:cNvSpPr txBox="1">
            <a:spLocks/>
          </p:cNvSpPr>
          <p:nvPr/>
        </p:nvSpPr>
        <p:spPr>
          <a:xfrm>
            <a:off x="2692806" y="831151"/>
            <a:ext cx="3786390"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en-US" b="1" kern="0" dirty="0">
                <a:solidFill>
                  <a:srgbClr val="404040"/>
                </a:solidFill>
              </a:rPr>
              <a:t>ToC is designed to be iterative and flexible </a:t>
            </a:r>
            <a:r>
              <a:rPr lang="en-US" kern="0" dirty="0">
                <a:solidFill>
                  <a:srgbClr val="404040"/>
                </a:solidFill>
              </a:rPr>
              <a:t>and allows projects to respond to changes in the social, political, or natural environment. This is vital for adaptation </a:t>
            </a:r>
            <a:r>
              <a:rPr lang="en-US" kern="0" dirty="0" err="1">
                <a:solidFill>
                  <a:srgbClr val="404040"/>
                </a:solidFill>
              </a:rPr>
              <a:t>programmes</a:t>
            </a:r>
            <a:r>
              <a:rPr lang="en-US" kern="0" dirty="0">
                <a:solidFill>
                  <a:srgbClr val="404040"/>
                </a:solidFill>
              </a:rPr>
              <a:t>, which need to accommodate dynamic and emerging conditions. This makes ToC a valuable tool for monitoring and evaluation (M&amp;E) as well as adaptation planning.</a:t>
            </a:r>
          </a:p>
        </p:txBody>
      </p:sp>
      <p:grpSp>
        <p:nvGrpSpPr>
          <p:cNvPr id="122" name="Group 121">
            <a:extLst>
              <a:ext uri="{FF2B5EF4-FFF2-40B4-BE49-F238E27FC236}">
                <a16:creationId xmlns:a16="http://schemas.microsoft.com/office/drawing/2014/main" id="{F2E3B2C6-9E50-4AAA-E9BC-2406D6A743B5}"/>
              </a:ext>
            </a:extLst>
          </p:cNvPr>
          <p:cNvGrpSpPr/>
          <p:nvPr/>
        </p:nvGrpSpPr>
        <p:grpSpPr>
          <a:xfrm>
            <a:off x="1976185" y="657357"/>
            <a:ext cx="637790" cy="619042"/>
            <a:chOff x="1154522" y="282747"/>
            <a:chExt cx="718363" cy="697247"/>
          </a:xfrm>
        </p:grpSpPr>
        <p:sp>
          <p:nvSpPr>
            <p:cNvPr id="123" name="Freeform 122">
              <a:extLst>
                <a:ext uri="{FF2B5EF4-FFF2-40B4-BE49-F238E27FC236}">
                  <a16:creationId xmlns:a16="http://schemas.microsoft.com/office/drawing/2014/main" id="{1D97DDD5-2AD9-1636-45E7-2FC8D659F412}"/>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24" name="Text Placeholder 3">
              <a:extLst>
                <a:ext uri="{FF2B5EF4-FFF2-40B4-BE49-F238E27FC236}">
                  <a16:creationId xmlns:a16="http://schemas.microsoft.com/office/drawing/2014/main" id="{398BD502-E136-5434-952F-B63711B4756C}"/>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03</a:t>
              </a:r>
              <a:endParaRPr lang="en-US" dirty="0">
                <a:solidFill>
                  <a:schemeClr val="bg1"/>
                </a:solidFill>
              </a:endParaRPr>
            </a:p>
          </p:txBody>
        </p:sp>
      </p:grpSp>
      <p:grpSp>
        <p:nvGrpSpPr>
          <p:cNvPr id="130" name="Group 129">
            <a:extLst>
              <a:ext uri="{FF2B5EF4-FFF2-40B4-BE49-F238E27FC236}">
                <a16:creationId xmlns:a16="http://schemas.microsoft.com/office/drawing/2014/main" id="{566DAA6A-143E-D5EF-F893-BDC0C9483600}"/>
              </a:ext>
            </a:extLst>
          </p:cNvPr>
          <p:cNvGrpSpPr/>
          <p:nvPr/>
        </p:nvGrpSpPr>
        <p:grpSpPr>
          <a:xfrm rot="16200000" flipH="1">
            <a:off x="585550" y="2666680"/>
            <a:ext cx="1482178" cy="825190"/>
            <a:chOff x="1016350" y="11104286"/>
            <a:chExt cx="2011174" cy="8200796"/>
          </a:xfrm>
        </p:grpSpPr>
        <p:cxnSp>
          <p:nvCxnSpPr>
            <p:cNvPr id="131" name="Straight Connector 130">
              <a:extLst>
                <a:ext uri="{FF2B5EF4-FFF2-40B4-BE49-F238E27FC236}">
                  <a16:creationId xmlns:a16="http://schemas.microsoft.com/office/drawing/2014/main" id="{9E09F1C2-3E98-9D1A-DE74-7055BA67F832}"/>
                </a:ext>
              </a:extLst>
            </p:cNvPr>
            <p:cNvCxnSpPr>
              <a:cxnSpLocks/>
            </p:cNvCxnSpPr>
            <p:nvPr/>
          </p:nvCxnSpPr>
          <p:spPr>
            <a:xfrm rot="16200000" flipH="1" flipV="1">
              <a:off x="2021938" y="10106044"/>
              <a:ext cx="0" cy="2011172"/>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31C423A-95D4-0FB9-A382-3E541B27C260}"/>
                </a:ext>
              </a:extLst>
            </p:cNvPr>
            <p:cNvCxnSpPr>
              <a:cxnSpLocks/>
            </p:cNvCxnSpPr>
            <p:nvPr/>
          </p:nvCxnSpPr>
          <p:spPr>
            <a:xfrm rot="10800000" flipH="1" flipV="1">
              <a:off x="1016350" y="11104286"/>
              <a:ext cx="0" cy="8200796"/>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C208091B-3175-9F4F-663E-5DE492767805}"/>
              </a:ext>
            </a:extLst>
          </p:cNvPr>
          <p:cNvGrpSpPr/>
          <p:nvPr/>
        </p:nvGrpSpPr>
        <p:grpSpPr>
          <a:xfrm>
            <a:off x="1326639" y="2064075"/>
            <a:ext cx="637790" cy="619042"/>
            <a:chOff x="1154522" y="282747"/>
            <a:chExt cx="718363" cy="697247"/>
          </a:xfrm>
        </p:grpSpPr>
        <p:sp>
          <p:nvSpPr>
            <p:cNvPr id="135" name="Freeform 134">
              <a:extLst>
                <a:ext uri="{FF2B5EF4-FFF2-40B4-BE49-F238E27FC236}">
                  <a16:creationId xmlns:a16="http://schemas.microsoft.com/office/drawing/2014/main" id="{CB425D34-B7B5-2048-1A5B-51F8E998AD6C}"/>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36" name="Text Placeholder 3">
              <a:extLst>
                <a:ext uri="{FF2B5EF4-FFF2-40B4-BE49-F238E27FC236}">
                  <a16:creationId xmlns:a16="http://schemas.microsoft.com/office/drawing/2014/main" id="{EB0F44B3-F40F-968B-3AAE-BE0416E37579}"/>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04</a:t>
              </a:r>
              <a:endParaRPr lang="en-US" dirty="0">
                <a:solidFill>
                  <a:schemeClr val="bg1"/>
                </a:solidFill>
              </a:endParaRPr>
            </a:p>
          </p:txBody>
        </p:sp>
      </p:grpSp>
      <p:sp>
        <p:nvSpPr>
          <p:cNvPr id="137" name="Text Placeholder 3">
            <a:extLst>
              <a:ext uri="{FF2B5EF4-FFF2-40B4-BE49-F238E27FC236}">
                <a16:creationId xmlns:a16="http://schemas.microsoft.com/office/drawing/2014/main" id="{59111BE2-9176-E13A-8CBB-090343A8697A}"/>
              </a:ext>
            </a:extLst>
          </p:cNvPr>
          <p:cNvSpPr txBox="1">
            <a:spLocks/>
          </p:cNvSpPr>
          <p:nvPr/>
        </p:nvSpPr>
        <p:spPr>
          <a:xfrm>
            <a:off x="2080399" y="2192410"/>
            <a:ext cx="3152279"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en-US" kern="0" dirty="0">
                <a:solidFill>
                  <a:srgbClr val="404040"/>
                </a:solidFill>
              </a:rPr>
              <a:t>There is a strong focus on the assumptions that underlie a </a:t>
            </a:r>
            <a:r>
              <a:rPr lang="en-US" kern="0" dirty="0" err="1">
                <a:solidFill>
                  <a:srgbClr val="404040"/>
                </a:solidFill>
              </a:rPr>
              <a:t>programme</a:t>
            </a:r>
            <a:r>
              <a:rPr lang="en-US" kern="0" dirty="0">
                <a:solidFill>
                  <a:srgbClr val="404040"/>
                </a:solidFill>
              </a:rPr>
              <a:t> and thresholds that identify what is needed to advance towards the desired change. </a:t>
            </a:r>
            <a:r>
              <a:rPr lang="en-US" b="1" kern="0" dirty="0">
                <a:solidFill>
                  <a:srgbClr val="404040"/>
                </a:solidFill>
              </a:rPr>
              <a:t>This provides valuable markers against which the process can be assessed </a:t>
            </a:r>
            <a:r>
              <a:rPr lang="en-US" kern="0" dirty="0">
                <a:solidFill>
                  <a:srgbClr val="404040"/>
                </a:solidFill>
              </a:rPr>
              <a:t>(and where necessary, adjustments to strategic direction made).</a:t>
            </a:r>
          </a:p>
        </p:txBody>
      </p:sp>
      <p:cxnSp>
        <p:nvCxnSpPr>
          <p:cNvPr id="139" name="Straight Connector 138">
            <a:extLst>
              <a:ext uri="{FF2B5EF4-FFF2-40B4-BE49-F238E27FC236}">
                <a16:creationId xmlns:a16="http://schemas.microsoft.com/office/drawing/2014/main" id="{74556547-FC2C-F5DD-7588-B0469498B37D}"/>
              </a:ext>
            </a:extLst>
          </p:cNvPr>
          <p:cNvCxnSpPr>
            <a:cxnSpLocks/>
          </p:cNvCxnSpPr>
          <p:nvPr/>
        </p:nvCxnSpPr>
        <p:spPr>
          <a:xfrm flipV="1">
            <a:off x="7441836" y="4681008"/>
            <a:ext cx="0" cy="1962257"/>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B7BF5563-9AD7-6F46-D26B-F1D045E5088E}"/>
              </a:ext>
            </a:extLst>
          </p:cNvPr>
          <p:cNvCxnSpPr>
            <a:cxnSpLocks/>
          </p:cNvCxnSpPr>
          <p:nvPr/>
        </p:nvCxnSpPr>
        <p:spPr>
          <a:xfrm flipH="1">
            <a:off x="5467500" y="5216734"/>
            <a:ext cx="1140310"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47" name="Group 146">
            <a:extLst>
              <a:ext uri="{FF2B5EF4-FFF2-40B4-BE49-F238E27FC236}">
                <a16:creationId xmlns:a16="http://schemas.microsoft.com/office/drawing/2014/main" id="{C326495E-F39E-153F-F66C-4D0B37F8DB00}"/>
              </a:ext>
            </a:extLst>
          </p:cNvPr>
          <p:cNvGrpSpPr/>
          <p:nvPr/>
        </p:nvGrpSpPr>
        <p:grpSpPr>
          <a:xfrm rot="16200000" flipH="1">
            <a:off x="463046" y="5407773"/>
            <a:ext cx="1182533" cy="825190"/>
            <a:chOff x="1016350" y="11104286"/>
            <a:chExt cx="1604585" cy="8200796"/>
          </a:xfrm>
        </p:grpSpPr>
        <p:cxnSp>
          <p:nvCxnSpPr>
            <p:cNvPr id="148" name="Straight Connector 147">
              <a:extLst>
                <a:ext uri="{FF2B5EF4-FFF2-40B4-BE49-F238E27FC236}">
                  <a16:creationId xmlns:a16="http://schemas.microsoft.com/office/drawing/2014/main" id="{40E5C021-B91C-9C78-063B-F05F789DF352}"/>
                </a:ext>
              </a:extLst>
            </p:cNvPr>
            <p:cNvCxnSpPr>
              <a:cxnSpLocks/>
            </p:cNvCxnSpPr>
            <p:nvPr/>
          </p:nvCxnSpPr>
          <p:spPr>
            <a:xfrm rot="16200000" flipH="1" flipV="1">
              <a:off x="1818644" y="10309344"/>
              <a:ext cx="0" cy="1604583"/>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D8424A24-98F8-A8CF-8DB7-F796F1C04433}"/>
                </a:ext>
              </a:extLst>
            </p:cNvPr>
            <p:cNvCxnSpPr>
              <a:cxnSpLocks/>
            </p:cNvCxnSpPr>
            <p:nvPr/>
          </p:nvCxnSpPr>
          <p:spPr>
            <a:xfrm rot="10800000" flipH="1" flipV="1">
              <a:off x="1016350" y="11104286"/>
              <a:ext cx="0" cy="8200796"/>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cxnSp>
        <p:nvCxnSpPr>
          <p:cNvPr id="169" name="Straight Connector 168">
            <a:extLst>
              <a:ext uri="{FF2B5EF4-FFF2-40B4-BE49-F238E27FC236}">
                <a16:creationId xmlns:a16="http://schemas.microsoft.com/office/drawing/2014/main" id="{5355DF5D-DAD8-2102-6F56-930B7D8E549D}"/>
              </a:ext>
            </a:extLst>
          </p:cNvPr>
          <p:cNvCxnSpPr>
            <a:cxnSpLocks/>
          </p:cNvCxnSpPr>
          <p:nvPr/>
        </p:nvCxnSpPr>
        <p:spPr>
          <a:xfrm flipH="1">
            <a:off x="909237" y="3820364"/>
            <a:ext cx="1410271"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91F5B64C-5FA6-A926-2DC1-92156FCBBDF1}"/>
              </a:ext>
            </a:extLst>
          </p:cNvPr>
          <p:cNvCxnSpPr>
            <a:cxnSpLocks/>
          </p:cNvCxnSpPr>
          <p:nvPr/>
        </p:nvCxnSpPr>
        <p:spPr>
          <a:xfrm flipV="1">
            <a:off x="6610709" y="3820364"/>
            <a:ext cx="0" cy="1387559"/>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F36D943D-AE1A-C23B-1580-4E235982D6D5}"/>
              </a:ext>
            </a:extLst>
          </p:cNvPr>
          <p:cNvCxnSpPr>
            <a:cxnSpLocks/>
          </p:cNvCxnSpPr>
          <p:nvPr/>
        </p:nvCxnSpPr>
        <p:spPr>
          <a:xfrm flipH="1">
            <a:off x="6278198" y="3827953"/>
            <a:ext cx="3313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74" name="Group 173">
            <a:extLst>
              <a:ext uri="{FF2B5EF4-FFF2-40B4-BE49-F238E27FC236}">
                <a16:creationId xmlns:a16="http://schemas.microsoft.com/office/drawing/2014/main" id="{D5C8A162-F1FF-34FE-E3A1-D0153E909C71}"/>
              </a:ext>
            </a:extLst>
          </p:cNvPr>
          <p:cNvGrpSpPr/>
          <p:nvPr/>
        </p:nvGrpSpPr>
        <p:grpSpPr>
          <a:xfrm>
            <a:off x="1126124" y="4944024"/>
            <a:ext cx="637790" cy="619042"/>
            <a:chOff x="1154522" y="282747"/>
            <a:chExt cx="718363" cy="697247"/>
          </a:xfrm>
        </p:grpSpPr>
        <p:sp>
          <p:nvSpPr>
            <p:cNvPr id="175" name="Freeform 174">
              <a:extLst>
                <a:ext uri="{FF2B5EF4-FFF2-40B4-BE49-F238E27FC236}">
                  <a16:creationId xmlns:a16="http://schemas.microsoft.com/office/drawing/2014/main" id="{BE91D633-A787-8E4D-34A4-F95B510A4763}"/>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76" name="Text Placeholder 3">
              <a:extLst>
                <a:ext uri="{FF2B5EF4-FFF2-40B4-BE49-F238E27FC236}">
                  <a16:creationId xmlns:a16="http://schemas.microsoft.com/office/drawing/2014/main" id="{BB85F9F6-24A9-C5B7-BF75-1D0827290213}"/>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06</a:t>
              </a:r>
              <a:endParaRPr lang="en-US" dirty="0">
                <a:solidFill>
                  <a:schemeClr val="bg1"/>
                </a:solidFill>
              </a:endParaRPr>
            </a:p>
          </p:txBody>
        </p:sp>
      </p:grpSp>
      <p:sp>
        <p:nvSpPr>
          <p:cNvPr id="177" name="Text Placeholder 3">
            <a:extLst>
              <a:ext uri="{FF2B5EF4-FFF2-40B4-BE49-F238E27FC236}">
                <a16:creationId xmlns:a16="http://schemas.microsoft.com/office/drawing/2014/main" id="{BA942110-436A-1987-E20D-164BC4D69A11}"/>
              </a:ext>
            </a:extLst>
          </p:cNvPr>
          <p:cNvSpPr txBox="1">
            <a:spLocks/>
          </p:cNvSpPr>
          <p:nvPr/>
        </p:nvSpPr>
        <p:spPr>
          <a:xfrm>
            <a:off x="1879885" y="5072359"/>
            <a:ext cx="3505424"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en-US" kern="0" dirty="0">
                <a:solidFill>
                  <a:srgbClr val="404040"/>
                </a:solidFill>
              </a:rPr>
              <a:t>By discussing the underlying logic and the change stakeholders wish to see, different views and perspectives are revealed at an early stage. </a:t>
            </a:r>
            <a:r>
              <a:rPr lang="en-US" b="1" kern="0" dirty="0">
                <a:solidFill>
                  <a:srgbClr val="404040"/>
                </a:solidFill>
              </a:rPr>
              <a:t>This helps to establish shared expectations which can avoid misunderstandings.</a:t>
            </a:r>
          </a:p>
          <a:p>
            <a:pPr algn="just">
              <a:buClr>
                <a:srgbClr val="8C3D76"/>
              </a:buClr>
            </a:pPr>
            <a:endParaRPr lang="en-US" kern="0" dirty="0">
              <a:solidFill>
                <a:srgbClr val="404040"/>
              </a:solidFill>
            </a:endParaRPr>
          </a:p>
        </p:txBody>
      </p:sp>
      <p:cxnSp>
        <p:nvCxnSpPr>
          <p:cNvPr id="180" name="Straight Connector 179">
            <a:extLst>
              <a:ext uri="{FF2B5EF4-FFF2-40B4-BE49-F238E27FC236}">
                <a16:creationId xmlns:a16="http://schemas.microsoft.com/office/drawing/2014/main" id="{7FDFF8B4-D745-40C3-F4B3-0FF7451FE76D}"/>
              </a:ext>
            </a:extLst>
          </p:cNvPr>
          <p:cNvCxnSpPr>
            <a:cxnSpLocks/>
          </p:cNvCxnSpPr>
          <p:nvPr/>
        </p:nvCxnSpPr>
        <p:spPr>
          <a:xfrm flipH="1">
            <a:off x="641718" y="6411635"/>
            <a:ext cx="2014844"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85" name="Rectangle 184">
            <a:extLst>
              <a:ext uri="{FF2B5EF4-FFF2-40B4-BE49-F238E27FC236}">
                <a16:creationId xmlns:a16="http://schemas.microsoft.com/office/drawing/2014/main" id="{0EFB6C66-3CD0-8F32-CAD4-C0064E68306E}"/>
              </a:ext>
            </a:extLst>
          </p:cNvPr>
          <p:cNvSpPr/>
          <p:nvPr/>
        </p:nvSpPr>
        <p:spPr>
          <a:xfrm rot="5400000">
            <a:off x="1134223" y="63324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3C230B26-611D-B5F2-34C1-08E487F8AE87}"/>
              </a:ext>
            </a:extLst>
          </p:cNvPr>
          <p:cNvSpPr/>
          <p:nvPr/>
        </p:nvSpPr>
        <p:spPr>
          <a:xfrm rot="5400000">
            <a:off x="6029518" y="2045505"/>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8FFE5A5B-C9EF-5447-6D10-E5373343BA1F}"/>
              </a:ext>
            </a:extLst>
          </p:cNvPr>
          <p:cNvSpPr/>
          <p:nvPr/>
        </p:nvSpPr>
        <p:spPr>
          <a:xfrm>
            <a:off x="852645" y="2780509"/>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a:extLst>
              <a:ext uri="{FF2B5EF4-FFF2-40B4-BE49-F238E27FC236}">
                <a16:creationId xmlns:a16="http://schemas.microsoft.com/office/drawing/2014/main" id="{00075209-053E-7E1F-6E6B-A20D16F59020}"/>
              </a:ext>
            </a:extLst>
          </p:cNvPr>
          <p:cNvSpPr/>
          <p:nvPr/>
        </p:nvSpPr>
        <p:spPr>
          <a:xfrm rot="5400000">
            <a:off x="5977571" y="492493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59747A9E-AB1B-38E5-4E32-2973FC33F7FD}"/>
              </a:ext>
            </a:extLst>
          </p:cNvPr>
          <p:cNvSpPr/>
          <p:nvPr/>
        </p:nvSpPr>
        <p:spPr>
          <a:xfrm rot="5400000">
            <a:off x="1257025" y="608544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0" name="Straight Connector 189">
            <a:extLst>
              <a:ext uri="{FF2B5EF4-FFF2-40B4-BE49-F238E27FC236}">
                <a16:creationId xmlns:a16="http://schemas.microsoft.com/office/drawing/2014/main" id="{3EEE0141-67EE-BCAF-C125-B531EF54A5B9}"/>
              </a:ext>
            </a:extLst>
          </p:cNvPr>
          <p:cNvCxnSpPr>
            <a:cxnSpLocks/>
          </p:cNvCxnSpPr>
          <p:nvPr/>
        </p:nvCxnSpPr>
        <p:spPr>
          <a:xfrm flipV="1">
            <a:off x="6980329" y="6397554"/>
            <a:ext cx="0" cy="1387559"/>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08C44C31-4892-365A-29E6-FF56BF52F0AF}"/>
              </a:ext>
            </a:extLst>
          </p:cNvPr>
          <p:cNvCxnSpPr>
            <a:cxnSpLocks/>
          </p:cNvCxnSpPr>
          <p:nvPr/>
        </p:nvCxnSpPr>
        <p:spPr>
          <a:xfrm flipH="1">
            <a:off x="6456910" y="6405143"/>
            <a:ext cx="522270"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92" name="Text Placeholder 3">
            <a:extLst>
              <a:ext uri="{FF2B5EF4-FFF2-40B4-BE49-F238E27FC236}">
                <a16:creationId xmlns:a16="http://schemas.microsoft.com/office/drawing/2014/main" id="{479B58D4-07BE-A19A-581B-8184899EC1D6}"/>
              </a:ext>
            </a:extLst>
          </p:cNvPr>
          <p:cNvSpPr txBox="1">
            <a:spLocks/>
          </p:cNvSpPr>
          <p:nvPr/>
        </p:nvSpPr>
        <p:spPr>
          <a:xfrm>
            <a:off x="2843736" y="6286444"/>
            <a:ext cx="3505424"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en-US" b="1" kern="0" dirty="0">
                <a:solidFill>
                  <a:srgbClr val="404040"/>
                </a:solidFill>
              </a:rPr>
              <a:t>ToC can be a valuable monitoring and evaluation tool</a:t>
            </a:r>
            <a:r>
              <a:rPr lang="en-US" kern="0" dirty="0">
                <a:solidFill>
                  <a:srgbClr val="404040"/>
                </a:solidFill>
              </a:rPr>
              <a:t>. Due to the long-term nature of climate change, it can be difficult to determine whether outcomes are achieved. ToC provides means of identifying ‘lessons learned’, which is a crucial way to build the evidence base on</a:t>
            </a:r>
          </a:p>
          <a:p>
            <a:pPr lvl="0" algn="just">
              <a:buClr>
                <a:srgbClr val="8C3D76"/>
              </a:buClr>
            </a:pPr>
            <a:r>
              <a:rPr lang="en-US" kern="0" dirty="0">
                <a:solidFill>
                  <a:srgbClr val="404040"/>
                </a:solidFill>
              </a:rPr>
              <a:t>climate change adaptation.</a:t>
            </a:r>
          </a:p>
        </p:txBody>
      </p:sp>
      <p:grpSp>
        <p:nvGrpSpPr>
          <p:cNvPr id="193" name="Group 192">
            <a:extLst>
              <a:ext uri="{FF2B5EF4-FFF2-40B4-BE49-F238E27FC236}">
                <a16:creationId xmlns:a16="http://schemas.microsoft.com/office/drawing/2014/main" id="{4F752114-34E8-7B6A-117D-C77ED17C7E97}"/>
              </a:ext>
            </a:extLst>
          </p:cNvPr>
          <p:cNvGrpSpPr/>
          <p:nvPr/>
        </p:nvGrpSpPr>
        <p:grpSpPr>
          <a:xfrm>
            <a:off x="2124834" y="6110525"/>
            <a:ext cx="637790" cy="619042"/>
            <a:chOff x="1154522" y="282747"/>
            <a:chExt cx="718363" cy="697247"/>
          </a:xfrm>
        </p:grpSpPr>
        <p:sp>
          <p:nvSpPr>
            <p:cNvPr id="194" name="Freeform 193">
              <a:extLst>
                <a:ext uri="{FF2B5EF4-FFF2-40B4-BE49-F238E27FC236}">
                  <a16:creationId xmlns:a16="http://schemas.microsoft.com/office/drawing/2014/main" id="{0DD0F172-B741-D9DB-A6BC-CB3FCA9BFDC4}"/>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95" name="Text Placeholder 3">
              <a:extLst>
                <a:ext uri="{FF2B5EF4-FFF2-40B4-BE49-F238E27FC236}">
                  <a16:creationId xmlns:a16="http://schemas.microsoft.com/office/drawing/2014/main" id="{2C1EBA96-F964-5B69-590D-545907E99288}"/>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07</a:t>
              </a:r>
              <a:endParaRPr lang="en-US" dirty="0">
                <a:solidFill>
                  <a:schemeClr val="bg1"/>
                </a:solidFill>
              </a:endParaRPr>
            </a:p>
          </p:txBody>
        </p:sp>
      </p:grpSp>
      <p:cxnSp>
        <p:nvCxnSpPr>
          <p:cNvPr id="196" name="Straight Connector 195">
            <a:extLst>
              <a:ext uri="{FF2B5EF4-FFF2-40B4-BE49-F238E27FC236}">
                <a16:creationId xmlns:a16="http://schemas.microsoft.com/office/drawing/2014/main" id="{23EF4A58-081F-C47F-87BD-582532A8D2D7}"/>
              </a:ext>
            </a:extLst>
          </p:cNvPr>
          <p:cNvCxnSpPr>
            <a:cxnSpLocks/>
          </p:cNvCxnSpPr>
          <p:nvPr/>
        </p:nvCxnSpPr>
        <p:spPr>
          <a:xfrm flipH="1">
            <a:off x="5477582" y="7785113"/>
            <a:ext cx="151248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841DCE61-A456-0868-960A-67DAD8093351}"/>
              </a:ext>
            </a:extLst>
          </p:cNvPr>
          <p:cNvCxnSpPr>
            <a:cxnSpLocks/>
          </p:cNvCxnSpPr>
          <p:nvPr/>
        </p:nvCxnSpPr>
        <p:spPr>
          <a:xfrm flipH="1">
            <a:off x="236418" y="7798560"/>
            <a:ext cx="1013315"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201" name="Group 200">
            <a:extLst>
              <a:ext uri="{FF2B5EF4-FFF2-40B4-BE49-F238E27FC236}">
                <a16:creationId xmlns:a16="http://schemas.microsoft.com/office/drawing/2014/main" id="{74716CAD-AA98-313B-6E84-453FAA4153DD}"/>
              </a:ext>
            </a:extLst>
          </p:cNvPr>
          <p:cNvGrpSpPr/>
          <p:nvPr/>
        </p:nvGrpSpPr>
        <p:grpSpPr>
          <a:xfrm>
            <a:off x="851523" y="7511048"/>
            <a:ext cx="637790" cy="619042"/>
            <a:chOff x="1154522" y="282747"/>
            <a:chExt cx="718363" cy="697247"/>
          </a:xfrm>
        </p:grpSpPr>
        <p:sp>
          <p:nvSpPr>
            <p:cNvPr id="202" name="Freeform 201">
              <a:extLst>
                <a:ext uri="{FF2B5EF4-FFF2-40B4-BE49-F238E27FC236}">
                  <a16:creationId xmlns:a16="http://schemas.microsoft.com/office/drawing/2014/main" id="{04C3E8B0-C8BA-CFD2-D451-B879E385EF0D}"/>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203" name="Text Placeholder 3">
              <a:extLst>
                <a:ext uri="{FF2B5EF4-FFF2-40B4-BE49-F238E27FC236}">
                  <a16:creationId xmlns:a16="http://schemas.microsoft.com/office/drawing/2014/main" id="{5C0A3E71-82B0-3DCA-3598-DB57EF268E6C}"/>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08</a:t>
              </a:r>
              <a:endParaRPr lang="en-US" dirty="0">
                <a:solidFill>
                  <a:schemeClr val="bg1"/>
                </a:solidFill>
              </a:endParaRPr>
            </a:p>
          </p:txBody>
        </p:sp>
      </p:grpSp>
      <p:sp>
        <p:nvSpPr>
          <p:cNvPr id="204" name="Text Placeholder 3">
            <a:extLst>
              <a:ext uri="{FF2B5EF4-FFF2-40B4-BE49-F238E27FC236}">
                <a16:creationId xmlns:a16="http://schemas.microsoft.com/office/drawing/2014/main" id="{9BAAAA9B-375A-7738-2C05-3FD4D8C560EC}"/>
              </a:ext>
            </a:extLst>
          </p:cNvPr>
          <p:cNvSpPr txBox="1">
            <a:spLocks/>
          </p:cNvSpPr>
          <p:nvPr/>
        </p:nvSpPr>
        <p:spPr>
          <a:xfrm>
            <a:off x="1605284" y="7639383"/>
            <a:ext cx="3872298"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en-US" b="1" kern="0" dirty="0">
                <a:solidFill>
                  <a:srgbClr val="404040"/>
                </a:solidFill>
              </a:rPr>
              <a:t>The flexible nature of ToC can better account for uncertainties </a:t>
            </a:r>
            <a:r>
              <a:rPr lang="en-US" kern="0" dirty="0">
                <a:solidFill>
                  <a:srgbClr val="404040"/>
                </a:solidFill>
              </a:rPr>
              <a:t>that are inherent in  adaptation processes. By monitoring assumptions ToC is agile and provides evidence of where changes may be needed at key points in the project process.</a:t>
            </a:r>
          </a:p>
          <a:p>
            <a:pPr algn="just">
              <a:buClr>
                <a:srgbClr val="8C3D76"/>
              </a:buClr>
            </a:pPr>
            <a:endParaRPr lang="en-US" kern="0" dirty="0">
              <a:solidFill>
                <a:srgbClr val="404040"/>
              </a:solidFill>
            </a:endParaRPr>
          </a:p>
        </p:txBody>
      </p:sp>
      <p:sp>
        <p:nvSpPr>
          <p:cNvPr id="218" name="Text Placeholder 3">
            <a:extLst>
              <a:ext uri="{FF2B5EF4-FFF2-40B4-BE49-F238E27FC236}">
                <a16:creationId xmlns:a16="http://schemas.microsoft.com/office/drawing/2014/main" id="{8E318CA1-3C48-9024-17B6-8FE3EAB91680}"/>
              </a:ext>
            </a:extLst>
          </p:cNvPr>
          <p:cNvSpPr txBox="1">
            <a:spLocks/>
          </p:cNvSpPr>
          <p:nvPr/>
        </p:nvSpPr>
        <p:spPr>
          <a:xfrm>
            <a:off x="2887117" y="3733260"/>
            <a:ext cx="3352955"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en-US" kern="0" dirty="0">
                <a:solidFill>
                  <a:srgbClr val="404040"/>
                </a:solidFill>
              </a:rPr>
              <a:t>Being used as part of project or </a:t>
            </a:r>
            <a:r>
              <a:rPr lang="en-US" kern="0" dirty="0" err="1">
                <a:solidFill>
                  <a:srgbClr val="404040"/>
                </a:solidFill>
              </a:rPr>
              <a:t>programme</a:t>
            </a:r>
            <a:r>
              <a:rPr lang="en-US" kern="0" dirty="0">
                <a:solidFill>
                  <a:srgbClr val="404040"/>
                </a:solidFill>
              </a:rPr>
              <a:t> planning with stakeholders it can </a:t>
            </a:r>
            <a:r>
              <a:rPr lang="en-US" b="1" kern="0" dirty="0">
                <a:solidFill>
                  <a:srgbClr val="404040"/>
                </a:solidFill>
              </a:rPr>
              <a:t>encourage a more open dialogue</a:t>
            </a:r>
            <a:r>
              <a:rPr lang="en-US" kern="0" dirty="0">
                <a:solidFill>
                  <a:srgbClr val="404040"/>
                </a:solidFill>
              </a:rPr>
              <a:t> regarding perspectives and values, leading to a shared vision and stronger relationships with partners and stakeholders.</a:t>
            </a:r>
          </a:p>
          <a:p>
            <a:pPr algn="just">
              <a:buClr>
                <a:srgbClr val="8C3D76"/>
              </a:buClr>
            </a:pPr>
            <a:endParaRPr lang="en-US" kern="0" dirty="0">
              <a:solidFill>
                <a:srgbClr val="404040"/>
              </a:solidFill>
            </a:endParaRPr>
          </a:p>
        </p:txBody>
      </p:sp>
      <p:grpSp>
        <p:nvGrpSpPr>
          <p:cNvPr id="219" name="Group 218">
            <a:extLst>
              <a:ext uri="{FF2B5EF4-FFF2-40B4-BE49-F238E27FC236}">
                <a16:creationId xmlns:a16="http://schemas.microsoft.com/office/drawing/2014/main" id="{7EADDB47-2AA0-A043-8DC9-CEF736581264}"/>
              </a:ext>
            </a:extLst>
          </p:cNvPr>
          <p:cNvGrpSpPr/>
          <p:nvPr/>
        </p:nvGrpSpPr>
        <p:grpSpPr>
          <a:xfrm>
            <a:off x="2170496" y="3559466"/>
            <a:ext cx="637790" cy="619042"/>
            <a:chOff x="1154522" y="282747"/>
            <a:chExt cx="718363" cy="697247"/>
          </a:xfrm>
        </p:grpSpPr>
        <p:sp>
          <p:nvSpPr>
            <p:cNvPr id="220" name="Freeform 219">
              <a:extLst>
                <a:ext uri="{FF2B5EF4-FFF2-40B4-BE49-F238E27FC236}">
                  <a16:creationId xmlns:a16="http://schemas.microsoft.com/office/drawing/2014/main" id="{83D382ED-68BF-79FD-0C66-922D92B38322}"/>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221" name="Text Placeholder 3">
              <a:extLst>
                <a:ext uri="{FF2B5EF4-FFF2-40B4-BE49-F238E27FC236}">
                  <a16:creationId xmlns:a16="http://schemas.microsoft.com/office/drawing/2014/main" id="{06B02BB6-E5CF-CC88-D7DA-1528AFB26240}"/>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05</a:t>
              </a:r>
              <a:endParaRPr lang="en-US" dirty="0">
                <a:solidFill>
                  <a:schemeClr val="bg1"/>
                </a:solidFill>
              </a:endParaRPr>
            </a:p>
          </p:txBody>
        </p:sp>
      </p:grpSp>
      <p:sp>
        <p:nvSpPr>
          <p:cNvPr id="224" name="Rectangle 223">
            <a:extLst>
              <a:ext uri="{FF2B5EF4-FFF2-40B4-BE49-F238E27FC236}">
                <a16:creationId xmlns:a16="http://schemas.microsoft.com/office/drawing/2014/main" id="{688D4A01-14DC-E702-9F8F-E52DDED904CA}"/>
              </a:ext>
            </a:extLst>
          </p:cNvPr>
          <p:cNvSpPr/>
          <p:nvPr/>
        </p:nvSpPr>
        <p:spPr>
          <a:xfrm flipV="1">
            <a:off x="328546" y="8593591"/>
            <a:ext cx="6861941" cy="1704427"/>
          </a:xfrm>
          <a:prstGeom prst="rect">
            <a:avLst/>
          </a:prstGeom>
          <a:solidFill>
            <a:srgbClr val="EB7339"/>
          </a:solidFill>
          <a:ln>
            <a:solidFill>
              <a:srgbClr val="EB7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Text Placeholder 3">
            <a:extLst>
              <a:ext uri="{FF2B5EF4-FFF2-40B4-BE49-F238E27FC236}">
                <a16:creationId xmlns:a16="http://schemas.microsoft.com/office/drawing/2014/main" id="{C15B3CC2-215E-9123-C8E9-B23F2C983D08}"/>
              </a:ext>
            </a:extLst>
          </p:cNvPr>
          <p:cNvSpPr txBox="1">
            <a:spLocks/>
          </p:cNvSpPr>
          <p:nvPr/>
        </p:nvSpPr>
        <p:spPr>
          <a:xfrm>
            <a:off x="3647157" y="9037955"/>
            <a:ext cx="1342866"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kern="0" dirty="0">
                <a:solidFill>
                  <a:schemeClr val="bg1"/>
                </a:solidFill>
              </a:rPr>
              <a:t>the jargon and quasi-academic terminology applied to ToC (including the term itself) and</a:t>
            </a:r>
          </a:p>
        </p:txBody>
      </p:sp>
      <p:sp>
        <p:nvSpPr>
          <p:cNvPr id="226" name="Text Placeholder 3">
            <a:extLst>
              <a:ext uri="{FF2B5EF4-FFF2-40B4-BE49-F238E27FC236}">
                <a16:creationId xmlns:a16="http://schemas.microsoft.com/office/drawing/2014/main" id="{56720934-F94A-371A-986B-5CBCFE3FE552}"/>
              </a:ext>
            </a:extLst>
          </p:cNvPr>
          <p:cNvSpPr txBox="1">
            <a:spLocks/>
          </p:cNvSpPr>
          <p:nvPr/>
        </p:nvSpPr>
        <p:spPr>
          <a:xfrm>
            <a:off x="5357956" y="9037955"/>
            <a:ext cx="1530400"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kern="0" dirty="0">
                <a:solidFill>
                  <a:schemeClr val="bg1"/>
                </a:solidFill>
              </a:rPr>
              <a:t>people not knowing where to start. We will try to address these issues in the remainder of this Practical Guide.</a:t>
            </a:r>
            <a:endParaRPr lang="en-US" kern="0" dirty="0"/>
          </a:p>
        </p:txBody>
      </p:sp>
      <p:sp>
        <p:nvSpPr>
          <p:cNvPr id="227" name="Text Placeholder 3">
            <a:extLst>
              <a:ext uri="{FF2B5EF4-FFF2-40B4-BE49-F238E27FC236}">
                <a16:creationId xmlns:a16="http://schemas.microsoft.com/office/drawing/2014/main" id="{FC4BBE76-8FA5-7372-A546-D3510804ED03}"/>
              </a:ext>
            </a:extLst>
          </p:cNvPr>
          <p:cNvSpPr txBox="1">
            <a:spLocks/>
          </p:cNvSpPr>
          <p:nvPr/>
        </p:nvSpPr>
        <p:spPr>
          <a:xfrm>
            <a:off x="3647157" y="8654551"/>
            <a:ext cx="1185755"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dirty="0">
                <a:solidFill>
                  <a:schemeClr val="bg1"/>
                </a:solidFill>
              </a:rPr>
              <a:t>01</a:t>
            </a:r>
            <a:endParaRPr lang="en-US" dirty="0">
              <a:solidFill>
                <a:schemeClr val="bg1"/>
              </a:solidFill>
            </a:endParaRPr>
          </a:p>
        </p:txBody>
      </p:sp>
      <p:sp>
        <p:nvSpPr>
          <p:cNvPr id="228" name="Text Placeholder 3">
            <a:extLst>
              <a:ext uri="{FF2B5EF4-FFF2-40B4-BE49-F238E27FC236}">
                <a16:creationId xmlns:a16="http://schemas.microsoft.com/office/drawing/2014/main" id="{913A02FF-7908-D72B-F23A-9C628EFC14F5}"/>
              </a:ext>
            </a:extLst>
          </p:cNvPr>
          <p:cNvSpPr txBox="1">
            <a:spLocks/>
          </p:cNvSpPr>
          <p:nvPr/>
        </p:nvSpPr>
        <p:spPr>
          <a:xfrm>
            <a:off x="5357955" y="8654551"/>
            <a:ext cx="491722"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dirty="0">
                <a:solidFill>
                  <a:schemeClr val="bg1"/>
                </a:solidFill>
              </a:rPr>
              <a:t>02</a:t>
            </a:r>
            <a:endParaRPr lang="en-US" dirty="0">
              <a:solidFill>
                <a:schemeClr val="bg1"/>
              </a:solidFill>
            </a:endParaRPr>
          </a:p>
        </p:txBody>
      </p:sp>
      <p:cxnSp>
        <p:nvCxnSpPr>
          <p:cNvPr id="229" name="Straight Connector 228">
            <a:extLst>
              <a:ext uri="{FF2B5EF4-FFF2-40B4-BE49-F238E27FC236}">
                <a16:creationId xmlns:a16="http://schemas.microsoft.com/office/drawing/2014/main" id="{3234C7A1-DA95-9BCE-D858-81AFC9C41D7D}"/>
              </a:ext>
            </a:extLst>
          </p:cNvPr>
          <p:cNvCxnSpPr>
            <a:cxnSpLocks/>
          </p:cNvCxnSpPr>
          <p:nvPr/>
        </p:nvCxnSpPr>
        <p:spPr>
          <a:xfrm>
            <a:off x="5159359"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30" name="Text Placeholder 2">
            <a:extLst>
              <a:ext uri="{FF2B5EF4-FFF2-40B4-BE49-F238E27FC236}">
                <a16:creationId xmlns:a16="http://schemas.microsoft.com/office/drawing/2014/main" id="{B1125F31-6407-8A3C-8E58-C141415116B5}"/>
              </a:ext>
            </a:extLst>
          </p:cNvPr>
          <p:cNvSpPr txBox="1">
            <a:spLocks/>
          </p:cNvSpPr>
          <p:nvPr/>
        </p:nvSpPr>
        <p:spPr>
          <a:xfrm>
            <a:off x="703678" y="8728597"/>
            <a:ext cx="2788684" cy="154139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400" b="0" i="1" dirty="0">
                <a:solidFill>
                  <a:schemeClr val="bg1"/>
                </a:solidFill>
              </a:rPr>
              <a:t>On this basis, ToC would appear to be a </a:t>
            </a:r>
            <a:r>
              <a:rPr lang="en-US" sz="1400" i="1" dirty="0">
                <a:solidFill>
                  <a:schemeClr val="bg1"/>
                </a:solidFill>
              </a:rPr>
              <a:t>valuable approach for those working on climate adaptation issues</a:t>
            </a:r>
            <a:r>
              <a:rPr lang="en-US" sz="1400" b="0" i="1" dirty="0">
                <a:solidFill>
                  <a:schemeClr val="bg1"/>
                </a:solidFill>
              </a:rPr>
              <a:t>, yet it is often greeted by confusion and frustration</a:t>
            </a:r>
            <a:r>
              <a:rPr lang="en-US" sz="1400" i="1" dirty="0">
                <a:solidFill>
                  <a:schemeClr val="bg1"/>
                </a:solidFill>
              </a:rPr>
              <a:t>.  There are two main reasons for this </a:t>
            </a:r>
          </a:p>
        </p:txBody>
      </p:sp>
      <p:cxnSp>
        <p:nvCxnSpPr>
          <p:cNvPr id="231" name="Straight Connector 230">
            <a:extLst>
              <a:ext uri="{FF2B5EF4-FFF2-40B4-BE49-F238E27FC236}">
                <a16:creationId xmlns:a16="http://schemas.microsoft.com/office/drawing/2014/main" id="{C999C283-968C-F71C-493C-D4D9AF9B60D9}"/>
              </a:ext>
            </a:extLst>
          </p:cNvPr>
          <p:cNvCxnSpPr>
            <a:cxnSpLocks/>
          </p:cNvCxnSpPr>
          <p:nvPr/>
        </p:nvCxnSpPr>
        <p:spPr>
          <a:xfrm>
            <a:off x="3503279"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34" name="Rectangle 233">
            <a:extLst>
              <a:ext uri="{FF2B5EF4-FFF2-40B4-BE49-F238E27FC236}">
                <a16:creationId xmlns:a16="http://schemas.microsoft.com/office/drawing/2014/main" id="{44F7CE76-E6B6-5F53-5069-943EDEBB14C1}"/>
              </a:ext>
            </a:extLst>
          </p:cNvPr>
          <p:cNvSpPr/>
          <p:nvPr/>
        </p:nvSpPr>
        <p:spPr>
          <a:xfrm rot="5400000">
            <a:off x="6269502" y="7424502"/>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5" name="Graphic 3">
            <a:extLst>
              <a:ext uri="{FF2B5EF4-FFF2-40B4-BE49-F238E27FC236}">
                <a16:creationId xmlns:a16="http://schemas.microsoft.com/office/drawing/2014/main" id="{A2995A18-1FB3-53D5-CF27-3FF601614FAC}"/>
              </a:ext>
            </a:extLst>
          </p:cNvPr>
          <p:cNvGrpSpPr/>
          <p:nvPr/>
        </p:nvGrpSpPr>
        <p:grpSpPr>
          <a:xfrm>
            <a:off x="1054613" y="732573"/>
            <a:ext cx="427586" cy="426364"/>
            <a:chOff x="8711101" y="501407"/>
            <a:chExt cx="959968" cy="957224"/>
          </a:xfrm>
          <a:solidFill>
            <a:srgbClr val="404040"/>
          </a:solidFill>
        </p:grpSpPr>
        <p:sp>
          <p:nvSpPr>
            <p:cNvPr id="236" name="Freeform 235">
              <a:extLst>
                <a:ext uri="{FF2B5EF4-FFF2-40B4-BE49-F238E27FC236}">
                  <a16:creationId xmlns:a16="http://schemas.microsoft.com/office/drawing/2014/main" id="{21BD449D-10AD-07A0-BD03-17582A848AFD}"/>
                </a:ext>
              </a:extLst>
            </p:cNvPr>
            <p:cNvSpPr/>
            <p:nvPr/>
          </p:nvSpPr>
          <p:spPr>
            <a:xfrm>
              <a:off x="9191085" y="537063"/>
              <a:ext cx="449814" cy="493697"/>
            </a:xfrm>
            <a:custGeom>
              <a:avLst/>
              <a:gdLst>
                <a:gd name="connsiteX0" fmla="*/ 447072 w 449814"/>
                <a:gd name="connsiteY0" fmla="*/ 493697 h 493697"/>
                <a:gd name="connsiteX1" fmla="*/ 128910 w 449814"/>
                <a:gd name="connsiteY1" fmla="*/ 493697 h 493697"/>
                <a:gd name="connsiteX2" fmla="*/ 128910 w 449814"/>
                <a:gd name="connsiteY2" fmla="*/ 447070 h 493697"/>
                <a:gd name="connsiteX3" fmla="*/ 112454 w 449814"/>
                <a:gd name="connsiteY3" fmla="*/ 430614 h 493697"/>
                <a:gd name="connsiteX4" fmla="*/ 0 w 449814"/>
                <a:gd name="connsiteY4" fmla="*/ 430614 h 493697"/>
                <a:gd name="connsiteX5" fmla="*/ 0 w 449814"/>
                <a:gd name="connsiteY5" fmla="*/ 403186 h 493697"/>
                <a:gd name="connsiteX6" fmla="*/ 41142 w 449814"/>
                <a:gd name="connsiteY6" fmla="*/ 381244 h 493697"/>
                <a:gd name="connsiteX7" fmla="*/ 156338 w 449814"/>
                <a:gd name="connsiteY7" fmla="*/ 266048 h 493697"/>
                <a:gd name="connsiteX8" fmla="*/ 156338 w 449814"/>
                <a:gd name="connsiteY8" fmla="*/ 244106 h 493697"/>
                <a:gd name="connsiteX9" fmla="*/ 120682 w 449814"/>
                <a:gd name="connsiteY9" fmla="*/ 208450 h 493697"/>
                <a:gd name="connsiteX10" fmla="*/ 205708 w 449814"/>
                <a:gd name="connsiteY10" fmla="*/ 123424 h 493697"/>
                <a:gd name="connsiteX11" fmla="*/ 183766 w 449814"/>
                <a:gd name="connsiteY11" fmla="*/ 101482 h 493697"/>
                <a:gd name="connsiteX12" fmla="*/ 98741 w 449814"/>
                <a:gd name="connsiteY12" fmla="*/ 186508 h 493697"/>
                <a:gd name="connsiteX13" fmla="*/ 93255 w 449814"/>
                <a:gd name="connsiteY13" fmla="*/ 181022 h 493697"/>
                <a:gd name="connsiteX14" fmla="*/ 71313 w 449814"/>
                <a:gd name="connsiteY14" fmla="*/ 181022 h 493697"/>
                <a:gd name="connsiteX15" fmla="*/ 2744 w 449814"/>
                <a:gd name="connsiteY15" fmla="*/ 249591 h 493697"/>
                <a:gd name="connsiteX16" fmla="*/ 2744 w 449814"/>
                <a:gd name="connsiteY16" fmla="*/ 0 h 493697"/>
                <a:gd name="connsiteX17" fmla="*/ 449815 w 449814"/>
                <a:gd name="connsiteY17" fmla="*/ 0 h 493697"/>
                <a:gd name="connsiteX18" fmla="*/ 449815 w 449814"/>
                <a:gd name="connsiteY18" fmla="*/ 493697 h 4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9814" h="493697">
                  <a:moveTo>
                    <a:pt x="447072" y="493697"/>
                  </a:moveTo>
                  <a:lnTo>
                    <a:pt x="128910" y="493697"/>
                  </a:lnTo>
                  <a:lnTo>
                    <a:pt x="128910" y="447070"/>
                  </a:lnTo>
                  <a:cubicBezTo>
                    <a:pt x="128910" y="438842"/>
                    <a:pt x="120682" y="430614"/>
                    <a:pt x="112454" y="430614"/>
                  </a:cubicBezTo>
                  <a:lnTo>
                    <a:pt x="0" y="430614"/>
                  </a:lnTo>
                  <a:lnTo>
                    <a:pt x="0" y="403186"/>
                  </a:lnTo>
                  <a:cubicBezTo>
                    <a:pt x="13714" y="400443"/>
                    <a:pt x="30171" y="392215"/>
                    <a:pt x="41142" y="381244"/>
                  </a:cubicBezTo>
                  <a:lnTo>
                    <a:pt x="156338" y="266048"/>
                  </a:lnTo>
                  <a:cubicBezTo>
                    <a:pt x="161824" y="260562"/>
                    <a:pt x="161824" y="249591"/>
                    <a:pt x="156338" y="244106"/>
                  </a:cubicBezTo>
                  <a:lnTo>
                    <a:pt x="120682" y="208450"/>
                  </a:lnTo>
                  <a:lnTo>
                    <a:pt x="205708" y="123424"/>
                  </a:lnTo>
                  <a:lnTo>
                    <a:pt x="183766" y="101482"/>
                  </a:lnTo>
                  <a:lnTo>
                    <a:pt x="98741" y="186508"/>
                  </a:lnTo>
                  <a:lnTo>
                    <a:pt x="93255" y="181022"/>
                  </a:lnTo>
                  <a:cubicBezTo>
                    <a:pt x="87769" y="175537"/>
                    <a:pt x="76799" y="175537"/>
                    <a:pt x="71313" y="181022"/>
                  </a:cubicBezTo>
                  <a:lnTo>
                    <a:pt x="2744" y="249591"/>
                  </a:lnTo>
                  <a:lnTo>
                    <a:pt x="2744" y="0"/>
                  </a:lnTo>
                  <a:lnTo>
                    <a:pt x="449815" y="0"/>
                  </a:lnTo>
                  <a:lnTo>
                    <a:pt x="449815" y="493697"/>
                  </a:lnTo>
                  <a:close/>
                </a:path>
              </a:pathLst>
            </a:custGeom>
            <a:solidFill>
              <a:srgbClr val="EB7339"/>
            </a:solidFill>
            <a:ln w="27426" cap="flat">
              <a:noFill/>
              <a:prstDash val="solid"/>
              <a:miter/>
            </a:ln>
          </p:spPr>
          <p:txBody>
            <a:bodyPr rtlCol="0" anchor="ctr"/>
            <a:lstStyle/>
            <a:p>
              <a:endParaRPr lang="en-US"/>
            </a:p>
          </p:txBody>
        </p:sp>
        <p:grpSp>
          <p:nvGrpSpPr>
            <p:cNvPr id="237" name="Graphic 3">
              <a:extLst>
                <a:ext uri="{FF2B5EF4-FFF2-40B4-BE49-F238E27FC236}">
                  <a16:creationId xmlns:a16="http://schemas.microsoft.com/office/drawing/2014/main" id="{7735566E-4C0F-5A67-CC8F-0722F15AE91A}"/>
                </a:ext>
              </a:extLst>
            </p:cNvPr>
            <p:cNvGrpSpPr/>
            <p:nvPr/>
          </p:nvGrpSpPr>
          <p:grpSpPr>
            <a:xfrm>
              <a:off x="8711101" y="501407"/>
              <a:ext cx="959968" cy="957224"/>
              <a:chOff x="8711101" y="501407"/>
              <a:chExt cx="959968" cy="957224"/>
            </a:xfrm>
            <a:grpFill/>
          </p:grpSpPr>
          <p:sp>
            <p:nvSpPr>
              <p:cNvPr id="238" name="Freeform 237">
                <a:extLst>
                  <a:ext uri="{FF2B5EF4-FFF2-40B4-BE49-F238E27FC236}">
                    <a16:creationId xmlns:a16="http://schemas.microsoft.com/office/drawing/2014/main" id="{5E9CCBC4-60F1-0459-6DC8-A5604D94A263}"/>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grpFill/>
              <a:ln w="2742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FE267CB5-C85C-D037-8583-FAFABC99F27B}"/>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grpFill/>
              <a:ln w="2742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E140474E-DD10-C426-34E1-9D1659EC02FE}"/>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05911B31-525A-B0A2-D856-0C383593398D}"/>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FE0239BF-BE31-6782-C292-B4486D5C1D28}"/>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8E49685E-2F34-9C8D-FD27-61C2442C1F58}"/>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3F502440-77F9-197C-1488-6AC7028A1918}"/>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grpFill/>
              <a:ln w="2742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828EC820-88F8-ED2F-E2DE-475D8E992C0D}"/>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grpFill/>
              <a:ln w="2742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39699E3E-8005-9199-EC72-A7090AB12275}"/>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grpFill/>
              <a:ln w="27426"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968C9B62-2245-5403-372A-3BF70408E924}"/>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grpFill/>
              <a:ln w="27426" cap="flat">
                <a:noFill/>
                <a:prstDash val="solid"/>
                <a:miter/>
              </a:ln>
            </p:spPr>
            <p:txBody>
              <a:bodyPr rtlCol="0" anchor="ctr"/>
              <a:lstStyle/>
              <a:p>
                <a:endParaRPr lang="en-US"/>
              </a:p>
            </p:txBody>
          </p:sp>
        </p:grpSp>
      </p:grpSp>
      <p:grpSp>
        <p:nvGrpSpPr>
          <p:cNvPr id="248" name="Group 247">
            <a:extLst>
              <a:ext uri="{FF2B5EF4-FFF2-40B4-BE49-F238E27FC236}">
                <a16:creationId xmlns:a16="http://schemas.microsoft.com/office/drawing/2014/main" id="{776BD976-2CB3-FCB2-581C-BD0B58A3AA4E}"/>
              </a:ext>
            </a:extLst>
          </p:cNvPr>
          <p:cNvGrpSpPr>
            <a:grpSpLocks noChangeAspect="1"/>
          </p:cNvGrpSpPr>
          <p:nvPr/>
        </p:nvGrpSpPr>
        <p:grpSpPr>
          <a:xfrm>
            <a:off x="1112781" y="6160198"/>
            <a:ext cx="458166" cy="459247"/>
            <a:chOff x="5700273" y="5386353"/>
            <a:chExt cx="766016" cy="767823"/>
          </a:xfrm>
          <a:solidFill>
            <a:srgbClr val="404040"/>
          </a:solidFill>
        </p:grpSpPr>
        <p:grpSp>
          <p:nvGrpSpPr>
            <p:cNvPr id="249" name="Graphic 2">
              <a:extLst>
                <a:ext uri="{FF2B5EF4-FFF2-40B4-BE49-F238E27FC236}">
                  <a16:creationId xmlns:a16="http://schemas.microsoft.com/office/drawing/2014/main" id="{500E190D-E332-93FE-24EA-BFB68D9B2DB0}"/>
                </a:ext>
              </a:extLst>
            </p:cNvPr>
            <p:cNvGrpSpPr/>
            <p:nvPr/>
          </p:nvGrpSpPr>
          <p:grpSpPr>
            <a:xfrm>
              <a:off x="5844804" y="5531788"/>
              <a:ext cx="476953" cy="420947"/>
              <a:chOff x="5844804" y="5531788"/>
              <a:chExt cx="476953" cy="420947"/>
            </a:xfrm>
            <a:grpFill/>
          </p:grpSpPr>
          <p:sp>
            <p:nvSpPr>
              <p:cNvPr id="265" name="Freeform 264">
                <a:extLst>
                  <a:ext uri="{FF2B5EF4-FFF2-40B4-BE49-F238E27FC236}">
                    <a16:creationId xmlns:a16="http://schemas.microsoft.com/office/drawing/2014/main" id="{AA99952A-2167-8F7E-438B-D28B4BF7ACEE}"/>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6" name="Freeform 265">
                <a:extLst>
                  <a:ext uri="{FF2B5EF4-FFF2-40B4-BE49-F238E27FC236}">
                    <a16:creationId xmlns:a16="http://schemas.microsoft.com/office/drawing/2014/main" id="{04178906-2DBB-DBBC-44C0-24B592752A3E}"/>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50" name="Graphic 2">
              <a:extLst>
                <a:ext uri="{FF2B5EF4-FFF2-40B4-BE49-F238E27FC236}">
                  <a16:creationId xmlns:a16="http://schemas.microsoft.com/office/drawing/2014/main" id="{16736E29-D932-EEF9-AAC3-85B5CA4DB5C0}"/>
                </a:ext>
              </a:extLst>
            </p:cNvPr>
            <p:cNvGrpSpPr/>
            <p:nvPr/>
          </p:nvGrpSpPr>
          <p:grpSpPr>
            <a:xfrm>
              <a:off x="5700273" y="5386353"/>
              <a:ext cx="766016" cy="767823"/>
              <a:chOff x="5700273" y="5386353"/>
              <a:chExt cx="766016" cy="767823"/>
            </a:xfrm>
            <a:grpFill/>
          </p:grpSpPr>
          <p:sp>
            <p:nvSpPr>
              <p:cNvPr id="251" name="Freeform 250">
                <a:extLst>
                  <a:ext uri="{FF2B5EF4-FFF2-40B4-BE49-F238E27FC236}">
                    <a16:creationId xmlns:a16="http://schemas.microsoft.com/office/drawing/2014/main" id="{5B00CB8E-1B03-5C3C-612A-F491B3B93E89}"/>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2" name="Freeform 251">
                <a:extLst>
                  <a:ext uri="{FF2B5EF4-FFF2-40B4-BE49-F238E27FC236}">
                    <a16:creationId xmlns:a16="http://schemas.microsoft.com/office/drawing/2014/main" id="{07D1E8B3-EE78-743B-B2B6-21EBCF4BCB2E}"/>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3" name="Freeform 252">
                <a:extLst>
                  <a:ext uri="{FF2B5EF4-FFF2-40B4-BE49-F238E27FC236}">
                    <a16:creationId xmlns:a16="http://schemas.microsoft.com/office/drawing/2014/main" id="{AAD9576B-8D93-2E99-860E-8086191D8B4A}"/>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4" name="Freeform 253">
                <a:extLst>
                  <a:ext uri="{FF2B5EF4-FFF2-40B4-BE49-F238E27FC236}">
                    <a16:creationId xmlns:a16="http://schemas.microsoft.com/office/drawing/2014/main" id="{18247EA8-10A0-0BA8-958B-CB22E776B1BB}"/>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5" name="Freeform 254">
                <a:extLst>
                  <a:ext uri="{FF2B5EF4-FFF2-40B4-BE49-F238E27FC236}">
                    <a16:creationId xmlns:a16="http://schemas.microsoft.com/office/drawing/2014/main" id="{9E4EE84D-AB4B-3FD8-004B-508FB7E034C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6" name="Freeform 255">
                <a:extLst>
                  <a:ext uri="{FF2B5EF4-FFF2-40B4-BE49-F238E27FC236}">
                    <a16:creationId xmlns:a16="http://schemas.microsoft.com/office/drawing/2014/main" id="{3B3976E8-33CF-9EFE-5EB6-52C9B9FA522A}"/>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7" name="Freeform 256">
                <a:extLst>
                  <a:ext uri="{FF2B5EF4-FFF2-40B4-BE49-F238E27FC236}">
                    <a16:creationId xmlns:a16="http://schemas.microsoft.com/office/drawing/2014/main" id="{FC15AC03-FF57-400E-E664-610E32E9719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8" name="Freeform 257">
                <a:extLst>
                  <a:ext uri="{FF2B5EF4-FFF2-40B4-BE49-F238E27FC236}">
                    <a16:creationId xmlns:a16="http://schemas.microsoft.com/office/drawing/2014/main" id="{02330870-6C03-FEDD-4FB4-49301773EE83}"/>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9" name="Freeform 258">
                <a:extLst>
                  <a:ext uri="{FF2B5EF4-FFF2-40B4-BE49-F238E27FC236}">
                    <a16:creationId xmlns:a16="http://schemas.microsoft.com/office/drawing/2014/main" id="{6DA19C2F-F297-5E6D-E735-52C878A86F2B}"/>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0" name="Freeform 259">
                <a:extLst>
                  <a:ext uri="{FF2B5EF4-FFF2-40B4-BE49-F238E27FC236}">
                    <a16:creationId xmlns:a16="http://schemas.microsoft.com/office/drawing/2014/main" id="{8972909F-8530-55F2-3D1B-9E5569029B95}"/>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1" name="Freeform 260">
                <a:extLst>
                  <a:ext uri="{FF2B5EF4-FFF2-40B4-BE49-F238E27FC236}">
                    <a16:creationId xmlns:a16="http://schemas.microsoft.com/office/drawing/2014/main" id="{9A7661AB-93F6-5659-343C-18A2729127A3}"/>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2" name="Freeform 261">
                <a:extLst>
                  <a:ext uri="{FF2B5EF4-FFF2-40B4-BE49-F238E27FC236}">
                    <a16:creationId xmlns:a16="http://schemas.microsoft.com/office/drawing/2014/main" id="{83B20B01-82E7-8E10-ED5B-E7C4D861EC6F}"/>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3" name="Freeform 262">
                <a:extLst>
                  <a:ext uri="{FF2B5EF4-FFF2-40B4-BE49-F238E27FC236}">
                    <a16:creationId xmlns:a16="http://schemas.microsoft.com/office/drawing/2014/main" id="{7CB1FF96-83C8-7045-7B62-B2AE3D3D9151}"/>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4" name="Freeform 263">
                <a:extLst>
                  <a:ext uri="{FF2B5EF4-FFF2-40B4-BE49-F238E27FC236}">
                    <a16:creationId xmlns:a16="http://schemas.microsoft.com/office/drawing/2014/main" id="{ED01013A-C8F8-EE95-B15C-A3FB557594FB}"/>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7" name="Group 266">
            <a:extLst>
              <a:ext uri="{FF2B5EF4-FFF2-40B4-BE49-F238E27FC236}">
                <a16:creationId xmlns:a16="http://schemas.microsoft.com/office/drawing/2014/main" id="{13B93F13-3001-39EE-6CD9-7000205BCCEC}"/>
              </a:ext>
            </a:extLst>
          </p:cNvPr>
          <p:cNvGrpSpPr/>
          <p:nvPr/>
        </p:nvGrpSpPr>
        <p:grpSpPr>
          <a:xfrm>
            <a:off x="5755069" y="4952544"/>
            <a:ext cx="492643" cy="492643"/>
            <a:chOff x="4898954" y="4764039"/>
            <a:chExt cx="775592" cy="775592"/>
          </a:xfrm>
          <a:solidFill>
            <a:srgbClr val="404040"/>
          </a:solidFill>
        </p:grpSpPr>
        <p:sp>
          <p:nvSpPr>
            <p:cNvPr id="269" name="Graphic 178">
              <a:extLst>
                <a:ext uri="{FF2B5EF4-FFF2-40B4-BE49-F238E27FC236}">
                  <a16:creationId xmlns:a16="http://schemas.microsoft.com/office/drawing/2014/main" id="{7CF59610-4A7E-992B-C3B2-D9A417DA827B}"/>
                </a:ext>
              </a:extLst>
            </p:cNvPr>
            <p:cNvSpPr/>
            <p:nvPr/>
          </p:nvSpPr>
          <p:spPr>
            <a:xfrm>
              <a:off x="5259753" y="4775883"/>
              <a:ext cx="223709" cy="223162"/>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EB7339"/>
            </a:solidFill>
            <a:ln w="9525" cap="flat">
              <a:noFill/>
              <a:prstDash val="solid"/>
              <a:miter/>
            </a:ln>
          </p:spPr>
          <p:txBody>
            <a:bodyPr rtlCol="0" anchor="ctr"/>
            <a:lstStyle/>
            <a:p>
              <a:endParaRPr lang="en-US"/>
            </a:p>
          </p:txBody>
        </p:sp>
        <p:pic>
          <p:nvPicPr>
            <p:cNvPr id="270" name="Graphic 269">
              <a:extLst>
                <a:ext uri="{FF2B5EF4-FFF2-40B4-BE49-F238E27FC236}">
                  <a16:creationId xmlns:a16="http://schemas.microsoft.com/office/drawing/2014/main" id="{841E2D4D-84F4-7AED-F39B-B89E74627D6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98954" y="4764039"/>
              <a:ext cx="775592" cy="775592"/>
            </a:xfrm>
            <a:prstGeom prst="rect">
              <a:avLst/>
            </a:prstGeom>
          </p:spPr>
        </p:pic>
      </p:grpSp>
      <p:grpSp>
        <p:nvGrpSpPr>
          <p:cNvPr id="271" name="Group 270">
            <a:extLst>
              <a:ext uri="{FF2B5EF4-FFF2-40B4-BE49-F238E27FC236}">
                <a16:creationId xmlns:a16="http://schemas.microsoft.com/office/drawing/2014/main" id="{8CAC6918-BA58-5237-A1C5-4E2F49268C8E}"/>
              </a:ext>
            </a:extLst>
          </p:cNvPr>
          <p:cNvGrpSpPr/>
          <p:nvPr/>
        </p:nvGrpSpPr>
        <p:grpSpPr>
          <a:xfrm>
            <a:off x="6078774" y="7463304"/>
            <a:ext cx="477578" cy="482872"/>
            <a:chOff x="7190753" y="5365577"/>
            <a:chExt cx="745522" cy="754273"/>
          </a:xfrm>
          <a:solidFill>
            <a:srgbClr val="404040"/>
          </a:solidFill>
        </p:grpSpPr>
        <p:grpSp>
          <p:nvGrpSpPr>
            <p:cNvPr id="272" name="Graphic 2">
              <a:extLst>
                <a:ext uri="{FF2B5EF4-FFF2-40B4-BE49-F238E27FC236}">
                  <a16:creationId xmlns:a16="http://schemas.microsoft.com/office/drawing/2014/main" id="{353674FE-461C-87EB-53B9-16A36283F42E}"/>
                </a:ext>
              </a:extLst>
            </p:cNvPr>
            <p:cNvGrpSpPr/>
            <p:nvPr/>
          </p:nvGrpSpPr>
          <p:grpSpPr>
            <a:xfrm>
              <a:off x="7353351" y="5647412"/>
              <a:ext cx="420044" cy="75879"/>
              <a:chOff x="7353351" y="5647412"/>
              <a:chExt cx="420044" cy="75879"/>
            </a:xfrm>
            <a:grpFill/>
          </p:grpSpPr>
          <p:sp>
            <p:nvSpPr>
              <p:cNvPr id="283" name="Freeform 282">
                <a:extLst>
                  <a:ext uri="{FF2B5EF4-FFF2-40B4-BE49-F238E27FC236}">
                    <a16:creationId xmlns:a16="http://schemas.microsoft.com/office/drawing/2014/main" id="{D523E5A5-72B2-67B0-46BD-1AA312B76BE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4" name="Freeform 283">
                <a:extLst>
                  <a:ext uri="{FF2B5EF4-FFF2-40B4-BE49-F238E27FC236}">
                    <a16:creationId xmlns:a16="http://schemas.microsoft.com/office/drawing/2014/main" id="{C0387965-55B1-B133-2581-B3B8DA81B2F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73" name="Graphic 2">
              <a:extLst>
                <a:ext uri="{FF2B5EF4-FFF2-40B4-BE49-F238E27FC236}">
                  <a16:creationId xmlns:a16="http://schemas.microsoft.com/office/drawing/2014/main" id="{994ED98C-D64E-3419-5D74-0B5884434E2F}"/>
                </a:ext>
              </a:extLst>
            </p:cNvPr>
            <p:cNvGrpSpPr/>
            <p:nvPr/>
          </p:nvGrpSpPr>
          <p:grpSpPr>
            <a:xfrm>
              <a:off x="7190753" y="5365577"/>
              <a:ext cx="745522" cy="754273"/>
              <a:chOff x="7190753" y="5365577"/>
              <a:chExt cx="745522" cy="754273"/>
            </a:xfrm>
            <a:grpFill/>
          </p:grpSpPr>
          <p:sp>
            <p:nvSpPr>
              <p:cNvPr id="274" name="Freeform 273">
                <a:extLst>
                  <a:ext uri="{FF2B5EF4-FFF2-40B4-BE49-F238E27FC236}">
                    <a16:creationId xmlns:a16="http://schemas.microsoft.com/office/drawing/2014/main" id="{6FD4D02D-CB83-4230-D09D-C7D8C473AC51}"/>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5" name="Freeform 274">
                <a:extLst>
                  <a:ext uri="{FF2B5EF4-FFF2-40B4-BE49-F238E27FC236}">
                    <a16:creationId xmlns:a16="http://schemas.microsoft.com/office/drawing/2014/main" id="{EA320FCE-D550-5856-9C53-37285DC35A36}"/>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6" name="Freeform 275">
                <a:extLst>
                  <a:ext uri="{FF2B5EF4-FFF2-40B4-BE49-F238E27FC236}">
                    <a16:creationId xmlns:a16="http://schemas.microsoft.com/office/drawing/2014/main" id="{14E95DED-DB43-F9BA-DBC0-D74FBE893715}"/>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7" name="Freeform 276">
                <a:extLst>
                  <a:ext uri="{FF2B5EF4-FFF2-40B4-BE49-F238E27FC236}">
                    <a16:creationId xmlns:a16="http://schemas.microsoft.com/office/drawing/2014/main" id="{8E32416C-7464-20E9-BC49-6D333E589FC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8" name="Freeform 277">
                <a:extLst>
                  <a:ext uri="{FF2B5EF4-FFF2-40B4-BE49-F238E27FC236}">
                    <a16:creationId xmlns:a16="http://schemas.microsoft.com/office/drawing/2014/main" id="{CF96AC1A-D234-9A7B-0C04-A05095193E3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9" name="Freeform 278">
                <a:extLst>
                  <a:ext uri="{FF2B5EF4-FFF2-40B4-BE49-F238E27FC236}">
                    <a16:creationId xmlns:a16="http://schemas.microsoft.com/office/drawing/2014/main" id="{10F85ED2-82CC-9A5D-5D6F-2AE19717D6C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0" name="Freeform 279">
                <a:extLst>
                  <a:ext uri="{FF2B5EF4-FFF2-40B4-BE49-F238E27FC236}">
                    <a16:creationId xmlns:a16="http://schemas.microsoft.com/office/drawing/2014/main" id="{B7AC2264-A739-EBE2-9BB5-21A7E211E5C9}"/>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1" name="Freeform 280">
                <a:extLst>
                  <a:ext uri="{FF2B5EF4-FFF2-40B4-BE49-F238E27FC236}">
                    <a16:creationId xmlns:a16="http://schemas.microsoft.com/office/drawing/2014/main" id="{E2F1CE1C-FCC6-073E-198C-C337F10E8A9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2" name="Freeform 281">
                <a:extLst>
                  <a:ext uri="{FF2B5EF4-FFF2-40B4-BE49-F238E27FC236}">
                    <a16:creationId xmlns:a16="http://schemas.microsoft.com/office/drawing/2014/main" id="{04D04D81-573C-37FD-8CEC-3611A473CB1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85" name="Graphic 3">
            <a:extLst>
              <a:ext uri="{FF2B5EF4-FFF2-40B4-BE49-F238E27FC236}">
                <a16:creationId xmlns:a16="http://schemas.microsoft.com/office/drawing/2014/main" id="{BFEB9BEB-D5F5-2BCB-7F7A-6F28A926F9DB}"/>
              </a:ext>
            </a:extLst>
          </p:cNvPr>
          <p:cNvGrpSpPr/>
          <p:nvPr/>
        </p:nvGrpSpPr>
        <p:grpSpPr>
          <a:xfrm>
            <a:off x="755771" y="2793018"/>
            <a:ext cx="480067" cy="481324"/>
            <a:chOff x="10620068" y="399814"/>
            <a:chExt cx="1088878" cy="1091730"/>
          </a:xfrm>
          <a:solidFill>
            <a:srgbClr val="404040"/>
          </a:solidFill>
        </p:grpSpPr>
        <p:sp>
          <p:nvSpPr>
            <p:cNvPr id="286" name="Freeform 285">
              <a:extLst>
                <a:ext uri="{FF2B5EF4-FFF2-40B4-BE49-F238E27FC236}">
                  <a16:creationId xmlns:a16="http://schemas.microsoft.com/office/drawing/2014/main" id="{5EDFC57A-2A8C-56FE-4AC2-7BFFCCD3571F}"/>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EB7339"/>
            </a:solidFill>
            <a:ln w="27426" cap="flat">
              <a:noFill/>
              <a:prstDash val="solid"/>
              <a:miter/>
            </a:ln>
          </p:spPr>
          <p:txBody>
            <a:bodyPr rtlCol="0" anchor="ctr"/>
            <a:lstStyle/>
            <a:p>
              <a:endParaRPr lang="en-US"/>
            </a:p>
          </p:txBody>
        </p:sp>
        <p:grpSp>
          <p:nvGrpSpPr>
            <p:cNvPr id="287" name="Graphic 3">
              <a:extLst>
                <a:ext uri="{FF2B5EF4-FFF2-40B4-BE49-F238E27FC236}">
                  <a16:creationId xmlns:a16="http://schemas.microsoft.com/office/drawing/2014/main" id="{A3ECA532-4871-967B-4208-1983C0414547}"/>
                </a:ext>
              </a:extLst>
            </p:cNvPr>
            <p:cNvGrpSpPr/>
            <p:nvPr/>
          </p:nvGrpSpPr>
          <p:grpSpPr>
            <a:xfrm>
              <a:off x="10620068" y="399814"/>
              <a:ext cx="1088878" cy="1091730"/>
              <a:chOff x="10620068" y="399814"/>
              <a:chExt cx="1088878" cy="1091730"/>
            </a:xfrm>
            <a:grpFill/>
          </p:grpSpPr>
          <p:sp>
            <p:nvSpPr>
              <p:cNvPr id="288" name="Freeform 287">
                <a:extLst>
                  <a:ext uri="{FF2B5EF4-FFF2-40B4-BE49-F238E27FC236}">
                    <a16:creationId xmlns:a16="http://schemas.microsoft.com/office/drawing/2014/main" id="{4BC13E66-76D1-A18A-0C88-A4B417F3F487}"/>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6B7640FD-3B2E-A22D-9093-AE67BAB1897D}"/>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7D8A2620-C04C-F0CC-24F1-A193756E68AF}"/>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69E8FC1A-84E0-6C99-5600-BECD2B629A5B}"/>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F234742B-0B57-C0C4-32DA-500153525FA8}"/>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FD774614-E15D-361A-F2D9-729C22E3CA12}"/>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1B4C99C7-5155-B8A4-74B8-BE6D04D4C2B6}"/>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73D20C4D-ABC1-1F4B-929E-ABD453B35D25}"/>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B99F4DF2-BE0D-F062-9849-79389BDD8A53}"/>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a:p>
            </p:txBody>
          </p:sp>
        </p:grpSp>
      </p:grpSp>
      <p:grpSp>
        <p:nvGrpSpPr>
          <p:cNvPr id="298" name="Graphic 3">
            <a:extLst>
              <a:ext uri="{FF2B5EF4-FFF2-40B4-BE49-F238E27FC236}">
                <a16:creationId xmlns:a16="http://schemas.microsoft.com/office/drawing/2014/main" id="{16ADF3FA-76E9-0B65-737F-F84A4D29C4B9}"/>
              </a:ext>
            </a:extLst>
          </p:cNvPr>
          <p:cNvGrpSpPr/>
          <p:nvPr/>
        </p:nvGrpSpPr>
        <p:grpSpPr>
          <a:xfrm>
            <a:off x="5824860" y="2180670"/>
            <a:ext cx="439312" cy="441370"/>
            <a:chOff x="10641325" y="2076985"/>
            <a:chExt cx="1044352" cy="1049245"/>
          </a:xfrm>
          <a:solidFill>
            <a:srgbClr val="404040"/>
          </a:solidFill>
        </p:grpSpPr>
        <p:sp>
          <p:nvSpPr>
            <p:cNvPr id="299" name="Freeform 298">
              <a:extLst>
                <a:ext uri="{FF2B5EF4-FFF2-40B4-BE49-F238E27FC236}">
                  <a16:creationId xmlns:a16="http://schemas.microsoft.com/office/drawing/2014/main" id="{B700CF23-C68B-B4AE-D305-9C73B22AF148}"/>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300" name="Graphic 3">
              <a:extLst>
                <a:ext uri="{FF2B5EF4-FFF2-40B4-BE49-F238E27FC236}">
                  <a16:creationId xmlns:a16="http://schemas.microsoft.com/office/drawing/2014/main" id="{0511983D-F10D-3393-D95A-747574477141}"/>
                </a:ext>
              </a:extLst>
            </p:cNvPr>
            <p:cNvGrpSpPr/>
            <p:nvPr/>
          </p:nvGrpSpPr>
          <p:grpSpPr>
            <a:xfrm>
              <a:off x="10641325" y="2076985"/>
              <a:ext cx="1044352" cy="1049245"/>
              <a:chOff x="10641325" y="2076985"/>
              <a:chExt cx="1044352" cy="1049245"/>
            </a:xfrm>
            <a:grpFill/>
          </p:grpSpPr>
          <p:sp>
            <p:nvSpPr>
              <p:cNvPr id="301" name="Freeform 300">
                <a:extLst>
                  <a:ext uri="{FF2B5EF4-FFF2-40B4-BE49-F238E27FC236}">
                    <a16:creationId xmlns:a16="http://schemas.microsoft.com/office/drawing/2014/main" id="{D9749B88-1448-8FBD-BDA9-DF2232AD7D25}"/>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FA92B2FA-A83A-4902-CDCE-33D5A4C0272C}"/>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A8C575DE-72F1-264F-2891-6C354D8A93AA}"/>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D5A107BE-9DC3-26A8-DD94-9F90CFE43561}"/>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579A849F-6AAA-FDA8-AF13-B2670E6846B5}"/>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697B278B-0449-5747-81DB-FF331F4C9AC5}"/>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21059AF8-0E4A-5447-A706-8F3605DA9314}"/>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EB97C9EA-E408-B8E7-F450-529589F8FE7C}"/>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8B7879C7-047C-C0C3-82DF-3CC4FBFC9FCC}"/>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65DBCDCF-8538-007F-2E86-3C64D2674093}"/>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grpSp>
        <p:nvGrpSpPr>
          <p:cNvPr id="311" name="Graphic 2">
            <a:extLst>
              <a:ext uri="{FF2B5EF4-FFF2-40B4-BE49-F238E27FC236}">
                <a16:creationId xmlns:a16="http://schemas.microsoft.com/office/drawing/2014/main" id="{594C15B9-7B83-6546-BACF-45DCDCB74F78}"/>
              </a:ext>
            </a:extLst>
          </p:cNvPr>
          <p:cNvGrpSpPr/>
          <p:nvPr/>
        </p:nvGrpSpPr>
        <p:grpSpPr>
          <a:xfrm rot="16200000">
            <a:off x="-1998400" y="3479135"/>
            <a:ext cx="3975892" cy="1735863"/>
            <a:chOff x="3357879" y="5072538"/>
            <a:chExt cx="593407" cy="259080"/>
          </a:xfrm>
          <a:solidFill>
            <a:srgbClr val="EB7339"/>
          </a:solidFill>
        </p:grpSpPr>
        <p:sp>
          <p:nvSpPr>
            <p:cNvPr id="312" name="Freeform 311">
              <a:extLst>
                <a:ext uri="{FF2B5EF4-FFF2-40B4-BE49-F238E27FC236}">
                  <a16:creationId xmlns:a16="http://schemas.microsoft.com/office/drawing/2014/main" id="{4B934E0B-0AA3-9437-2C87-D81F9655968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3" name="Freeform 312">
              <a:extLst>
                <a:ext uri="{FF2B5EF4-FFF2-40B4-BE49-F238E27FC236}">
                  <a16:creationId xmlns:a16="http://schemas.microsoft.com/office/drawing/2014/main" id="{709CD754-5289-4613-4B50-89B12B98797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4" name="Freeform 313">
              <a:extLst>
                <a:ext uri="{FF2B5EF4-FFF2-40B4-BE49-F238E27FC236}">
                  <a16:creationId xmlns:a16="http://schemas.microsoft.com/office/drawing/2014/main" id="{F02DE594-2E3E-052F-F6DF-2304B4F6C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86238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0A28FCE0-368A-0ECF-69EF-09D3FD573DF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11</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04</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180483" y="6333078"/>
            <a:ext cx="352545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361526" y="6474997"/>
            <a:ext cx="3478412"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HOW DO YOU START</a:t>
            </a:r>
          </a:p>
        </p:txBody>
      </p:sp>
      <p:sp>
        <p:nvSpPr>
          <p:cNvPr id="24" name="Rectangle 23">
            <a:extLst>
              <a:ext uri="{FF2B5EF4-FFF2-40B4-BE49-F238E27FC236}">
                <a16:creationId xmlns:a16="http://schemas.microsoft.com/office/drawing/2014/main" id="{8F943430-EDAE-1CB2-A23D-718667FA14AD}"/>
              </a:ext>
            </a:extLst>
          </p:cNvPr>
          <p:cNvSpPr/>
          <p:nvPr/>
        </p:nvSpPr>
        <p:spPr>
          <a:xfrm>
            <a:off x="2180483" y="7142331"/>
            <a:ext cx="365945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2361526" y="7284250"/>
            <a:ext cx="3478412" cy="523220"/>
          </a:xfrm>
          <a:prstGeom prst="rect">
            <a:avLst/>
          </a:prstGeom>
          <a:noFill/>
        </p:spPr>
        <p:txBody>
          <a:bodyPr wrap="square" lIns="91440" tIns="45720" rIns="91440" bIns="45720" rtlCol="0" anchor="t">
            <a:spAutoFit/>
          </a:bodyPr>
          <a:lstStyle/>
          <a:p>
            <a:r>
              <a:rPr lang="en-US" sz="2800" b="1" kern="300" dirty="0">
                <a:solidFill>
                  <a:srgbClr val="EB7339"/>
                </a:solidFill>
                <a:latin typeface="Calibri"/>
                <a:ea typeface="Calibri"/>
                <a:cs typeface="Calibri"/>
              </a:rPr>
              <a:t>DEVELOPING A </a:t>
            </a:r>
            <a:r>
              <a:rPr lang="en-US" sz="2800" b="1" kern="300" dirty="0" err="1">
                <a:solidFill>
                  <a:srgbClr val="EB7339"/>
                </a:solidFill>
                <a:latin typeface="Calibri"/>
                <a:ea typeface="Calibri"/>
                <a:cs typeface="Calibri"/>
              </a:rPr>
              <a:t>ToC</a:t>
            </a:r>
            <a:r>
              <a:rPr lang="en-US" sz="2800" b="1" kern="300" dirty="0">
                <a:solidFill>
                  <a:srgbClr val="EB7339"/>
                </a:solidFill>
                <a:latin typeface="Calibri"/>
                <a:ea typeface="Calibri"/>
                <a:cs typeface="Calibri"/>
              </a:rPr>
              <a:t>? </a:t>
            </a:r>
            <a:endParaRPr lang="en-US" sz="2800" b="1" kern="300"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414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9">
            <a:extLst>
              <a:ext uri="{FF2B5EF4-FFF2-40B4-BE49-F238E27FC236}">
                <a16:creationId xmlns:a16="http://schemas.microsoft.com/office/drawing/2014/main" id="{9D41E9D7-C550-BD72-205F-B90350CD52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87119" y="575708"/>
            <a:ext cx="4081252" cy="2726104"/>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8" y="3569900"/>
            <a:ext cx="2956203" cy="1659825"/>
          </a:xfrm>
          <a:prstGeom prst="rect">
            <a:avLst/>
          </a:prstGeom>
        </p:spPr>
        <p:txBody>
          <a:bodyPr/>
          <a:lstStyle/>
          <a:p>
            <a:r>
              <a:rPr lang="en-US" sz="1600" b="0" i="1" dirty="0"/>
              <a:t>The key to developing a good ToC is to start simple and from the over-arching vision statement or change that you wish to see. Knowing who to involve and when is also essential.</a:t>
            </a:r>
          </a:p>
          <a:p>
            <a:endParaRPr lang="en-US" sz="1600" b="0" i="1" dirty="0"/>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3783604" y="3542222"/>
            <a:ext cx="3042468" cy="2067009"/>
          </a:xfrm>
          <a:prstGeom prst="rect">
            <a:avLst/>
          </a:prstGeom>
        </p:spPr>
        <p:txBody>
          <a:bodyPr numCol="1">
            <a:normAutofit/>
          </a:bodyPr>
          <a:lstStyle/>
          <a:p>
            <a:r>
              <a:rPr lang="en-US" dirty="0"/>
              <a:t>Do not jump on immediately to developing the diagram, this will be a much easier task if you have prepared well and invested time in the process. If possible, use a facilitator with experience of ToC when discussing it in a group context. The facilitator will be able to guide you through the steps and provide a critical eye without getting lost in the content. </a:t>
            </a:r>
          </a:p>
          <a:p>
            <a:r>
              <a:rPr lang="en-US" dirty="0"/>
              <a:t>The steps in Figure 1 are explained in greater detail below, along with an example to illustrate the steps in practical terms. </a:t>
            </a:r>
          </a:p>
          <a:p>
            <a:endParaRPr lang="en-US" dirty="0"/>
          </a:p>
          <a:p>
            <a:endParaRPr lang="en-US" dirty="0"/>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12</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04</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1" y="1202082"/>
            <a:ext cx="359290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6" y="1295889"/>
            <a:ext cx="395503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HOW DO YOU START</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2536492" y="1965712"/>
            <a:ext cx="336522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2648466" y="2059519"/>
            <a:ext cx="6395896" cy="523220"/>
          </a:xfrm>
          <a:prstGeom prst="rect">
            <a:avLst/>
          </a:prstGeom>
          <a:noFill/>
        </p:spPr>
        <p:txBody>
          <a:bodyPr wrap="square" lIns="91440" tIns="45720" rIns="91440" bIns="45720" rtlCol="0" anchor="t">
            <a:spAutoFit/>
          </a:bodyPr>
          <a:lstStyle/>
          <a:p>
            <a:r>
              <a:rPr lang="en-US" sz="2800" b="1" kern="300" dirty="0">
                <a:solidFill>
                  <a:srgbClr val="EB7339"/>
                </a:solidFill>
                <a:latin typeface="Calibri"/>
                <a:ea typeface="Calibri"/>
                <a:cs typeface="Calibri"/>
              </a:rPr>
              <a:t>DEVELOPING A </a:t>
            </a:r>
            <a:r>
              <a:rPr lang="en-US" sz="2800" b="1" kern="300" dirty="0" err="1">
                <a:solidFill>
                  <a:srgbClr val="EB7339"/>
                </a:solidFill>
                <a:latin typeface="Calibri"/>
                <a:ea typeface="Calibri"/>
                <a:cs typeface="Calibri"/>
              </a:rPr>
              <a:t>ToC</a:t>
            </a:r>
            <a:r>
              <a:rPr lang="en-US" sz="2800" b="1" kern="300" dirty="0">
                <a:solidFill>
                  <a:srgbClr val="EB7339"/>
                </a:solidFill>
                <a:latin typeface="Calibri"/>
                <a:ea typeface="Calibri"/>
                <a:cs typeface="Calibri"/>
              </a:rPr>
              <a:t>? </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A669D3D4-E454-9097-54E7-7745853FB91A}"/>
              </a:ext>
            </a:extLst>
          </p:cNvPr>
          <p:cNvSpPr/>
          <p:nvPr/>
        </p:nvSpPr>
        <p:spPr>
          <a:xfrm>
            <a:off x="5378012" y="5899039"/>
            <a:ext cx="1105895" cy="3807045"/>
          </a:xfrm>
          <a:custGeom>
            <a:avLst/>
            <a:gdLst>
              <a:gd name="connsiteX0" fmla="*/ 871540 w 1105895"/>
              <a:gd name="connsiteY0" fmla="*/ 3807046 h 3807045"/>
              <a:gd name="connsiteX1" fmla="*/ 234356 w 1105895"/>
              <a:gd name="connsiteY1" fmla="*/ 3807046 h 3807045"/>
              <a:gd name="connsiteX2" fmla="*/ 0 w 1105895"/>
              <a:gd name="connsiteY2" fmla="*/ 3572635 h 3807045"/>
              <a:gd name="connsiteX3" fmla="*/ 0 w 1105895"/>
              <a:gd name="connsiteY3" fmla="*/ 234410 h 3807045"/>
              <a:gd name="connsiteX4" fmla="*/ 234356 w 1105895"/>
              <a:gd name="connsiteY4" fmla="*/ 0 h 3807045"/>
              <a:gd name="connsiteX5" fmla="*/ 871540 w 1105895"/>
              <a:gd name="connsiteY5" fmla="*/ 0 h 3807045"/>
              <a:gd name="connsiteX6" fmla="*/ 1105896 w 1105895"/>
              <a:gd name="connsiteY6" fmla="*/ 234410 h 3807045"/>
              <a:gd name="connsiteX7" fmla="*/ 1105896 w 1105895"/>
              <a:gd name="connsiteY7" fmla="*/ 3571694 h 3807045"/>
              <a:gd name="connsiteX8" fmla="*/ 871540 w 1105895"/>
              <a:gd name="connsiteY8" fmla="*/ 3807046 h 3807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5895" h="3807045">
                <a:moveTo>
                  <a:pt x="871540" y="3807046"/>
                </a:moveTo>
                <a:lnTo>
                  <a:pt x="234356" y="3807046"/>
                </a:lnTo>
                <a:cubicBezTo>
                  <a:pt x="104472" y="3807046"/>
                  <a:pt x="0" y="3701608"/>
                  <a:pt x="0" y="3572635"/>
                </a:cubicBezTo>
                <a:lnTo>
                  <a:pt x="0" y="234410"/>
                </a:lnTo>
                <a:cubicBezTo>
                  <a:pt x="0" y="104496"/>
                  <a:pt x="105413" y="0"/>
                  <a:pt x="234356" y="0"/>
                </a:cubicBezTo>
                <a:lnTo>
                  <a:pt x="871540" y="0"/>
                </a:lnTo>
                <a:cubicBezTo>
                  <a:pt x="1001424" y="0"/>
                  <a:pt x="1105896" y="105437"/>
                  <a:pt x="1105896" y="234410"/>
                </a:cubicBezTo>
                <a:lnTo>
                  <a:pt x="1105896" y="3571694"/>
                </a:lnTo>
                <a:cubicBezTo>
                  <a:pt x="1105896" y="3701608"/>
                  <a:pt x="1000483" y="3807046"/>
                  <a:pt x="871540" y="3807046"/>
                </a:cubicBezTo>
                <a:close/>
              </a:path>
            </a:pathLst>
          </a:custGeom>
          <a:solidFill>
            <a:srgbClr val="354F92"/>
          </a:solidFill>
          <a:ln w="9412" cap="flat">
            <a:solidFill>
              <a:srgbClr val="354F92"/>
            </a:solidFill>
            <a:prstDash val="solid"/>
            <a:miter/>
          </a:ln>
        </p:spPr>
        <p:txBody>
          <a:bodyPr rtlCol="0" anchor="ctr"/>
          <a:lstStyle/>
          <a:p>
            <a:endParaRPr lang="en-US"/>
          </a:p>
        </p:txBody>
      </p:sp>
      <p:grpSp>
        <p:nvGrpSpPr>
          <p:cNvPr id="155" name="Group 154">
            <a:extLst>
              <a:ext uri="{FF2B5EF4-FFF2-40B4-BE49-F238E27FC236}">
                <a16:creationId xmlns:a16="http://schemas.microsoft.com/office/drawing/2014/main" id="{BA3725A3-2365-3848-C968-E66C8D59CA97}"/>
              </a:ext>
            </a:extLst>
          </p:cNvPr>
          <p:cNvGrpSpPr/>
          <p:nvPr/>
        </p:nvGrpSpPr>
        <p:grpSpPr>
          <a:xfrm>
            <a:off x="4864124" y="6075081"/>
            <a:ext cx="440475" cy="3490733"/>
            <a:chOff x="4869963" y="5932036"/>
            <a:chExt cx="440475" cy="3490733"/>
          </a:xfrm>
          <a:solidFill>
            <a:srgbClr val="EB7339"/>
          </a:solidFill>
        </p:grpSpPr>
        <p:grpSp>
          <p:nvGrpSpPr>
            <p:cNvPr id="114" name="Graphic 61">
              <a:extLst>
                <a:ext uri="{FF2B5EF4-FFF2-40B4-BE49-F238E27FC236}">
                  <a16:creationId xmlns:a16="http://schemas.microsoft.com/office/drawing/2014/main" id="{78F69486-E7DC-6A44-801F-5A662916156E}"/>
                </a:ext>
              </a:extLst>
            </p:cNvPr>
            <p:cNvGrpSpPr/>
            <p:nvPr/>
          </p:nvGrpSpPr>
          <p:grpSpPr>
            <a:xfrm>
              <a:off x="4869963" y="7272222"/>
              <a:ext cx="440475" cy="2150547"/>
              <a:chOff x="4886151" y="7721705"/>
              <a:chExt cx="440475" cy="2150547"/>
            </a:xfrm>
            <a:grpFill/>
          </p:grpSpPr>
          <p:sp>
            <p:nvSpPr>
              <p:cNvPr id="115" name="Freeform 114">
                <a:extLst>
                  <a:ext uri="{FF2B5EF4-FFF2-40B4-BE49-F238E27FC236}">
                    <a16:creationId xmlns:a16="http://schemas.microsoft.com/office/drawing/2014/main" id="{5F3ADF80-698F-D45D-27E2-EF5D84FC3FB9}"/>
                  </a:ext>
                </a:extLst>
              </p:cNvPr>
              <p:cNvSpPr/>
              <p:nvPr/>
            </p:nvSpPr>
            <p:spPr>
              <a:xfrm>
                <a:off x="4886151" y="9801647"/>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6EDF6B8-9262-0B70-398F-8DE667645D06}"/>
                  </a:ext>
                </a:extLst>
              </p:cNvPr>
              <p:cNvSpPr/>
              <p:nvPr/>
            </p:nvSpPr>
            <p:spPr>
              <a:xfrm>
                <a:off x="5232131" y="9753259"/>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9"/>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3"/>
                      <a:pt x="14494" y="118994"/>
                      <a:pt x="11671" y="118994"/>
                    </a:cubicBezTo>
                    <a:close/>
                  </a:path>
                </a:pathLst>
              </a:custGeom>
              <a:grpFill/>
              <a:ln w="94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4B3C7CE6-27DC-5343-4742-19FE9C57701C}"/>
                  </a:ext>
                </a:extLst>
              </p:cNvPr>
              <p:cNvSpPr/>
              <p:nvPr/>
            </p:nvSpPr>
            <p:spPr>
              <a:xfrm>
                <a:off x="4886151" y="9124776"/>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BA58443-BFAC-B94F-B20C-0F47A6415D21}"/>
                  </a:ext>
                </a:extLst>
              </p:cNvPr>
              <p:cNvSpPr/>
              <p:nvPr/>
            </p:nvSpPr>
            <p:spPr>
              <a:xfrm>
                <a:off x="5232131" y="9076388"/>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57B8BC0-D0B1-94B0-B388-9F73EAE965B5}"/>
                  </a:ext>
                </a:extLst>
              </p:cNvPr>
              <p:cNvSpPr/>
              <p:nvPr/>
            </p:nvSpPr>
            <p:spPr>
              <a:xfrm>
                <a:off x="4886151" y="8446964"/>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7887"/>
                      <a:pt x="436711" y="22594"/>
                      <a:pt x="431064" y="22594"/>
                    </a:cubicBezTo>
                    <a:close/>
                  </a:path>
                </a:pathLst>
              </a:custGeom>
              <a:grpFill/>
              <a:ln w="94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B57790B-2F2C-0A44-40CD-671D25CE32B8}"/>
                  </a:ext>
                </a:extLst>
              </p:cNvPr>
              <p:cNvSpPr/>
              <p:nvPr/>
            </p:nvSpPr>
            <p:spPr>
              <a:xfrm>
                <a:off x="5232131" y="839857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994"/>
                      <a:pt x="14494" y="118994"/>
                      <a:pt x="11671" y="118994"/>
                    </a:cubicBezTo>
                    <a:close/>
                  </a:path>
                </a:pathLst>
              </a:custGeom>
              <a:grpFill/>
              <a:ln w="9412"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9345C618-A848-DD01-6DC5-85AD823F5564}"/>
                  </a:ext>
                </a:extLst>
              </p:cNvPr>
              <p:cNvSpPr/>
              <p:nvPr/>
            </p:nvSpPr>
            <p:spPr>
              <a:xfrm>
                <a:off x="4886151" y="7770093"/>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B69337F-30C6-5D33-27EC-DD37D3B54D03}"/>
                  </a:ext>
                </a:extLst>
              </p:cNvPr>
              <p:cNvSpPr/>
              <p:nvPr/>
            </p:nvSpPr>
            <p:spPr>
              <a:xfrm>
                <a:off x="5232131" y="7721705"/>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7"/>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grpSp>
        <p:sp>
          <p:nvSpPr>
            <p:cNvPr id="123" name="Freeform 122">
              <a:extLst>
                <a:ext uri="{FF2B5EF4-FFF2-40B4-BE49-F238E27FC236}">
                  <a16:creationId xmlns:a16="http://schemas.microsoft.com/office/drawing/2014/main" id="{16E4FC70-A3CB-B7B9-3CDD-3C0974D03989}"/>
                </a:ext>
              </a:extLst>
            </p:cNvPr>
            <p:cNvSpPr/>
            <p:nvPr/>
          </p:nvSpPr>
          <p:spPr>
            <a:xfrm>
              <a:off x="4996082" y="5980990"/>
              <a:ext cx="314356" cy="22593"/>
            </a:xfrm>
            <a:custGeom>
              <a:avLst/>
              <a:gdLst>
                <a:gd name="connsiteX0" fmla="*/ 307768 w 314356"/>
                <a:gd name="connsiteY0" fmla="*/ 22594 h 22593"/>
                <a:gd name="connsiteX1" fmla="*/ 6588 w 314356"/>
                <a:gd name="connsiteY1" fmla="*/ 22594 h 22593"/>
                <a:gd name="connsiteX2" fmla="*/ 0 w 314356"/>
                <a:gd name="connsiteY2" fmla="*/ 11297 h 22593"/>
                <a:gd name="connsiteX3" fmla="*/ 6588 w 314356"/>
                <a:gd name="connsiteY3" fmla="*/ 0 h 22593"/>
                <a:gd name="connsiteX4" fmla="*/ 307768 w 314356"/>
                <a:gd name="connsiteY4" fmla="*/ 0 h 22593"/>
                <a:gd name="connsiteX5" fmla="*/ 314356 w 314356"/>
                <a:gd name="connsiteY5" fmla="*/ 11297 h 22593"/>
                <a:gd name="connsiteX6" fmla="*/ 307768 w 314356"/>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56" h="22593">
                  <a:moveTo>
                    <a:pt x="307768" y="22594"/>
                  </a:moveTo>
                  <a:lnTo>
                    <a:pt x="6588" y="22594"/>
                  </a:lnTo>
                  <a:cubicBezTo>
                    <a:pt x="2823" y="22594"/>
                    <a:pt x="0" y="16945"/>
                    <a:pt x="0" y="11297"/>
                  </a:cubicBezTo>
                  <a:cubicBezTo>
                    <a:pt x="0" y="4707"/>
                    <a:pt x="2823" y="0"/>
                    <a:pt x="6588" y="0"/>
                  </a:cubicBezTo>
                  <a:lnTo>
                    <a:pt x="307768" y="0"/>
                  </a:lnTo>
                  <a:cubicBezTo>
                    <a:pt x="311533" y="0"/>
                    <a:pt x="314356" y="5648"/>
                    <a:pt x="314356" y="11297"/>
                  </a:cubicBezTo>
                  <a:cubicBezTo>
                    <a:pt x="314356" y="16945"/>
                    <a:pt x="311533" y="22594"/>
                    <a:pt x="307768" y="22594"/>
                  </a:cubicBezTo>
                  <a:close/>
                </a:path>
              </a:pathLst>
            </a:custGeom>
            <a:grpFill/>
            <a:ln w="94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1BFAF8FB-4191-2E76-2D46-F7DFAF871706}"/>
                </a:ext>
              </a:extLst>
            </p:cNvPr>
            <p:cNvSpPr/>
            <p:nvPr/>
          </p:nvSpPr>
          <p:spPr>
            <a:xfrm>
              <a:off x="5215943" y="5932601"/>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9379F24E-0D17-728E-24A1-70697D36B639}"/>
                </a:ext>
              </a:extLst>
            </p:cNvPr>
            <p:cNvSpPr/>
            <p:nvPr/>
          </p:nvSpPr>
          <p:spPr>
            <a:xfrm>
              <a:off x="4964081" y="5932036"/>
              <a:ext cx="93553" cy="118993"/>
            </a:xfrm>
            <a:custGeom>
              <a:avLst/>
              <a:gdLst>
                <a:gd name="connsiteX0" fmla="*/ 81883 w 93553"/>
                <a:gd name="connsiteY0" fmla="*/ 0 h 118993"/>
                <a:gd name="connsiteX1" fmla="*/ 91295 w 93553"/>
                <a:gd name="connsiteY1" fmla="*/ 4707 h 118993"/>
                <a:gd name="connsiteX2" fmla="*/ 88472 w 93553"/>
                <a:gd name="connsiteY2" fmla="*/ 20711 h 118993"/>
                <a:gd name="connsiteX3" fmla="*/ 32001 w 93553"/>
                <a:gd name="connsiteY3" fmla="*/ 59309 h 118993"/>
                <a:gd name="connsiteX4" fmla="*/ 88472 w 93553"/>
                <a:gd name="connsiteY4" fmla="*/ 97906 h 118993"/>
                <a:gd name="connsiteX5" fmla="*/ 91295 w 93553"/>
                <a:gd name="connsiteY5" fmla="*/ 113910 h 118993"/>
                <a:gd name="connsiteX6" fmla="*/ 75295 w 93553"/>
                <a:gd name="connsiteY6" fmla="*/ 116734 h 118993"/>
                <a:gd name="connsiteX7" fmla="*/ 4706 w 93553"/>
                <a:gd name="connsiteY7" fmla="*/ 68723 h 118993"/>
                <a:gd name="connsiteX8" fmla="*/ 0 w 93553"/>
                <a:gd name="connsiteY8" fmla="*/ 59309 h 118993"/>
                <a:gd name="connsiteX9" fmla="*/ 4706 w 93553"/>
                <a:gd name="connsiteY9" fmla="*/ 49895 h 118993"/>
                <a:gd name="connsiteX10" fmla="*/ 75295 w 93553"/>
                <a:gd name="connsiteY10" fmla="*/ 1883 h 118993"/>
                <a:gd name="connsiteX11" fmla="*/ 81883 w 93553"/>
                <a:gd name="connsiteY11" fmla="*/ 0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3" h="118993">
                  <a:moveTo>
                    <a:pt x="81883" y="0"/>
                  </a:moveTo>
                  <a:cubicBezTo>
                    <a:pt x="85648" y="0"/>
                    <a:pt x="89413" y="1883"/>
                    <a:pt x="91295" y="4707"/>
                  </a:cubicBezTo>
                  <a:cubicBezTo>
                    <a:pt x="95060" y="10356"/>
                    <a:pt x="93178" y="16945"/>
                    <a:pt x="88472" y="20711"/>
                  </a:cubicBezTo>
                  <a:lnTo>
                    <a:pt x="32001" y="59309"/>
                  </a:lnTo>
                  <a:lnTo>
                    <a:pt x="88472" y="97906"/>
                  </a:lnTo>
                  <a:cubicBezTo>
                    <a:pt x="94119" y="101672"/>
                    <a:pt x="95060" y="109203"/>
                    <a:pt x="91295" y="113910"/>
                  </a:cubicBezTo>
                  <a:cubicBezTo>
                    <a:pt x="87530" y="119559"/>
                    <a:pt x="80001" y="120500"/>
                    <a:pt x="75295" y="116734"/>
                  </a:cubicBezTo>
                  <a:lnTo>
                    <a:pt x="4706" y="68723"/>
                  </a:lnTo>
                  <a:cubicBezTo>
                    <a:pt x="1882" y="66840"/>
                    <a:pt x="0" y="63074"/>
                    <a:pt x="0" y="59309"/>
                  </a:cubicBezTo>
                  <a:cubicBezTo>
                    <a:pt x="0" y="55543"/>
                    <a:pt x="1882" y="51777"/>
                    <a:pt x="4706" y="49895"/>
                  </a:cubicBezTo>
                  <a:lnTo>
                    <a:pt x="75295" y="1883"/>
                  </a:lnTo>
                  <a:cubicBezTo>
                    <a:pt x="78118" y="941"/>
                    <a:pt x="80001" y="0"/>
                    <a:pt x="81883" y="0"/>
                  </a:cubicBezTo>
                  <a:close/>
                </a:path>
              </a:pathLst>
            </a:custGeom>
            <a:grpFill/>
            <a:ln w="9412"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56BCC99B-697F-98AD-2F43-1DE8052F6DAC}"/>
              </a:ext>
            </a:extLst>
          </p:cNvPr>
          <p:cNvGrpSpPr/>
          <p:nvPr/>
        </p:nvGrpSpPr>
        <p:grpSpPr>
          <a:xfrm>
            <a:off x="3072103" y="6992952"/>
            <a:ext cx="118966" cy="2232073"/>
            <a:chOff x="3077942" y="6849907"/>
            <a:chExt cx="118966" cy="2232073"/>
          </a:xfrm>
          <a:solidFill>
            <a:srgbClr val="EB7339"/>
          </a:solidFill>
        </p:grpSpPr>
        <p:grpSp>
          <p:nvGrpSpPr>
            <p:cNvPr id="126" name="Graphic 61">
              <a:extLst>
                <a:ext uri="{FF2B5EF4-FFF2-40B4-BE49-F238E27FC236}">
                  <a16:creationId xmlns:a16="http://schemas.microsoft.com/office/drawing/2014/main" id="{912D4ECF-2CE0-1FEE-C801-705C58CC2DD9}"/>
                </a:ext>
              </a:extLst>
            </p:cNvPr>
            <p:cNvGrpSpPr/>
            <p:nvPr/>
          </p:nvGrpSpPr>
          <p:grpSpPr>
            <a:xfrm>
              <a:off x="3077942" y="8886168"/>
              <a:ext cx="118966" cy="195812"/>
              <a:chOff x="3094130" y="9335651"/>
              <a:chExt cx="118966" cy="195812"/>
            </a:xfrm>
            <a:grpFill/>
          </p:grpSpPr>
          <p:sp>
            <p:nvSpPr>
              <p:cNvPr id="127" name="Freeform 126">
                <a:extLst>
                  <a:ext uri="{FF2B5EF4-FFF2-40B4-BE49-F238E27FC236}">
                    <a16:creationId xmlns:a16="http://schemas.microsoft.com/office/drawing/2014/main" id="{E4DB819B-EC3E-60F1-E1B2-BBA894AA4BB5}"/>
                  </a:ext>
                </a:extLst>
              </p:cNvPr>
              <p:cNvSpPr/>
              <p:nvPr/>
            </p:nvSpPr>
            <p:spPr>
              <a:xfrm>
                <a:off x="3142130" y="9335651"/>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5812"/>
                      <a:pt x="0" y="193930"/>
                      <a:pt x="0" y="192047"/>
                    </a:cubicBezTo>
                    <a:close/>
                  </a:path>
                </a:pathLst>
              </a:custGeom>
              <a:grpFill/>
              <a:ln w="9412"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27C7947-11E2-116E-3CED-07F3AFE5C8DE}"/>
                  </a:ext>
                </a:extLst>
              </p:cNvPr>
              <p:cNvSpPr/>
              <p:nvPr/>
            </p:nvSpPr>
            <p:spPr>
              <a:xfrm>
                <a:off x="3094130" y="9436946"/>
                <a:ext cx="118966" cy="93575"/>
              </a:xfrm>
              <a:custGeom>
                <a:avLst/>
                <a:gdLst>
                  <a:gd name="connsiteX0" fmla="*/ 0 w 118966"/>
                  <a:gd name="connsiteY0" fmla="*/ 11673 h 93575"/>
                  <a:gd name="connsiteX1" fmla="*/ 4706 w 118966"/>
                  <a:gd name="connsiteY1" fmla="*/ 2259 h 93575"/>
                  <a:gd name="connsiteX2" fmla="*/ 20706 w 118966"/>
                  <a:gd name="connsiteY2" fmla="*/ 5083 h 93575"/>
                  <a:gd name="connsiteX3" fmla="*/ 59295 w 118966"/>
                  <a:gd name="connsiteY3" fmla="*/ 61568 h 93575"/>
                  <a:gd name="connsiteX4" fmla="*/ 97883 w 118966"/>
                  <a:gd name="connsiteY4" fmla="*/ 5083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6"/>
                      <a:pt x="20706" y="5083"/>
                    </a:cubicBezTo>
                    <a:lnTo>
                      <a:pt x="59295" y="61568"/>
                    </a:lnTo>
                    <a:lnTo>
                      <a:pt x="97883" y="5083"/>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4497"/>
                      <a:pt x="0" y="11673"/>
                    </a:cubicBezTo>
                    <a:close/>
                  </a:path>
                </a:pathLst>
              </a:custGeom>
              <a:grpFill/>
              <a:ln w="9412" cap="flat">
                <a:noFill/>
                <a:prstDash val="solid"/>
                <a:miter/>
              </a:ln>
            </p:spPr>
            <p:txBody>
              <a:bodyPr rtlCol="0" anchor="ctr"/>
              <a:lstStyle/>
              <a:p>
                <a:endParaRPr lang="en-US"/>
              </a:p>
            </p:txBody>
          </p:sp>
        </p:grpSp>
        <p:grpSp>
          <p:nvGrpSpPr>
            <p:cNvPr id="129" name="Graphic 61">
              <a:extLst>
                <a:ext uri="{FF2B5EF4-FFF2-40B4-BE49-F238E27FC236}">
                  <a16:creationId xmlns:a16="http://schemas.microsoft.com/office/drawing/2014/main" id="{9FBA200A-5EBB-857B-445A-08A936A4BF28}"/>
                </a:ext>
              </a:extLst>
            </p:cNvPr>
            <p:cNvGrpSpPr/>
            <p:nvPr/>
          </p:nvGrpSpPr>
          <p:grpSpPr>
            <a:xfrm>
              <a:off x="3077942" y="8208356"/>
              <a:ext cx="118966" cy="195812"/>
              <a:chOff x="3094130" y="8657839"/>
              <a:chExt cx="118966" cy="195812"/>
            </a:xfrm>
            <a:grpFill/>
          </p:grpSpPr>
          <p:sp>
            <p:nvSpPr>
              <p:cNvPr id="130" name="Freeform 129">
                <a:extLst>
                  <a:ext uri="{FF2B5EF4-FFF2-40B4-BE49-F238E27FC236}">
                    <a16:creationId xmlns:a16="http://schemas.microsoft.com/office/drawing/2014/main" id="{63787FFF-FCA0-4E3C-ED9F-6AEC2AB0DD15}"/>
                  </a:ext>
                </a:extLst>
              </p:cNvPr>
              <p:cNvSpPr/>
              <p:nvPr/>
            </p:nvSpPr>
            <p:spPr>
              <a:xfrm>
                <a:off x="3142130" y="8657839"/>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5812"/>
                      <a:pt x="0" y="194871"/>
                      <a:pt x="0" y="192047"/>
                    </a:cubicBezTo>
                    <a:close/>
                  </a:path>
                </a:pathLst>
              </a:custGeom>
              <a:grpFill/>
              <a:ln w="9412"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80B727C6-3DEF-FB2B-819A-B29DBCFC23AB}"/>
                  </a:ext>
                </a:extLst>
              </p:cNvPr>
              <p:cNvSpPr/>
              <p:nvPr/>
            </p:nvSpPr>
            <p:spPr>
              <a:xfrm>
                <a:off x="3094130" y="8760076"/>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6"/>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3556"/>
                      <a:pt x="0" y="11673"/>
                    </a:cubicBezTo>
                    <a:close/>
                  </a:path>
                </a:pathLst>
              </a:custGeom>
              <a:grpFill/>
              <a:ln w="9412" cap="flat">
                <a:noFill/>
                <a:prstDash val="solid"/>
                <a:miter/>
              </a:ln>
            </p:spPr>
            <p:txBody>
              <a:bodyPr rtlCol="0" anchor="ctr"/>
              <a:lstStyle/>
              <a:p>
                <a:endParaRPr lang="en-US"/>
              </a:p>
            </p:txBody>
          </p:sp>
        </p:grpSp>
        <p:grpSp>
          <p:nvGrpSpPr>
            <p:cNvPr id="132" name="Graphic 61">
              <a:extLst>
                <a:ext uri="{FF2B5EF4-FFF2-40B4-BE49-F238E27FC236}">
                  <a16:creationId xmlns:a16="http://schemas.microsoft.com/office/drawing/2014/main" id="{AE292744-9F91-9CA8-62B0-7364627FAA3E}"/>
                </a:ext>
              </a:extLst>
            </p:cNvPr>
            <p:cNvGrpSpPr/>
            <p:nvPr/>
          </p:nvGrpSpPr>
          <p:grpSpPr>
            <a:xfrm>
              <a:off x="3077942" y="7527720"/>
              <a:ext cx="118966" cy="195812"/>
              <a:chOff x="3094130" y="7977203"/>
              <a:chExt cx="118966" cy="195812"/>
            </a:xfrm>
            <a:grpFill/>
          </p:grpSpPr>
          <p:sp>
            <p:nvSpPr>
              <p:cNvPr id="133" name="Freeform 132">
                <a:extLst>
                  <a:ext uri="{FF2B5EF4-FFF2-40B4-BE49-F238E27FC236}">
                    <a16:creationId xmlns:a16="http://schemas.microsoft.com/office/drawing/2014/main" id="{DF07E4B1-1131-0652-9939-5F3F5F4CC485}"/>
                  </a:ext>
                </a:extLst>
              </p:cNvPr>
              <p:cNvSpPr/>
              <p:nvPr/>
            </p:nvSpPr>
            <p:spPr>
              <a:xfrm>
                <a:off x="3142130" y="7977203"/>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29"/>
                      <a:pt x="16941" y="195812"/>
                      <a:pt x="11294" y="195812"/>
                    </a:cubicBezTo>
                    <a:cubicBezTo>
                      <a:pt x="5647" y="195812"/>
                      <a:pt x="0" y="193929"/>
                      <a:pt x="0" y="192047"/>
                    </a:cubicBezTo>
                    <a:close/>
                  </a:path>
                </a:pathLst>
              </a:custGeom>
              <a:grpFill/>
              <a:ln w="9412"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8EF176C0-1653-FE39-4F09-BE7F96FBC694}"/>
                  </a:ext>
                </a:extLst>
              </p:cNvPr>
              <p:cNvSpPr/>
              <p:nvPr/>
            </p:nvSpPr>
            <p:spPr>
              <a:xfrm>
                <a:off x="3094130" y="8079439"/>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7"/>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5439"/>
                      <a:pt x="0" y="13556"/>
                      <a:pt x="0" y="11673"/>
                    </a:cubicBezTo>
                    <a:close/>
                  </a:path>
                </a:pathLst>
              </a:custGeom>
              <a:grpFill/>
              <a:ln w="9412" cap="flat">
                <a:noFill/>
                <a:prstDash val="solid"/>
                <a:miter/>
              </a:ln>
            </p:spPr>
            <p:txBody>
              <a:bodyPr rtlCol="0" anchor="ctr"/>
              <a:lstStyle/>
              <a:p>
                <a:endParaRPr lang="en-US"/>
              </a:p>
            </p:txBody>
          </p:sp>
        </p:grpSp>
        <p:grpSp>
          <p:nvGrpSpPr>
            <p:cNvPr id="135" name="Graphic 61">
              <a:extLst>
                <a:ext uri="{FF2B5EF4-FFF2-40B4-BE49-F238E27FC236}">
                  <a16:creationId xmlns:a16="http://schemas.microsoft.com/office/drawing/2014/main" id="{C56275D0-D7C0-2C5E-A4F2-22D2333D5533}"/>
                </a:ext>
              </a:extLst>
            </p:cNvPr>
            <p:cNvGrpSpPr/>
            <p:nvPr/>
          </p:nvGrpSpPr>
          <p:grpSpPr>
            <a:xfrm>
              <a:off x="3077942" y="6849907"/>
              <a:ext cx="118966" cy="196057"/>
              <a:chOff x="3094130" y="7299390"/>
              <a:chExt cx="118966" cy="196057"/>
            </a:xfrm>
            <a:grpFill/>
          </p:grpSpPr>
          <p:sp>
            <p:nvSpPr>
              <p:cNvPr id="136" name="Freeform 135">
                <a:extLst>
                  <a:ext uri="{FF2B5EF4-FFF2-40B4-BE49-F238E27FC236}">
                    <a16:creationId xmlns:a16="http://schemas.microsoft.com/office/drawing/2014/main" id="{EC9C3085-AE97-4A3F-5F9E-6761EBCFC240}"/>
                  </a:ext>
                </a:extLst>
              </p:cNvPr>
              <p:cNvSpPr/>
              <p:nvPr/>
            </p:nvSpPr>
            <p:spPr>
              <a:xfrm>
                <a:off x="3142130" y="7299390"/>
                <a:ext cx="22588" cy="196057"/>
              </a:xfrm>
              <a:custGeom>
                <a:avLst/>
                <a:gdLst>
                  <a:gd name="connsiteX0" fmla="*/ 0 w 22588"/>
                  <a:gd name="connsiteY0" fmla="*/ 192047 h 196057"/>
                  <a:gd name="connsiteX1" fmla="*/ 0 w 22588"/>
                  <a:gd name="connsiteY1" fmla="*/ 3766 h 196057"/>
                  <a:gd name="connsiteX2" fmla="*/ 11294 w 22588"/>
                  <a:gd name="connsiteY2" fmla="*/ 0 h 196057"/>
                  <a:gd name="connsiteX3" fmla="*/ 22588 w 22588"/>
                  <a:gd name="connsiteY3" fmla="*/ 3766 h 196057"/>
                  <a:gd name="connsiteX4" fmla="*/ 22588 w 22588"/>
                  <a:gd name="connsiteY4" fmla="*/ 192047 h 196057"/>
                  <a:gd name="connsiteX5" fmla="*/ 11294 w 22588"/>
                  <a:gd name="connsiteY5" fmla="*/ 195812 h 196057"/>
                  <a:gd name="connsiteX6" fmla="*/ 0 w 22588"/>
                  <a:gd name="connsiteY6" fmla="*/ 192047 h 19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6057">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6754"/>
                      <a:pt x="0" y="194871"/>
                      <a:pt x="0" y="192047"/>
                    </a:cubicBezTo>
                    <a:close/>
                  </a:path>
                </a:pathLst>
              </a:custGeom>
              <a:grpFill/>
              <a:ln w="9412"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A68CEA65-DC23-B770-900C-D26CA9A6B5AE}"/>
                  </a:ext>
                </a:extLst>
              </p:cNvPr>
              <p:cNvSpPr/>
              <p:nvPr/>
            </p:nvSpPr>
            <p:spPr>
              <a:xfrm>
                <a:off x="3094130" y="7401627"/>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7"/>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4498"/>
                      <a:pt x="0" y="11673"/>
                    </a:cubicBezTo>
                    <a:close/>
                  </a:path>
                </a:pathLst>
              </a:custGeom>
              <a:grpFill/>
              <a:ln w="9412" cap="flat">
                <a:noFill/>
                <a:prstDash val="solid"/>
                <a:miter/>
              </a:ln>
            </p:spPr>
            <p:txBody>
              <a:bodyPr rtlCol="0" anchor="ctr"/>
              <a:lstStyle/>
              <a:p>
                <a:endParaRPr lang="en-US"/>
              </a:p>
            </p:txBody>
          </p:sp>
        </p:grpSp>
      </p:grpSp>
      <p:grpSp>
        <p:nvGrpSpPr>
          <p:cNvPr id="153" name="Group 152">
            <a:extLst>
              <a:ext uri="{FF2B5EF4-FFF2-40B4-BE49-F238E27FC236}">
                <a16:creationId xmlns:a16="http://schemas.microsoft.com/office/drawing/2014/main" id="{A0EA843A-78E2-3FF2-A526-219EE67808CA}"/>
              </a:ext>
            </a:extLst>
          </p:cNvPr>
          <p:cNvGrpSpPr/>
          <p:nvPr/>
        </p:nvGrpSpPr>
        <p:grpSpPr>
          <a:xfrm>
            <a:off x="916783" y="6050228"/>
            <a:ext cx="442357" cy="3515586"/>
            <a:chOff x="922622" y="5907183"/>
            <a:chExt cx="442357" cy="3515586"/>
          </a:xfrm>
          <a:solidFill>
            <a:srgbClr val="EB7339"/>
          </a:solidFill>
        </p:grpSpPr>
        <p:sp>
          <p:nvSpPr>
            <p:cNvPr id="138" name="Freeform 137">
              <a:extLst>
                <a:ext uri="{FF2B5EF4-FFF2-40B4-BE49-F238E27FC236}">
                  <a16:creationId xmlns:a16="http://schemas.microsoft.com/office/drawing/2014/main" id="{D543C637-FE67-8BDE-38E0-FF9F0233C06B}"/>
                </a:ext>
              </a:extLst>
            </p:cNvPr>
            <p:cNvSpPr/>
            <p:nvPr/>
          </p:nvSpPr>
          <p:spPr>
            <a:xfrm>
              <a:off x="924504" y="9352164"/>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B787CA7-ADA4-CA4B-9A1E-B20CEA341E56}"/>
                </a:ext>
              </a:extLst>
            </p:cNvPr>
            <p:cNvSpPr/>
            <p:nvPr/>
          </p:nvSpPr>
          <p:spPr>
            <a:xfrm>
              <a:off x="1270485" y="930377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9"/>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3"/>
                    <a:pt x="14494" y="118994"/>
                    <a:pt x="11671" y="118994"/>
                  </a:cubicBezTo>
                  <a:close/>
                </a:path>
              </a:pathLst>
            </a:custGeom>
            <a:grpFill/>
            <a:ln w="94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8054CDBE-4977-ED10-5A2E-61207E6F6383}"/>
                </a:ext>
              </a:extLst>
            </p:cNvPr>
            <p:cNvSpPr/>
            <p:nvPr/>
          </p:nvSpPr>
          <p:spPr>
            <a:xfrm>
              <a:off x="924504" y="8675293"/>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691CD91D-8357-2475-2758-21E39B5096F9}"/>
                </a:ext>
              </a:extLst>
            </p:cNvPr>
            <p:cNvSpPr/>
            <p:nvPr/>
          </p:nvSpPr>
          <p:spPr>
            <a:xfrm>
              <a:off x="1270485" y="8626905"/>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39AAAD9F-BA02-3C4E-0CDF-C38D0672764A}"/>
                </a:ext>
              </a:extLst>
            </p:cNvPr>
            <p:cNvSpPr/>
            <p:nvPr/>
          </p:nvSpPr>
          <p:spPr>
            <a:xfrm>
              <a:off x="924504" y="7997481"/>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7887"/>
                    <a:pt x="435770" y="22594"/>
                    <a:pt x="431064" y="22594"/>
                  </a:cubicBezTo>
                  <a:close/>
                </a:path>
              </a:pathLst>
            </a:custGeom>
            <a:grpFill/>
            <a:ln w="9412"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5FDDC326-85F8-4CA0-C1EF-E317403B9C49}"/>
                </a:ext>
              </a:extLst>
            </p:cNvPr>
            <p:cNvSpPr/>
            <p:nvPr/>
          </p:nvSpPr>
          <p:spPr>
            <a:xfrm>
              <a:off x="1270485" y="7949093"/>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994"/>
                    <a:pt x="14494" y="118994"/>
                    <a:pt x="11671" y="118994"/>
                  </a:cubicBezTo>
                  <a:close/>
                </a:path>
              </a:pathLst>
            </a:custGeom>
            <a:grpFill/>
            <a:ln w="9412"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4590FD7-B680-726B-EF5C-42A777AD5546}"/>
                </a:ext>
              </a:extLst>
            </p:cNvPr>
            <p:cNvSpPr/>
            <p:nvPr/>
          </p:nvSpPr>
          <p:spPr>
            <a:xfrm>
              <a:off x="924504" y="7320610"/>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C790D872-30D8-F86A-7102-4410F753C289}"/>
                </a:ext>
              </a:extLst>
            </p:cNvPr>
            <p:cNvSpPr/>
            <p:nvPr/>
          </p:nvSpPr>
          <p:spPr>
            <a:xfrm>
              <a:off x="1270485" y="7272222"/>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7"/>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grpSp>
          <p:nvGrpSpPr>
            <p:cNvPr id="146" name="Graphic 61">
              <a:extLst>
                <a:ext uri="{FF2B5EF4-FFF2-40B4-BE49-F238E27FC236}">
                  <a16:creationId xmlns:a16="http://schemas.microsoft.com/office/drawing/2014/main" id="{BC4D2DAF-7BF3-8551-D781-B73BD09D388A}"/>
                </a:ext>
              </a:extLst>
            </p:cNvPr>
            <p:cNvGrpSpPr/>
            <p:nvPr/>
          </p:nvGrpSpPr>
          <p:grpSpPr>
            <a:xfrm>
              <a:off x="924504" y="5907183"/>
              <a:ext cx="440475" cy="118993"/>
              <a:chOff x="940692" y="6356666"/>
              <a:chExt cx="440475" cy="118993"/>
            </a:xfrm>
            <a:grpFill/>
          </p:grpSpPr>
          <p:sp>
            <p:nvSpPr>
              <p:cNvPr id="147" name="Freeform 146">
                <a:extLst>
                  <a:ext uri="{FF2B5EF4-FFF2-40B4-BE49-F238E27FC236}">
                    <a16:creationId xmlns:a16="http://schemas.microsoft.com/office/drawing/2014/main" id="{A5D23B1D-3045-B9F9-24E2-DFC784DA0F14}"/>
                  </a:ext>
                </a:extLst>
              </p:cNvPr>
              <p:cNvSpPr/>
              <p:nvPr/>
            </p:nvSpPr>
            <p:spPr>
              <a:xfrm>
                <a:off x="940692" y="6405055"/>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2F842193-3E9F-4120-7387-6A2B3FF090B6}"/>
                  </a:ext>
                </a:extLst>
              </p:cNvPr>
              <p:cNvSpPr/>
              <p:nvPr/>
            </p:nvSpPr>
            <p:spPr>
              <a:xfrm>
                <a:off x="1286673" y="635666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grpSp>
        <p:sp>
          <p:nvSpPr>
            <p:cNvPr id="149" name="Freeform 148">
              <a:extLst>
                <a:ext uri="{FF2B5EF4-FFF2-40B4-BE49-F238E27FC236}">
                  <a16:creationId xmlns:a16="http://schemas.microsoft.com/office/drawing/2014/main" id="{82A4ACFE-DA8E-D02E-6686-883F8F35F4BD}"/>
                </a:ext>
              </a:extLst>
            </p:cNvPr>
            <p:cNvSpPr/>
            <p:nvPr/>
          </p:nvSpPr>
          <p:spPr>
            <a:xfrm>
              <a:off x="922622" y="5954630"/>
              <a:ext cx="23529" cy="3421068"/>
            </a:xfrm>
            <a:custGeom>
              <a:avLst/>
              <a:gdLst>
                <a:gd name="connsiteX0" fmla="*/ 0 w 23529"/>
                <a:gd name="connsiteY0" fmla="*/ 25418 h 3421068"/>
                <a:gd name="connsiteX1" fmla="*/ 0 w 23529"/>
                <a:gd name="connsiteY1" fmla="*/ 3395651 h 3421068"/>
                <a:gd name="connsiteX2" fmla="*/ 941 w 23529"/>
                <a:gd name="connsiteY2" fmla="*/ 3421069 h 3421068"/>
                <a:gd name="connsiteX3" fmla="*/ 22589 w 23529"/>
                <a:gd name="connsiteY3" fmla="*/ 3421069 h 3421068"/>
                <a:gd name="connsiteX4" fmla="*/ 23530 w 23529"/>
                <a:gd name="connsiteY4" fmla="*/ 3395651 h 3421068"/>
                <a:gd name="connsiteX5" fmla="*/ 23530 w 23529"/>
                <a:gd name="connsiteY5" fmla="*/ 25418 h 3421068"/>
                <a:gd name="connsiteX6" fmla="*/ 22589 w 23529"/>
                <a:gd name="connsiteY6" fmla="*/ 0 h 3421068"/>
                <a:gd name="connsiteX7" fmla="*/ 941 w 23529"/>
                <a:gd name="connsiteY7" fmla="*/ 0 h 3421068"/>
                <a:gd name="connsiteX8" fmla="*/ 0 w 23529"/>
                <a:gd name="connsiteY8" fmla="*/ 25418 h 3421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29" h="3421068">
                  <a:moveTo>
                    <a:pt x="0" y="25418"/>
                  </a:moveTo>
                  <a:lnTo>
                    <a:pt x="0" y="3395651"/>
                  </a:lnTo>
                  <a:cubicBezTo>
                    <a:pt x="0" y="3404124"/>
                    <a:pt x="0" y="3412596"/>
                    <a:pt x="941" y="3421069"/>
                  </a:cubicBezTo>
                  <a:lnTo>
                    <a:pt x="22589" y="3421069"/>
                  </a:lnTo>
                  <a:cubicBezTo>
                    <a:pt x="22589" y="3413538"/>
                    <a:pt x="23530" y="3405065"/>
                    <a:pt x="23530" y="3395651"/>
                  </a:cubicBezTo>
                  <a:lnTo>
                    <a:pt x="23530" y="25418"/>
                  </a:lnTo>
                  <a:cubicBezTo>
                    <a:pt x="23530" y="16945"/>
                    <a:pt x="23530" y="8473"/>
                    <a:pt x="22589" y="0"/>
                  </a:cubicBezTo>
                  <a:lnTo>
                    <a:pt x="941" y="0"/>
                  </a:lnTo>
                  <a:cubicBezTo>
                    <a:pt x="941" y="7531"/>
                    <a:pt x="0" y="16004"/>
                    <a:pt x="0" y="25418"/>
                  </a:cubicBezTo>
                  <a:close/>
                </a:path>
              </a:pathLst>
            </a:custGeom>
            <a:grpFill/>
            <a:ln w="9412" cap="flat">
              <a:noFill/>
              <a:prstDash val="solid"/>
              <a:miter/>
            </a:ln>
          </p:spPr>
          <p:txBody>
            <a:bodyPr rtlCol="0" anchor="ctr"/>
            <a:lstStyle/>
            <a:p>
              <a:endParaRPr lang="en-US"/>
            </a:p>
          </p:txBody>
        </p:sp>
      </p:grpSp>
      <p:sp>
        <p:nvSpPr>
          <p:cNvPr id="150" name="Text Placeholder 5">
            <a:extLst>
              <a:ext uri="{FF2B5EF4-FFF2-40B4-BE49-F238E27FC236}">
                <a16:creationId xmlns:a16="http://schemas.microsoft.com/office/drawing/2014/main" id="{5D7AE552-49B4-D682-CBEE-92D948F4A68F}"/>
              </a:ext>
            </a:extLst>
          </p:cNvPr>
          <p:cNvSpPr txBox="1">
            <a:spLocks/>
          </p:cNvSpPr>
          <p:nvPr/>
        </p:nvSpPr>
        <p:spPr>
          <a:xfrm>
            <a:off x="-27284" y="5291284"/>
            <a:ext cx="3155387" cy="339893"/>
          </a:xfrm>
          <a:prstGeom prst="rect">
            <a:avLst/>
          </a:prstGeom>
          <a:solidFill>
            <a:srgbClr val="EB7339"/>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highlight>
                  <a:srgbClr val="EB7339"/>
                </a:highlight>
              </a:rPr>
              <a:t>	The key is to ‘start simple’</a:t>
            </a:r>
            <a:r>
              <a:rPr lang="en-US" sz="1400" b="1" dirty="0">
                <a:solidFill>
                  <a:srgbClr val="EB7339"/>
                </a:solidFill>
                <a:highlight>
                  <a:srgbClr val="EB7339"/>
                </a:highlight>
              </a:rPr>
              <a:t>’.</a:t>
            </a:r>
          </a:p>
        </p:txBody>
      </p:sp>
      <p:sp>
        <p:nvSpPr>
          <p:cNvPr id="152" name="TextBox 151">
            <a:extLst>
              <a:ext uri="{FF2B5EF4-FFF2-40B4-BE49-F238E27FC236}">
                <a16:creationId xmlns:a16="http://schemas.microsoft.com/office/drawing/2014/main" id="{3FF3012F-87B7-731B-6988-F582C9C6D68D}"/>
              </a:ext>
            </a:extLst>
          </p:cNvPr>
          <p:cNvSpPr txBox="1"/>
          <p:nvPr/>
        </p:nvSpPr>
        <p:spPr>
          <a:xfrm>
            <a:off x="940312" y="9877655"/>
            <a:ext cx="5446157" cy="276999"/>
          </a:xfrm>
          <a:prstGeom prst="rect">
            <a:avLst/>
          </a:prstGeom>
          <a:noFill/>
        </p:spPr>
        <p:txBody>
          <a:bodyPr wrap="square">
            <a:spAutoFit/>
          </a:bodyPr>
          <a:lstStyle/>
          <a:p>
            <a:pPr algn="ctr">
              <a:tabLst>
                <a:tab pos="5137785" algn="l"/>
              </a:tabLst>
            </a:pPr>
            <a:r>
              <a:rPr lang="bg-BG" sz="1200" b="1"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Figure</a:t>
            </a:r>
            <a:r>
              <a:rPr lang="bg-BG" sz="12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1 </a:t>
            </a:r>
            <a:r>
              <a:rPr lang="bg-BG" sz="1200"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Steps</a:t>
            </a:r>
            <a:r>
              <a:rPr lang="bg-BG" sz="12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bg-BG" sz="1200"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in</a:t>
            </a:r>
            <a:r>
              <a:rPr lang="bg-BG" sz="12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bg-BG" sz="1200"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developing</a:t>
            </a:r>
            <a:r>
              <a:rPr lang="bg-BG" sz="12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bg-BG" sz="1200"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a</a:t>
            </a:r>
            <a:r>
              <a:rPr lang="bg-BG" sz="12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bg-BG" sz="1200"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Theory</a:t>
            </a:r>
            <a:r>
              <a:rPr lang="bg-BG" sz="12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bg-BG" sz="1200"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of</a:t>
            </a:r>
            <a:r>
              <a:rPr lang="bg-BG" sz="12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bg-BG" sz="1200" i="1"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Change</a:t>
            </a:r>
            <a:endParaRPr lang="en-IE" sz="1200" i="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8" name="Group 167">
            <a:extLst>
              <a:ext uri="{FF2B5EF4-FFF2-40B4-BE49-F238E27FC236}">
                <a16:creationId xmlns:a16="http://schemas.microsoft.com/office/drawing/2014/main" id="{3B4E1B39-3ED5-EC73-2ECC-EE3C350CEE51}"/>
              </a:ext>
            </a:extLst>
          </p:cNvPr>
          <p:cNvGrpSpPr/>
          <p:nvPr/>
        </p:nvGrpSpPr>
        <p:grpSpPr>
          <a:xfrm>
            <a:off x="1394906" y="5877319"/>
            <a:ext cx="3466395" cy="450363"/>
            <a:chOff x="1400745" y="5734274"/>
            <a:chExt cx="3466395" cy="450363"/>
          </a:xfrm>
        </p:grpSpPr>
        <p:sp>
          <p:nvSpPr>
            <p:cNvPr id="165" name="Freeform 164">
              <a:extLst>
                <a:ext uri="{FF2B5EF4-FFF2-40B4-BE49-F238E27FC236}">
                  <a16:creationId xmlns:a16="http://schemas.microsoft.com/office/drawing/2014/main" id="{B0B760E6-E944-3939-F955-E6F2D3ADDE5D}"/>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417F3B56-D449-D94D-9C37-112B73A13B14}"/>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159" name="Text Placeholder 3">
              <a:extLst>
                <a:ext uri="{FF2B5EF4-FFF2-40B4-BE49-F238E27FC236}">
                  <a16:creationId xmlns:a16="http://schemas.microsoft.com/office/drawing/2014/main" id="{0065D160-8DFC-D8CF-0A29-4411BB6B807D}"/>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a:solidFill>
                    <a:srgbClr val="404040"/>
                  </a:solidFill>
                </a:rPr>
                <a:t>Getting Started – Leadership &amp; Participation</a:t>
              </a:r>
            </a:p>
          </p:txBody>
        </p:sp>
        <p:sp>
          <p:nvSpPr>
            <p:cNvPr id="161" name="Text Placeholder 3">
              <a:extLst>
                <a:ext uri="{FF2B5EF4-FFF2-40B4-BE49-F238E27FC236}">
                  <a16:creationId xmlns:a16="http://schemas.microsoft.com/office/drawing/2014/main" id="{E57BE9EE-F41D-6FBF-EFCE-D427309C408F}"/>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01</a:t>
              </a:r>
              <a:endParaRPr lang="en-US" dirty="0">
                <a:solidFill>
                  <a:schemeClr val="bg1"/>
                </a:solidFill>
              </a:endParaRPr>
            </a:p>
          </p:txBody>
        </p:sp>
      </p:grpSp>
      <p:grpSp>
        <p:nvGrpSpPr>
          <p:cNvPr id="174" name="Group 173">
            <a:extLst>
              <a:ext uri="{FF2B5EF4-FFF2-40B4-BE49-F238E27FC236}">
                <a16:creationId xmlns:a16="http://schemas.microsoft.com/office/drawing/2014/main" id="{97B6D382-9660-F5C7-874A-C59FEC9F94BA}"/>
              </a:ext>
            </a:extLst>
          </p:cNvPr>
          <p:cNvGrpSpPr/>
          <p:nvPr/>
        </p:nvGrpSpPr>
        <p:grpSpPr>
          <a:xfrm>
            <a:off x="1386905" y="6542588"/>
            <a:ext cx="3466395" cy="450363"/>
            <a:chOff x="1400745" y="5734274"/>
            <a:chExt cx="3466395" cy="450363"/>
          </a:xfrm>
        </p:grpSpPr>
        <p:sp>
          <p:nvSpPr>
            <p:cNvPr id="175" name="Freeform 174">
              <a:extLst>
                <a:ext uri="{FF2B5EF4-FFF2-40B4-BE49-F238E27FC236}">
                  <a16:creationId xmlns:a16="http://schemas.microsoft.com/office/drawing/2014/main" id="{C970B9C8-A76A-311B-71E9-16D81B205102}"/>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6" name="Freeform 175">
              <a:extLst>
                <a:ext uri="{FF2B5EF4-FFF2-40B4-BE49-F238E27FC236}">
                  <a16:creationId xmlns:a16="http://schemas.microsoft.com/office/drawing/2014/main" id="{7A3CA9D8-45E5-3DBC-EFA3-13FB031E9D6B}"/>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177" name="Text Placeholder 3">
              <a:extLst>
                <a:ext uri="{FF2B5EF4-FFF2-40B4-BE49-F238E27FC236}">
                  <a16:creationId xmlns:a16="http://schemas.microsoft.com/office/drawing/2014/main" id="{B5016631-6A7F-6B7F-0302-9E40E9E26892}"/>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a:solidFill>
                    <a:srgbClr val="404040"/>
                  </a:solidFill>
                </a:rPr>
                <a:t>Describe the problem</a:t>
              </a:r>
            </a:p>
          </p:txBody>
        </p:sp>
        <p:sp>
          <p:nvSpPr>
            <p:cNvPr id="178" name="Text Placeholder 3">
              <a:extLst>
                <a:ext uri="{FF2B5EF4-FFF2-40B4-BE49-F238E27FC236}">
                  <a16:creationId xmlns:a16="http://schemas.microsoft.com/office/drawing/2014/main" id="{7C643AF3-9C90-BF75-F48C-BB37DC7B80A0}"/>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02</a:t>
              </a:r>
              <a:endParaRPr lang="en-US" dirty="0">
                <a:solidFill>
                  <a:schemeClr val="bg1"/>
                </a:solidFill>
              </a:endParaRPr>
            </a:p>
          </p:txBody>
        </p:sp>
      </p:grpSp>
      <p:grpSp>
        <p:nvGrpSpPr>
          <p:cNvPr id="184" name="Group 183">
            <a:extLst>
              <a:ext uri="{FF2B5EF4-FFF2-40B4-BE49-F238E27FC236}">
                <a16:creationId xmlns:a16="http://schemas.microsoft.com/office/drawing/2014/main" id="{06D1EA7C-3435-F46D-54B5-A577FD2C86CE}"/>
              </a:ext>
            </a:extLst>
          </p:cNvPr>
          <p:cNvGrpSpPr/>
          <p:nvPr/>
        </p:nvGrpSpPr>
        <p:grpSpPr>
          <a:xfrm>
            <a:off x="1394906" y="7233765"/>
            <a:ext cx="3466395" cy="450363"/>
            <a:chOff x="1400745" y="5734274"/>
            <a:chExt cx="3466395" cy="450363"/>
          </a:xfrm>
        </p:grpSpPr>
        <p:sp>
          <p:nvSpPr>
            <p:cNvPr id="185" name="Freeform 184">
              <a:extLst>
                <a:ext uri="{FF2B5EF4-FFF2-40B4-BE49-F238E27FC236}">
                  <a16:creationId xmlns:a16="http://schemas.microsoft.com/office/drawing/2014/main" id="{264071F7-4F30-901E-507D-A052362C1F6B}"/>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6" name="Freeform 185">
              <a:extLst>
                <a:ext uri="{FF2B5EF4-FFF2-40B4-BE49-F238E27FC236}">
                  <a16:creationId xmlns:a16="http://schemas.microsoft.com/office/drawing/2014/main" id="{2AFB7B52-F50F-63A7-B6EC-F9E2D9CEA90C}"/>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187" name="Text Placeholder 3">
              <a:extLst>
                <a:ext uri="{FF2B5EF4-FFF2-40B4-BE49-F238E27FC236}">
                  <a16:creationId xmlns:a16="http://schemas.microsoft.com/office/drawing/2014/main" id="{4DBABFAC-4F11-6A13-DB45-93F881485763}"/>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a:solidFill>
                    <a:srgbClr val="404040"/>
                  </a:solidFill>
                </a:rPr>
                <a:t>Pathway of change (incl. ‘ultimate objectives’)</a:t>
              </a:r>
            </a:p>
          </p:txBody>
        </p:sp>
        <p:sp>
          <p:nvSpPr>
            <p:cNvPr id="188" name="Text Placeholder 3">
              <a:extLst>
                <a:ext uri="{FF2B5EF4-FFF2-40B4-BE49-F238E27FC236}">
                  <a16:creationId xmlns:a16="http://schemas.microsoft.com/office/drawing/2014/main" id="{3E5B2246-2DAC-3C40-6121-242A0E10240D}"/>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03</a:t>
              </a:r>
              <a:endParaRPr lang="en-US" dirty="0">
                <a:solidFill>
                  <a:schemeClr val="bg1"/>
                </a:solidFill>
              </a:endParaRPr>
            </a:p>
          </p:txBody>
        </p:sp>
      </p:grpSp>
      <p:grpSp>
        <p:nvGrpSpPr>
          <p:cNvPr id="204" name="Group 203">
            <a:extLst>
              <a:ext uri="{FF2B5EF4-FFF2-40B4-BE49-F238E27FC236}">
                <a16:creationId xmlns:a16="http://schemas.microsoft.com/office/drawing/2014/main" id="{31CDC3FF-F273-9052-0ABA-C0CA6DC4E7B9}"/>
              </a:ext>
            </a:extLst>
          </p:cNvPr>
          <p:cNvGrpSpPr/>
          <p:nvPr/>
        </p:nvGrpSpPr>
        <p:grpSpPr>
          <a:xfrm>
            <a:off x="1384322" y="7906804"/>
            <a:ext cx="3466395" cy="450363"/>
            <a:chOff x="1400745" y="5734274"/>
            <a:chExt cx="3466395" cy="450363"/>
          </a:xfrm>
        </p:grpSpPr>
        <p:sp>
          <p:nvSpPr>
            <p:cNvPr id="205" name="Freeform 204">
              <a:extLst>
                <a:ext uri="{FF2B5EF4-FFF2-40B4-BE49-F238E27FC236}">
                  <a16:creationId xmlns:a16="http://schemas.microsoft.com/office/drawing/2014/main" id="{FBD48D19-4385-E501-BA5C-AD9261492FA6}"/>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 name="Freeform 205">
              <a:extLst>
                <a:ext uri="{FF2B5EF4-FFF2-40B4-BE49-F238E27FC236}">
                  <a16:creationId xmlns:a16="http://schemas.microsoft.com/office/drawing/2014/main" id="{CE46297B-FC64-9613-756C-58C0D2A7F5F1}"/>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207" name="Text Placeholder 3">
              <a:extLst>
                <a:ext uri="{FF2B5EF4-FFF2-40B4-BE49-F238E27FC236}">
                  <a16:creationId xmlns:a16="http://schemas.microsoft.com/office/drawing/2014/main" id="{66AF89C7-DB7F-F0E2-CC82-572350C1674A}"/>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a:solidFill>
                    <a:srgbClr val="404040"/>
                  </a:solidFill>
                </a:rPr>
                <a:t>Define interventions/activities</a:t>
              </a:r>
            </a:p>
          </p:txBody>
        </p:sp>
        <p:sp>
          <p:nvSpPr>
            <p:cNvPr id="208" name="Text Placeholder 3">
              <a:extLst>
                <a:ext uri="{FF2B5EF4-FFF2-40B4-BE49-F238E27FC236}">
                  <a16:creationId xmlns:a16="http://schemas.microsoft.com/office/drawing/2014/main" id="{59C89B93-429F-B293-4D96-7E10200032B6}"/>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04</a:t>
              </a:r>
              <a:endParaRPr lang="en-US" dirty="0">
                <a:solidFill>
                  <a:schemeClr val="bg1"/>
                </a:solidFill>
              </a:endParaRPr>
            </a:p>
          </p:txBody>
        </p:sp>
      </p:grpSp>
      <p:grpSp>
        <p:nvGrpSpPr>
          <p:cNvPr id="209" name="Group 208">
            <a:extLst>
              <a:ext uri="{FF2B5EF4-FFF2-40B4-BE49-F238E27FC236}">
                <a16:creationId xmlns:a16="http://schemas.microsoft.com/office/drawing/2014/main" id="{0D04E133-A197-8911-3282-28E91C451789}"/>
              </a:ext>
            </a:extLst>
          </p:cNvPr>
          <p:cNvGrpSpPr/>
          <p:nvPr/>
        </p:nvGrpSpPr>
        <p:grpSpPr>
          <a:xfrm>
            <a:off x="1402384" y="8587545"/>
            <a:ext cx="3466395" cy="450363"/>
            <a:chOff x="1400745" y="5734274"/>
            <a:chExt cx="3466395" cy="450363"/>
          </a:xfrm>
        </p:grpSpPr>
        <p:sp>
          <p:nvSpPr>
            <p:cNvPr id="210" name="Freeform 209">
              <a:extLst>
                <a:ext uri="{FF2B5EF4-FFF2-40B4-BE49-F238E27FC236}">
                  <a16:creationId xmlns:a16="http://schemas.microsoft.com/office/drawing/2014/main" id="{0673400B-A049-43D2-AB78-9D06D22F07D8}"/>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1" name="Freeform 210">
              <a:extLst>
                <a:ext uri="{FF2B5EF4-FFF2-40B4-BE49-F238E27FC236}">
                  <a16:creationId xmlns:a16="http://schemas.microsoft.com/office/drawing/2014/main" id="{499ACC09-7832-F419-3018-4EA2094FA617}"/>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212" name="Text Placeholder 3">
              <a:extLst>
                <a:ext uri="{FF2B5EF4-FFF2-40B4-BE49-F238E27FC236}">
                  <a16:creationId xmlns:a16="http://schemas.microsoft.com/office/drawing/2014/main" id="{CF012656-FA09-8D44-3F72-B34531433851}"/>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a:solidFill>
                    <a:srgbClr val="404040"/>
                  </a:solidFill>
                </a:rPr>
                <a:t>Articulate assumptions and barriers</a:t>
              </a:r>
            </a:p>
          </p:txBody>
        </p:sp>
        <p:sp>
          <p:nvSpPr>
            <p:cNvPr id="213" name="Text Placeholder 3">
              <a:extLst>
                <a:ext uri="{FF2B5EF4-FFF2-40B4-BE49-F238E27FC236}">
                  <a16:creationId xmlns:a16="http://schemas.microsoft.com/office/drawing/2014/main" id="{8A04311A-5DB6-4D0D-0930-60071275B3D3}"/>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05</a:t>
              </a:r>
              <a:endParaRPr lang="en-US" dirty="0">
                <a:solidFill>
                  <a:schemeClr val="bg1"/>
                </a:solidFill>
              </a:endParaRPr>
            </a:p>
          </p:txBody>
        </p:sp>
      </p:grpSp>
      <p:grpSp>
        <p:nvGrpSpPr>
          <p:cNvPr id="214" name="Group 213">
            <a:extLst>
              <a:ext uri="{FF2B5EF4-FFF2-40B4-BE49-F238E27FC236}">
                <a16:creationId xmlns:a16="http://schemas.microsoft.com/office/drawing/2014/main" id="{B5537101-232C-781D-AC4B-8152292CAEAC}"/>
              </a:ext>
            </a:extLst>
          </p:cNvPr>
          <p:cNvGrpSpPr/>
          <p:nvPr/>
        </p:nvGrpSpPr>
        <p:grpSpPr>
          <a:xfrm>
            <a:off x="1377493" y="9258963"/>
            <a:ext cx="3466395" cy="450363"/>
            <a:chOff x="1400745" y="5734274"/>
            <a:chExt cx="3466395" cy="450363"/>
          </a:xfrm>
        </p:grpSpPr>
        <p:sp>
          <p:nvSpPr>
            <p:cNvPr id="215" name="Freeform 214">
              <a:extLst>
                <a:ext uri="{FF2B5EF4-FFF2-40B4-BE49-F238E27FC236}">
                  <a16:creationId xmlns:a16="http://schemas.microsoft.com/office/drawing/2014/main" id="{2267656C-755F-A55A-8D5E-91C1DBFC9262}"/>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6" name="Freeform 215">
              <a:extLst>
                <a:ext uri="{FF2B5EF4-FFF2-40B4-BE49-F238E27FC236}">
                  <a16:creationId xmlns:a16="http://schemas.microsoft.com/office/drawing/2014/main" id="{0830D58A-7E51-EA34-79EF-A5ACABB1DC84}"/>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217" name="Text Placeholder 3">
              <a:extLst>
                <a:ext uri="{FF2B5EF4-FFF2-40B4-BE49-F238E27FC236}">
                  <a16:creationId xmlns:a16="http://schemas.microsoft.com/office/drawing/2014/main" id="{0ED57B8B-7512-73E1-2ADD-E4D93F8132E7}"/>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a:solidFill>
                    <a:srgbClr val="404040"/>
                  </a:solidFill>
                </a:rPr>
                <a:t>Agree indicators and thresholds</a:t>
              </a:r>
            </a:p>
          </p:txBody>
        </p:sp>
        <p:sp>
          <p:nvSpPr>
            <p:cNvPr id="218" name="Text Placeholder 3">
              <a:extLst>
                <a:ext uri="{FF2B5EF4-FFF2-40B4-BE49-F238E27FC236}">
                  <a16:creationId xmlns:a16="http://schemas.microsoft.com/office/drawing/2014/main" id="{F7B3128C-E7F4-E132-E514-8B3CF7C7E488}"/>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06</a:t>
              </a:r>
              <a:endParaRPr lang="en-US" dirty="0">
                <a:solidFill>
                  <a:schemeClr val="bg1"/>
                </a:solidFill>
              </a:endParaRPr>
            </a:p>
          </p:txBody>
        </p:sp>
      </p:grpSp>
      <p:sp>
        <p:nvSpPr>
          <p:cNvPr id="219" name="Text Placeholder 3">
            <a:extLst>
              <a:ext uri="{FF2B5EF4-FFF2-40B4-BE49-F238E27FC236}">
                <a16:creationId xmlns:a16="http://schemas.microsoft.com/office/drawing/2014/main" id="{BC4FEC46-1E4A-416A-A632-507076E1AEF9}"/>
              </a:ext>
            </a:extLst>
          </p:cNvPr>
          <p:cNvSpPr txBox="1">
            <a:spLocks/>
          </p:cNvSpPr>
          <p:nvPr/>
        </p:nvSpPr>
        <p:spPr>
          <a:xfrm>
            <a:off x="5425763" y="7206786"/>
            <a:ext cx="1047596" cy="969696"/>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buClr>
                <a:srgbClr val="8C3D76"/>
              </a:buClr>
            </a:pPr>
            <a:r>
              <a:rPr lang="en-US" sz="1600" kern="0" dirty="0" err="1">
                <a:solidFill>
                  <a:schemeClr val="bg1"/>
                </a:solidFill>
                <a:latin typeface="Calibri"/>
                <a:ea typeface="Open Sans"/>
                <a:cs typeface="Calibri"/>
              </a:rPr>
              <a:t>ToC</a:t>
            </a:r>
            <a:r>
              <a:rPr lang="en-US" sz="1600" kern="0" dirty="0">
                <a:solidFill>
                  <a:schemeClr val="bg1"/>
                </a:solidFill>
                <a:latin typeface="Calibri"/>
                <a:ea typeface="Open Sans"/>
                <a:cs typeface="Calibri"/>
              </a:rPr>
              <a:t> </a:t>
            </a:r>
            <a:br>
              <a:rPr lang="en-US" sz="1600" kern="0" dirty="0">
                <a:solidFill>
                  <a:schemeClr val="bg1"/>
                </a:solidFill>
                <a:latin typeface="Calibri"/>
                <a:ea typeface="Open Sans"/>
                <a:cs typeface="Calibri"/>
              </a:rPr>
            </a:br>
            <a:r>
              <a:rPr lang="en-US" sz="1600" kern="0" dirty="0">
                <a:solidFill>
                  <a:schemeClr val="bg1"/>
                </a:solidFill>
                <a:latin typeface="Calibri"/>
                <a:ea typeface="Open Sans"/>
                <a:cs typeface="Calibri"/>
              </a:rPr>
              <a:t>Diagram and Narrative </a:t>
            </a:r>
            <a:endParaRPr lang="en-US" sz="1600" kern="0" dirty="0">
              <a:solidFill>
                <a:schemeClr val="bg1"/>
              </a:solidFill>
            </a:endParaRPr>
          </a:p>
        </p:txBody>
      </p:sp>
    </p:spTree>
    <p:extLst>
      <p:ext uri="{BB962C8B-B14F-4D97-AF65-F5344CB8AC3E}">
        <p14:creationId xmlns:p14="http://schemas.microsoft.com/office/powerpoint/2010/main" val="90609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618415"/>
          </a:xfrm>
          <a:prstGeom prst="rect">
            <a:avLst/>
          </a:prstGeom>
          <a:blipFill>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32000" y="2866366"/>
            <a:ext cx="6835138" cy="270454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51553" y="3736000"/>
            <a:ext cx="4281342" cy="2424577"/>
          </a:xfrm>
        </p:spPr>
        <p:txBody>
          <a:bodyPr lIns="91440" tIns="45720" rIns="91440" bIns="45720" anchor="t">
            <a:noAutofit/>
          </a:bodyPr>
          <a:lstStyle/>
          <a:p>
            <a:pPr>
              <a:lnSpc>
                <a:spcPct val="100000"/>
              </a:lnSpc>
            </a:pPr>
            <a:r>
              <a:rPr lang="en-US" sz="2000" dirty="0">
                <a:latin typeface="Calibri"/>
                <a:ea typeface="Calibri"/>
                <a:cs typeface="Calibri"/>
              </a:rPr>
              <a:t>Here is the first task for you to try and think of an example which might fit into your communities, following some of the good practices presented.</a:t>
            </a:r>
            <a:endParaRPr lang="en-US" sz="1200" dirty="0">
              <a:latin typeface="Calibri"/>
              <a:ea typeface="Calibri"/>
              <a:cs typeface="Calibri"/>
            </a:endParaRPr>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1553" y="2641487"/>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1</a:t>
            </a:r>
            <a:endParaRPr lang="en-US" sz="2400" b="1" dirty="0">
              <a:solidFill>
                <a:srgbClr val="EB7339"/>
              </a:solidFill>
            </a:endParaRPr>
          </a:p>
        </p:txBody>
      </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1251554" y="6199568"/>
            <a:ext cx="3773714" cy="504325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sz="1300" dirty="0">
                <a:solidFill>
                  <a:srgbClr val="404040"/>
                </a:solidFill>
              </a:rPr>
              <a:t>Just for illustration we use a hypothetical community-level coastal resilience project in a small island nation comprising a mix of atolls and low-lying islands.</a:t>
            </a:r>
          </a:p>
          <a:p>
            <a:pPr>
              <a:lnSpc>
                <a:spcPct val="100000"/>
              </a:lnSpc>
            </a:pPr>
            <a:endParaRPr lang="en-US" sz="1300" dirty="0">
              <a:solidFill>
                <a:srgbClr val="404040"/>
              </a:solidFill>
            </a:endParaRPr>
          </a:p>
          <a:p>
            <a:pPr>
              <a:lnSpc>
                <a:spcPct val="100000"/>
              </a:lnSpc>
            </a:pPr>
            <a:r>
              <a:rPr lang="en-US" sz="1300" dirty="0">
                <a:solidFill>
                  <a:srgbClr val="404040"/>
                </a:solidFill>
              </a:rPr>
              <a:t> This project is looking to increase resilience in 20 communities which are highly exposed to direct and indirect impacts of climate change, including coastal inundation and flooding, coastal erosion and saline intrusion, biodiversity loss, loss of livelihoods and climate-related disasters such as cyclones </a:t>
            </a: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9" name="Group 38">
            <a:extLst>
              <a:ext uri="{FF2B5EF4-FFF2-40B4-BE49-F238E27FC236}">
                <a16:creationId xmlns:a16="http://schemas.microsoft.com/office/drawing/2014/main" id="{198CBBE7-9588-562D-2C23-BF7DAC0E5603}"/>
              </a:ext>
            </a:extLst>
          </p:cNvPr>
          <p:cNvGrpSpPr/>
          <p:nvPr/>
        </p:nvGrpSpPr>
        <p:grpSpPr>
          <a:xfrm>
            <a:off x="5571456" y="7117860"/>
            <a:ext cx="1254305" cy="1254089"/>
            <a:chOff x="3258209" y="1217581"/>
            <a:chExt cx="4712093" cy="4711281"/>
          </a:xfrm>
          <a:solidFill>
            <a:srgbClr val="404040"/>
          </a:solidFill>
        </p:grpSpPr>
        <p:sp>
          <p:nvSpPr>
            <p:cNvPr id="40" name="Freeform 39">
              <a:extLst>
                <a:ext uri="{FF2B5EF4-FFF2-40B4-BE49-F238E27FC236}">
                  <a16:creationId xmlns:a16="http://schemas.microsoft.com/office/drawing/2014/main" id="{7B3893B5-44BE-9511-5723-A1AB4C09094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124303D4-5499-A2F1-14E3-E6DAE537D986}"/>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AECBB3C7-DFDD-1158-F018-D66B4C0CB403}"/>
                </a:ext>
              </a:extLst>
            </p:cNvPr>
            <p:cNvGrpSpPr/>
            <p:nvPr/>
          </p:nvGrpSpPr>
          <p:grpSpPr>
            <a:xfrm>
              <a:off x="3258209" y="1217581"/>
              <a:ext cx="4712093" cy="4711281"/>
              <a:chOff x="3258209" y="1217581"/>
              <a:chExt cx="4712093" cy="4711281"/>
            </a:xfrm>
            <a:grpFill/>
          </p:grpSpPr>
          <p:sp>
            <p:nvSpPr>
              <p:cNvPr id="43" name="Freeform 42">
                <a:extLst>
                  <a:ext uri="{FF2B5EF4-FFF2-40B4-BE49-F238E27FC236}">
                    <a16:creationId xmlns:a16="http://schemas.microsoft.com/office/drawing/2014/main" id="{941C2F37-BE27-1296-64DD-DCCD0A80F802}"/>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0498C17-36F5-DB28-6605-CD7139C08089}"/>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D079E451-911B-EB74-3A76-2548B29A1BB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CC6EB5F-AAA8-36A6-D956-7BCB0F76151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66903E58-EB11-5DB4-E4CC-8E699DA165F4}"/>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8A161015-7269-39E1-E22C-B47839CBA17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DF2D6FD2-F426-B825-1431-F7DFA0EA01A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2E20631A-A8C9-AAFD-E9B9-50C8D7171B82}"/>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5ADE1BC6-A722-B7AA-A853-091661985D27}"/>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5D116473-953A-D1EC-0D6A-94931D5F2E3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12D783F4-7BE0-4D5F-A2A1-E20BDD41290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0DACF73A-07B9-605A-BCBD-FB13D4202C3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D52DCC2-28AB-FF9B-9586-FE1764D2772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7CE4AE11-8F70-54BF-F641-AEC0A86FF14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017713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6733C37F-3239-AD22-0654-5D2A3B1E308D}"/>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rot="16200000">
            <a:off x="-3175" y="3859213"/>
            <a:ext cx="5732463" cy="4370387"/>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14</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05</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3518519" y="3748836"/>
            <a:ext cx="2563304"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3699562" y="3890755"/>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LEADERSHIP &amp;</a:t>
            </a:r>
          </a:p>
        </p:txBody>
      </p:sp>
      <p:sp>
        <p:nvSpPr>
          <p:cNvPr id="24" name="Rectangle 23">
            <a:extLst>
              <a:ext uri="{FF2B5EF4-FFF2-40B4-BE49-F238E27FC236}">
                <a16:creationId xmlns:a16="http://schemas.microsoft.com/office/drawing/2014/main" id="{8F943430-EDAE-1CB2-A23D-718667FA14AD}"/>
              </a:ext>
            </a:extLst>
          </p:cNvPr>
          <p:cNvSpPr/>
          <p:nvPr/>
        </p:nvSpPr>
        <p:spPr>
          <a:xfrm>
            <a:off x="3518520" y="4558089"/>
            <a:ext cx="268630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3699562" y="4700008"/>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PARTICIPATION </a:t>
            </a:r>
          </a:p>
        </p:txBody>
      </p:sp>
    </p:spTree>
    <p:extLst>
      <p:ext uri="{BB962C8B-B14F-4D97-AF65-F5344CB8AC3E}">
        <p14:creationId xmlns:p14="http://schemas.microsoft.com/office/powerpoint/2010/main" val="30677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B864525-B54E-4949-16C9-872237B480AA}"/>
              </a:ext>
            </a:extLst>
          </p:cNvPr>
          <p:cNvSpPr/>
          <p:nvPr/>
        </p:nvSpPr>
        <p:spPr>
          <a:xfrm>
            <a:off x="599348" y="7563875"/>
            <a:ext cx="5302368" cy="2046456"/>
          </a:xfrm>
          <a:prstGeom prst="rect">
            <a:avLst/>
          </a:prstGeom>
          <a:noFill/>
          <a:ln>
            <a:solidFill>
              <a:srgbClr val="354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16">
            <a:extLst>
              <a:ext uri="{FF2B5EF4-FFF2-40B4-BE49-F238E27FC236}">
                <a16:creationId xmlns:a16="http://schemas.microsoft.com/office/drawing/2014/main" id="{68AFAF39-3FC9-BCEE-FB9D-743768A2AF4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a:off x="651092" y="-37228"/>
            <a:ext cx="2726104" cy="408125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8" y="3658504"/>
            <a:ext cx="5654084" cy="1571221"/>
          </a:xfrm>
          <a:prstGeom prst="rect">
            <a:avLst/>
          </a:prstGeom>
        </p:spPr>
        <p:txBody>
          <a:bodyPr/>
          <a:lstStyle/>
          <a:p>
            <a:r>
              <a:rPr lang="en-US" sz="1600" b="0" i="1" dirty="0"/>
              <a:t>The best theories of change are developed in a group involving different stakeholders. This provides alternative perspectives on the problem, the possible responses, definitions of success and assumptions.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19868" y="4986989"/>
            <a:ext cx="6006204" cy="1598231"/>
          </a:xfrm>
          <a:prstGeom prst="rect">
            <a:avLst/>
          </a:prstGeom>
        </p:spPr>
        <p:txBody>
          <a:bodyPr numCol="2">
            <a:normAutofit/>
          </a:bodyPr>
          <a:lstStyle/>
          <a:p>
            <a:r>
              <a:rPr lang="en-US" dirty="0"/>
              <a:t>By revealing differences in views, it can lead to a genuinely shared vision of where you want to go with your project and what is required to get there. However, it can be expensive and unwieldy to involve too many people at all stages, so compromises often need to be found. You will therefore need to think of who to involve and when. For example, you may decide to have a core group to develop the ToC with broad representation, then involve a wider group to examine and test the draft ToC at a particular point. Leadership is of utmost importance  – consider carefully who will lead and coordinate this process.</a:t>
            </a:r>
          </a:p>
          <a:p>
            <a:r>
              <a:rPr lang="en-US" dirty="0"/>
              <a:t>As the ToC develops, the strategy for engagement of stakeholders </a:t>
            </a:r>
            <a:r>
              <a:rPr lang="en-US" b="1" dirty="0"/>
              <a:t>the mapping table</a:t>
            </a:r>
            <a:r>
              <a:rPr lang="en-US" dirty="0"/>
              <a:t> will need to be amended and updated regularly </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15</a:t>
            </a:fld>
            <a:endParaRPr lang="en-US" dirty="0"/>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4350226" y="1060662"/>
            <a:ext cx="2386055"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05</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Text Placeholder 11">
            <a:extLst>
              <a:ext uri="{FF2B5EF4-FFF2-40B4-BE49-F238E27FC236}">
                <a16:creationId xmlns:a16="http://schemas.microsoft.com/office/drawing/2014/main" id="{72D51931-00AF-56A0-104C-52865EB6AD72}"/>
              </a:ext>
            </a:extLst>
          </p:cNvPr>
          <p:cNvSpPr txBox="1">
            <a:spLocks/>
          </p:cNvSpPr>
          <p:nvPr/>
        </p:nvSpPr>
        <p:spPr>
          <a:xfrm>
            <a:off x="875288" y="8230681"/>
            <a:ext cx="3488227" cy="953106"/>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en-US" sz="1600" b="0" dirty="0">
                <a:solidFill>
                  <a:srgbClr val="404040"/>
                </a:solidFill>
              </a:rPr>
              <a:t>By involving a variety of stakeholders, </a:t>
            </a:r>
          </a:p>
          <a:p>
            <a:pPr>
              <a:lnSpc>
                <a:spcPts val="1860"/>
              </a:lnSpc>
              <a:spcBef>
                <a:spcPts val="0"/>
              </a:spcBef>
            </a:pPr>
            <a:r>
              <a:rPr lang="en-US" sz="1600" b="0" dirty="0">
                <a:solidFill>
                  <a:srgbClr val="404040"/>
                </a:solidFill>
              </a:rPr>
              <a:t>it will be possible to dig deeper into the questions of ‘What change,  for whom, why – and who says so?’</a:t>
            </a:r>
          </a:p>
        </p:txBody>
      </p:sp>
      <p:grpSp>
        <p:nvGrpSpPr>
          <p:cNvPr id="27" name="Group 26">
            <a:extLst>
              <a:ext uri="{FF2B5EF4-FFF2-40B4-BE49-F238E27FC236}">
                <a16:creationId xmlns:a16="http://schemas.microsoft.com/office/drawing/2014/main" id="{E1E61AA9-4F8D-BCC8-B7E9-9FF3677B8F7A}"/>
              </a:ext>
            </a:extLst>
          </p:cNvPr>
          <p:cNvGrpSpPr/>
          <p:nvPr/>
        </p:nvGrpSpPr>
        <p:grpSpPr>
          <a:xfrm>
            <a:off x="875288" y="7426896"/>
            <a:ext cx="5076289" cy="425302"/>
            <a:chOff x="1237926" y="8026842"/>
            <a:chExt cx="5076289" cy="425302"/>
          </a:xfrm>
        </p:grpSpPr>
        <p:sp>
          <p:nvSpPr>
            <p:cNvPr id="25" name="Rectangle 24">
              <a:extLst>
                <a:ext uri="{FF2B5EF4-FFF2-40B4-BE49-F238E27FC236}">
                  <a16:creationId xmlns:a16="http://schemas.microsoft.com/office/drawing/2014/main" id="{AC21E145-6CCD-964E-1068-0F688826E7B7}"/>
                </a:ext>
              </a:extLst>
            </p:cNvPr>
            <p:cNvSpPr/>
            <p:nvPr/>
          </p:nvSpPr>
          <p:spPr>
            <a:xfrm>
              <a:off x="1237926" y="8026842"/>
              <a:ext cx="3488227" cy="4253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FDB83493-FC6D-E86A-9FF5-5B3F97080065}"/>
                </a:ext>
              </a:extLst>
            </p:cNvPr>
            <p:cNvSpPr txBox="1">
              <a:spLocks/>
            </p:cNvSpPr>
            <p:nvPr/>
          </p:nvSpPr>
          <p:spPr>
            <a:xfrm>
              <a:off x="1237926" y="8160744"/>
              <a:ext cx="5076289" cy="29140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600" b="1" dirty="0">
                  <a:solidFill>
                    <a:schemeClr val="bg1"/>
                  </a:solidFill>
                </a:rPr>
                <a:t> VIEWING THE WORLD DIFFERENTLY…</a:t>
              </a:r>
            </a:p>
            <a:p>
              <a:pPr algn="ctr"/>
              <a:endParaRPr lang="en-US" sz="1600" b="1" dirty="0">
                <a:solidFill>
                  <a:schemeClr val="bg1"/>
                </a:solidFill>
              </a:endParaRPr>
            </a:p>
          </p:txBody>
        </p:sp>
      </p:grpSp>
      <p:sp>
        <p:nvSpPr>
          <p:cNvPr id="29" name="Rectangle 28">
            <a:extLst>
              <a:ext uri="{FF2B5EF4-FFF2-40B4-BE49-F238E27FC236}">
                <a16:creationId xmlns:a16="http://schemas.microsoft.com/office/drawing/2014/main" id="{B547B8E6-CE6E-1FC6-EBD4-3EF11A835593}"/>
              </a:ext>
            </a:extLst>
          </p:cNvPr>
          <p:cNvSpPr/>
          <p:nvPr/>
        </p:nvSpPr>
        <p:spPr>
          <a:xfrm>
            <a:off x="5681971" y="7986100"/>
            <a:ext cx="328885" cy="1481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83EDB4E5-D891-1D14-4C6D-490023731342}"/>
              </a:ext>
            </a:extLst>
          </p:cNvPr>
          <p:cNvGrpSpPr/>
          <p:nvPr/>
        </p:nvGrpSpPr>
        <p:grpSpPr>
          <a:xfrm>
            <a:off x="4770914" y="8081818"/>
            <a:ext cx="1513659" cy="1101969"/>
            <a:chOff x="3400450" y="986392"/>
            <a:chExt cx="1487826" cy="1083162"/>
          </a:xfrm>
          <a:solidFill>
            <a:srgbClr val="262626"/>
          </a:solidFill>
        </p:grpSpPr>
        <p:sp>
          <p:nvSpPr>
            <p:cNvPr id="34" name="Freeform 33">
              <a:extLst>
                <a:ext uri="{FF2B5EF4-FFF2-40B4-BE49-F238E27FC236}">
                  <a16:creationId xmlns:a16="http://schemas.microsoft.com/office/drawing/2014/main" id="{17547E28-353A-9509-1EC1-4941A02AD53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25DE0DA8-39C8-8FB1-20B0-40194B912C1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42" name="Rectangle 41">
            <a:extLst>
              <a:ext uri="{FF2B5EF4-FFF2-40B4-BE49-F238E27FC236}">
                <a16:creationId xmlns:a16="http://schemas.microsoft.com/office/drawing/2014/main" id="{F4D2ADCE-01A1-BD80-2D61-C428E815B3E2}"/>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 Placeholder 5">
            <a:extLst>
              <a:ext uri="{FF2B5EF4-FFF2-40B4-BE49-F238E27FC236}">
                <a16:creationId xmlns:a16="http://schemas.microsoft.com/office/drawing/2014/main" id="{CA1E98D6-AD68-1466-EAE3-C637ADC9DE51}"/>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05</a:t>
            </a:r>
          </a:p>
        </p:txBody>
      </p:sp>
      <p:grpSp>
        <p:nvGrpSpPr>
          <p:cNvPr id="44" name="Graphic 2">
            <a:extLst>
              <a:ext uri="{FF2B5EF4-FFF2-40B4-BE49-F238E27FC236}">
                <a16:creationId xmlns:a16="http://schemas.microsoft.com/office/drawing/2014/main" id="{0A80B4AE-CB0B-6382-7624-28CB20EAF4C7}"/>
              </a:ext>
            </a:extLst>
          </p:cNvPr>
          <p:cNvGrpSpPr/>
          <p:nvPr/>
        </p:nvGrpSpPr>
        <p:grpSpPr>
          <a:xfrm rot="5400000">
            <a:off x="5340797" y="2244049"/>
            <a:ext cx="3833889" cy="1673865"/>
            <a:chOff x="3357879" y="5072538"/>
            <a:chExt cx="593407" cy="259080"/>
          </a:xfrm>
          <a:solidFill>
            <a:srgbClr val="EB7339"/>
          </a:solidFill>
        </p:grpSpPr>
        <p:sp>
          <p:nvSpPr>
            <p:cNvPr id="45" name="Freeform 44">
              <a:extLst>
                <a:ext uri="{FF2B5EF4-FFF2-40B4-BE49-F238E27FC236}">
                  <a16:creationId xmlns:a16="http://schemas.microsoft.com/office/drawing/2014/main" id="{538884F6-BDF1-DB90-9E08-1E92C3EA422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2D2E2A0B-14F6-3F7D-B32D-0DF99A7A853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A6DD9656-A4A8-366D-F5E4-F75EA7A24C9A}"/>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2">
            <a:extLst>
              <a:ext uri="{FF2B5EF4-FFF2-40B4-BE49-F238E27FC236}">
                <a16:creationId xmlns:a16="http://schemas.microsoft.com/office/drawing/2014/main" id="{3B882552-2919-E9BB-CD57-69E692217DA0}"/>
              </a:ext>
            </a:extLst>
          </p:cNvPr>
          <p:cNvSpPr/>
          <p:nvPr/>
        </p:nvSpPr>
        <p:spPr>
          <a:xfrm>
            <a:off x="2217563" y="1144635"/>
            <a:ext cx="257776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329538" y="1238442"/>
            <a:ext cx="395503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LEADERSHIP &amp;</a:t>
            </a:r>
          </a:p>
        </p:txBody>
      </p:sp>
      <p:sp>
        <p:nvSpPr>
          <p:cNvPr id="21" name="Rectangle 20">
            <a:extLst>
              <a:ext uri="{FF2B5EF4-FFF2-40B4-BE49-F238E27FC236}">
                <a16:creationId xmlns:a16="http://schemas.microsoft.com/office/drawing/2014/main" id="{52624F7E-333E-7DE9-C748-597AC582972F}"/>
              </a:ext>
            </a:extLst>
          </p:cNvPr>
          <p:cNvSpPr/>
          <p:nvPr/>
        </p:nvSpPr>
        <p:spPr>
          <a:xfrm>
            <a:off x="2303658" y="1908265"/>
            <a:ext cx="249167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2329538" y="2002072"/>
            <a:ext cx="639589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PARTICIPATION </a:t>
            </a:r>
          </a:p>
        </p:txBody>
      </p:sp>
    </p:spTree>
    <p:extLst>
      <p:ext uri="{BB962C8B-B14F-4D97-AF65-F5344CB8AC3E}">
        <p14:creationId xmlns:p14="http://schemas.microsoft.com/office/powerpoint/2010/main" val="238268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396727"/>
          </a:xfrm>
          <a:prstGeom prst="rect">
            <a:avLst/>
          </a:prstGeom>
          <a:blipFill>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845965" y="3158573"/>
            <a:ext cx="6713710" cy="138165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57932" y="3755197"/>
            <a:ext cx="4281342" cy="941763"/>
          </a:xfrm>
        </p:spPr>
        <p:txBody>
          <a:bodyPr/>
          <a:lstStyle/>
          <a:p>
            <a:pPr>
              <a:lnSpc>
                <a:spcPct val="100000"/>
              </a:lnSpc>
            </a:pPr>
            <a:r>
              <a:rPr lang="en-US" sz="2000" dirty="0"/>
              <a:t>Mapping the Stakeholders</a:t>
            </a:r>
          </a:p>
          <a:p>
            <a:pPr>
              <a:lnSpc>
                <a:spcPct val="100000"/>
              </a:lnSpc>
            </a:pP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7932" y="2933693"/>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2</a:t>
            </a:r>
            <a:endParaRPr lang="en-US" sz="2400" b="1" dirty="0">
              <a:solidFill>
                <a:srgbClr val="EB7339"/>
              </a:solidFill>
            </a:endParaRPr>
          </a:p>
        </p:txBody>
      </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845965" y="4911969"/>
            <a:ext cx="4744270" cy="6014218"/>
          </a:xfrm>
          <a:prstGeom prst="rect">
            <a:avLst/>
          </a:prstGeom>
        </p:spPr>
        <p:txBody>
          <a:bodyPr lIns="91440" tIns="45720" rIns="91440" bIns="45720"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az-Cyrl-AZ" sz="1300">
                <a:solidFill>
                  <a:srgbClr val="404040"/>
                </a:solidFill>
                <a:latin typeface="Calibri"/>
                <a:ea typeface="Calibri"/>
                <a:cs typeface="Calibri"/>
              </a:rPr>
              <a:t>То </a:t>
            </a:r>
            <a:r>
              <a:rPr lang="en-US" sz="1300" dirty="0">
                <a:solidFill>
                  <a:srgbClr val="404040"/>
                </a:solidFill>
                <a:latin typeface="Calibri"/>
                <a:ea typeface="Calibri"/>
                <a:cs typeface="Calibri"/>
              </a:rPr>
              <a:t>map the respective stakeholders use </a:t>
            </a:r>
            <a:r>
              <a:rPr lang="en-US" sz="1300" b="1" dirty="0">
                <a:solidFill>
                  <a:srgbClr val="404040"/>
                </a:solidFill>
                <a:latin typeface="Calibri"/>
                <a:ea typeface="Calibri"/>
                <a:cs typeface="Calibri"/>
              </a:rPr>
              <a:t>the stakeholder mapping table (Annex 1</a:t>
            </a:r>
            <a:r>
              <a:rPr lang="en-US" sz="1300" dirty="0">
                <a:solidFill>
                  <a:srgbClr val="404040"/>
                </a:solidFill>
                <a:latin typeface="Calibri"/>
                <a:ea typeface="Calibri"/>
                <a:cs typeface="Calibri"/>
              </a:rPr>
              <a:t>). It is important to consider which national/regional/local authorities will take a leading role and how to involve communities from the design stage onwards. </a:t>
            </a:r>
            <a:endParaRPr lang="en-US" sz="1300" dirty="0">
              <a:solidFill>
                <a:srgbClr val="404040"/>
              </a:solidFill>
            </a:endParaRPr>
          </a:p>
          <a:p>
            <a:pPr>
              <a:lnSpc>
                <a:spcPct val="100000"/>
              </a:lnSpc>
            </a:pPr>
            <a:endParaRPr lang="en-US" sz="1300" dirty="0">
              <a:solidFill>
                <a:srgbClr val="404040"/>
              </a:solidFill>
            </a:endParaRPr>
          </a:p>
          <a:p>
            <a:pPr>
              <a:lnSpc>
                <a:spcPct val="100000"/>
              </a:lnSpc>
            </a:pPr>
            <a:r>
              <a:rPr lang="en-US" sz="1300" dirty="0">
                <a:solidFill>
                  <a:srgbClr val="404040"/>
                </a:solidFill>
              </a:rPr>
              <a:t>This should include identifying who can best represent different community groups and when, and how, to involve them. We should also consider consultation fatigue; a balance needs to be struck between positive engagement and over-consultation. This includes being sensitive to the many commitments of stakeholders.</a:t>
            </a: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10176" y="3212612"/>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D7B3C091-7473-9CCD-A8E1-AC5767B07EFF}"/>
              </a:ext>
            </a:extLst>
          </p:cNvPr>
          <p:cNvGrpSpPr/>
          <p:nvPr/>
        </p:nvGrpSpPr>
        <p:grpSpPr>
          <a:xfrm>
            <a:off x="5721668" y="6374304"/>
            <a:ext cx="1254305" cy="1254089"/>
            <a:chOff x="3258209" y="1217581"/>
            <a:chExt cx="4712093" cy="4711281"/>
          </a:xfrm>
          <a:solidFill>
            <a:srgbClr val="404040"/>
          </a:solidFill>
        </p:grpSpPr>
        <p:sp>
          <p:nvSpPr>
            <p:cNvPr id="3" name="Freeform 2">
              <a:extLst>
                <a:ext uri="{FF2B5EF4-FFF2-40B4-BE49-F238E27FC236}">
                  <a16:creationId xmlns:a16="http://schemas.microsoft.com/office/drawing/2014/main" id="{ED3EE1D2-19D8-D7CC-D1EB-58DFBD09168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0991A0B1-41A6-D979-530F-A855677EA56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DED89E81-D82D-E4FC-C18F-902860BF7271}"/>
                </a:ext>
              </a:extLst>
            </p:cNvPr>
            <p:cNvGrpSpPr/>
            <p:nvPr/>
          </p:nvGrpSpPr>
          <p:grpSpPr>
            <a:xfrm>
              <a:off x="3258209" y="1217581"/>
              <a:ext cx="4712093" cy="4711281"/>
              <a:chOff x="3258209" y="1217581"/>
              <a:chExt cx="4712093" cy="4711281"/>
            </a:xfrm>
            <a:grpFill/>
          </p:grpSpPr>
          <p:sp>
            <p:nvSpPr>
              <p:cNvPr id="14" name="Freeform 13">
                <a:extLst>
                  <a:ext uri="{FF2B5EF4-FFF2-40B4-BE49-F238E27FC236}">
                    <a16:creationId xmlns:a16="http://schemas.microsoft.com/office/drawing/2014/main" id="{6D338C48-DC5D-401F-AD14-2E74D8C70280}"/>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241CFD1F-5C3F-747B-F55B-D85B965CC73B}"/>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3079CAD9-39EA-1187-5EAB-040B4354378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A568A523-68E6-4C1A-C8F1-50F22DCE852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C6FF29F2-D201-46A2-656E-B6EA66394AFF}"/>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C24C24F-79BE-6C45-8DFB-62BB00E864D1}"/>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419AB335-9261-31E3-CBD1-23B0AB246AC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86254B3C-E5F7-58BF-0A1E-97FCC81DDF85}"/>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597C464D-109D-00A1-CA49-D398114D49D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30DE15AB-AF58-D4B5-D152-C947646F14C4}"/>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6DBA942C-52B7-F264-2885-1B85DB8B9BD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0F58FECE-F536-0539-5E74-513B305CEC54}"/>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125E62B6-5C10-A505-F0C0-C91768AE14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8A6AB38B-E3C2-7BE7-768B-4CA2BADFC97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9" name="Picture 8">
            <a:extLst>
              <a:ext uri="{FF2B5EF4-FFF2-40B4-BE49-F238E27FC236}">
                <a16:creationId xmlns:a16="http://schemas.microsoft.com/office/drawing/2014/main" id="{23DF9931-8119-A89F-68D7-CBDDBBBD4E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884" y="7350792"/>
            <a:ext cx="4617395" cy="3357182"/>
          </a:xfrm>
          <a:prstGeom prst="rect">
            <a:avLst/>
          </a:prstGeom>
          <a:noFill/>
        </p:spPr>
      </p:pic>
      <p:sp>
        <p:nvSpPr>
          <p:cNvPr id="10" name="Rectangle 9">
            <a:extLst>
              <a:ext uri="{FF2B5EF4-FFF2-40B4-BE49-F238E27FC236}">
                <a16:creationId xmlns:a16="http://schemas.microsoft.com/office/drawing/2014/main" id="{AD1C12E7-6388-06A4-301D-F58025319E94}"/>
              </a:ext>
            </a:extLst>
          </p:cNvPr>
          <p:cNvSpPr/>
          <p:nvPr/>
        </p:nvSpPr>
        <p:spPr>
          <a:xfrm>
            <a:off x="1140051" y="7722538"/>
            <a:ext cx="3265763" cy="2054426"/>
          </a:xfrm>
          <a:prstGeom prst="rect">
            <a:avLst/>
          </a:prstGeom>
          <a:blipFill>
            <a:blip r:embed="rId4"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849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6D61E1B1-B1E7-1689-203D-0B904D3474A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17</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06</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225933" y="3909903"/>
            <a:ext cx="404115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406976" y="4051822"/>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DESCRIBE THE PROBLEM</a:t>
            </a:r>
          </a:p>
        </p:txBody>
      </p:sp>
      <p:sp>
        <p:nvSpPr>
          <p:cNvPr id="24" name="Rectangle 23">
            <a:extLst>
              <a:ext uri="{FF2B5EF4-FFF2-40B4-BE49-F238E27FC236}">
                <a16:creationId xmlns:a16="http://schemas.microsoft.com/office/drawing/2014/main" id="{8F943430-EDAE-1CB2-A23D-718667FA14AD}"/>
              </a:ext>
            </a:extLst>
          </p:cNvPr>
          <p:cNvSpPr/>
          <p:nvPr/>
        </p:nvSpPr>
        <p:spPr>
          <a:xfrm>
            <a:off x="2225934" y="4719156"/>
            <a:ext cx="3771910"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2339407" y="4800458"/>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(SITUATION ANALYSIS) </a:t>
            </a:r>
          </a:p>
        </p:txBody>
      </p:sp>
    </p:spTree>
    <p:extLst>
      <p:ext uri="{BB962C8B-B14F-4D97-AF65-F5344CB8AC3E}">
        <p14:creationId xmlns:p14="http://schemas.microsoft.com/office/powerpoint/2010/main" val="122537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15">
            <a:extLst>
              <a:ext uri="{FF2B5EF4-FFF2-40B4-BE49-F238E27FC236}">
                <a16:creationId xmlns:a16="http://schemas.microsoft.com/office/drawing/2014/main" id="{4F2D9E0E-4427-5E14-F914-348BB8C2FAA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18447" y="574432"/>
            <a:ext cx="4175772" cy="27884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9" y="3907671"/>
            <a:ext cx="5156726" cy="1322054"/>
          </a:xfrm>
          <a:prstGeom prst="rect">
            <a:avLst/>
          </a:prstGeom>
        </p:spPr>
        <p:txBody>
          <a:bodyPr/>
          <a:lstStyle/>
          <a:p>
            <a:r>
              <a:rPr lang="en-US" sz="1600" b="0" i="1" dirty="0"/>
              <a:t>Understanding the problem(s) is a critical part of developing a ToC. This stage provides the rationale for change. In case everything is working perfectly and conditions are entirely stable there would be no need to do anything.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929898" y="5229725"/>
            <a:ext cx="5896174" cy="2209920"/>
          </a:xfrm>
          <a:prstGeom prst="rect">
            <a:avLst/>
          </a:prstGeom>
        </p:spPr>
        <p:txBody>
          <a:bodyPr numCol="2">
            <a:normAutofit/>
          </a:bodyPr>
          <a:lstStyle/>
          <a:p>
            <a:r>
              <a:rPr lang="en-US" dirty="0"/>
              <a:t>If the proposed solutions don’t address the root causes of the problems, our work will fail to affect the change we wish to see, so we really need to start with a sound understanding of the situation and the problem. Studying </a:t>
            </a:r>
            <a:r>
              <a:rPr lang="en-US" b="1" dirty="0"/>
              <a:t>the problem can involve reviewing previous policies, research, vulnerability assessments and other sources of information</a:t>
            </a:r>
            <a:r>
              <a:rPr lang="en-US" dirty="0"/>
              <a:t>. You will rarely, if ever, be starting this process from scratch, but it will require some synthesis of information and, in some cases, updating.</a:t>
            </a:r>
          </a:p>
          <a:p>
            <a:r>
              <a:rPr lang="en-US" dirty="0"/>
              <a:t> </a:t>
            </a:r>
          </a:p>
          <a:p>
            <a:r>
              <a:rPr lang="en-US" dirty="0"/>
              <a:t>For example, you may have a document that </a:t>
            </a:r>
            <a:r>
              <a:rPr lang="en-US" dirty="0" err="1"/>
              <a:t>summarises</a:t>
            </a:r>
            <a:r>
              <a:rPr lang="en-US" dirty="0"/>
              <a:t> the main climate change impacts for the community/territory/settlement, but this work does not reflect the latest science. It is unlikely that the existing projections to be incorporated. Once you have studied the problem, you need to describe it briefly and clearly, backed up with evidence. This should be easy to understand and can be used when engaging stakeholders. It will form an important part of the rationale for any project proposal.</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18</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06</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1" y="1202082"/>
            <a:ext cx="395503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6" y="1295889"/>
            <a:ext cx="395503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DESCRIBE THE PROBLEM</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2536492" y="1965712"/>
            <a:ext cx="3656918"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2648466" y="2059519"/>
            <a:ext cx="639589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(SITUATION ANALYSIS) </a:t>
            </a:r>
          </a:p>
        </p:txBody>
      </p:sp>
      <p:sp>
        <p:nvSpPr>
          <p:cNvPr id="150" name="Text Placeholder 5">
            <a:extLst>
              <a:ext uri="{FF2B5EF4-FFF2-40B4-BE49-F238E27FC236}">
                <a16:creationId xmlns:a16="http://schemas.microsoft.com/office/drawing/2014/main" id="{5D7AE552-49B4-D682-CBEE-92D948F4A68F}"/>
              </a:ext>
            </a:extLst>
          </p:cNvPr>
          <p:cNvSpPr txBox="1">
            <a:spLocks/>
          </p:cNvSpPr>
          <p:nvPr/>
        </p:nvSpPr>
        <p:spPr>
          <a:xfrm>
            <a:off x="-23501" y="7890719"/>
            <a:ext cx="6885357" cy="1344115"/>
          </a:xfrm>
          <a:prstGeom prst="rect">
            <a:avLst/>
          </a:prstGeom>
          <a:solidFill>
            <a:srgbClr val="EB7339"/>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977900" algn="l">
              <a:lnSpc>
                <a:spcPct val="100000"/>
              </a:lnSpc>
            </a:pPr>
            <a:r>
              <a:rPr lang="en-US" sz="1400" b="1" dirty="0">
                <a:solidFill>
                  <a:schemeClr val="bg1"/>
                </a:solidFill>
              </a:rPr>
              <a:t>It is worth remembering a ‘problem’ does not have to be a negative,                 for example, </a:t>
            </a:r>
            <a:r>
              <a:rPr lang="en-US" sz="1400" b="1" dirty="0" err="1">
                <a:solidFill>
                  <a:schemeClr val="bg1"/>
                </a:solidFill>
              </a:rPr>
              <a:t>the‘problem</a:t>
            </a:r>
            <a:r>
              <a:rPr lang="en-US" sz="1400" b="1" dirty="0">
                <a:solidFill>
                  <a:schemeClr val="bg1"/>
                </a:solidFill>
              </a:rPr>
              <a:t>’ may be that an intervention is working well but there is a lack of capacity to scale it up so that more people can benefit.</a:t>
            </a:r>
          </a:p>
        </p:txBody>
      </p:sp>
    </p:spTree>
    <p:extLst>
      <p:ext uri="{BB962C8B-B14F-4D97-AF65-F5344CB8AC3E}">
        <p14:creationId xmlns:p14="http://schemas.microsoft.com/office/powerpoint/2010/main" val="305742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618415"/>
          </a:xfrm>
          <a:prstGeom prst="rect">
            <a:avLst/>
          </a:prstGeom>
          <a:blipFill>
            <a:blip r:embed="rId3" cstate="print">
              <a:extLst>
                <a:ext uri="{28A0092B-C50C-407E-A947-70E740481C1C}">
                  <a14:useLocalDpi xmlns:a14="http://schemas.microsoft.com/office/drawing/2010/main"/>
                </a:ext>
              </a:extLst>
            </a:blip>
            <a:srcRect/>
            <a:stretch>
              <a:fillRect r="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25622" y="2866366"/>
            <a:ext cx="6409460" cy="198074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758427" y="3503751"/>
            <a:ext cx="4281342" cy="1390463"/>
          </a:xfrm>
        </p:spPr>
        <p:txBody>
          <a:bodyPr/>
          <a:lstStyle/>
          <a:p>
            <a:pPr>
              <a:lnSpc>
                <a:spcPct val="100000"/>
              </a:lnSpc>
            </a:pPr>
            <a:r>
              <a:rPr lang="en-US" sz="2000" dirty="0"/>
              <a:t>Describe briefly the problems related climate change and biodiversity loss in the examples selected </a:t>
            </a: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1553" y="2641487"/>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3</a:t>
            </a:r>
            <a:endParaRPr lang="en-US" sz="2400" b="1" dirty="0">
              <a:solidFill>
                <a:srgbClr val="EB7339"/>
              </a:solidFill>
            </a:endParaRPr>
          </a:p>
        </p:txBody>
      </p:sp>
      <p:grpSp>
        <p:nvGrpSpPr>
          <p:cNvPr id="9" name="Group 8">
            <a:extLst>
              <a:ext uri="{FF2B5EF4-FFF2-40B4-BE49-F238E27FC236}">
                <a16:creationId xmlns:a16="http://schemas.microsoft.com/office/drawing/2014/main" id="{F7D5A204-6349-D5F1-FA52-ADCED328D8ED}"/>
              </a:ext>
            </a:extLst>
          </p:cNvPr>
          <p:cNvGrpSpPr/>
          <p:nvPr/>
        </p:nvGrpSpPr>
        <p:grpSpPr>
          <a:xfrm>
            <a:off x="5571456" y="7019051"/>
            <a:ext cx="1254305" cy="1254089"/>
            <a:chOff x="3258209" y="1217581"/>
            <a:chExt cx="4712093" cy="4711281"/>
          </a:xfrm>
          <a:solidFill>
            <a:srgbClr val="404040"/>
          </a:solidFill>
        </p:grpSpPr>
        <p:sp>
          <p:nvSpPr>
            <p:cNvPr id="10" name="Freeform 9">
              <a:extLst>
                <a:ext uri="{FF2B5EF4-FFF2-40B4-BE49-F238E27FC236}">
                  <a16:creationId xmlns:a16="http://schemas.microsoft.com/office/drawing/2014/main" id="{9D309C4C-D8A1-47F1-A55F-46168C786AD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D214BE-1390-BC48-DE0A-54725C9F649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5840BF24-F005-C487-179C-594967DD0724}"/>
                </a:ext>
              </a:extLst>
            </p:cNvPr>
            <p:cNvGrpSpPr/>
            <p:nvPr/>
          </p:nvGrpSpPr>
          <p:grpSpPr>
            <a:xfrm>
              <a:off x="3258209" y="1217581"/>
              <a:ext cx="4712093" cy="4711281"/>
              <a:chOff x="3258209" y="1217581"/>
              <a:chExt cx="4712093" cy="4711281"/>
            </a:xfrm>
            <a:grpFill/>
          </p:grpSpPr>
          <p:sp>
            <p:nvSpPr>
              <p:cNvPr id="13" name="Freeform 12">
                <a:extLst>
                  <a:ext uri="{FF2B5EF4-FFF2-40B4-BE49-F238E27FC236}">
                    <a16:creationId xmlns:a16="http://schemas.microsoft.com/office/drawing/2014/main" id="{C0A22799-DE50-850A-9376-686BE9218D06}"/>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0BAA2759-FE57-E6AD-D1D4-59253107A18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46D62D0C-6A82-04F3-C2EA-1B6C6580EE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BD42F4B-CB5D-EBB0-452F-FB1ED76FC8F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208206C3-CB8B-BC06-F034-EACCFC6CF5C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2F526FAA-1182-314E-B44F-4C298439B3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5FB3FC6-B713-7D0A-0DD9-902C4242247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A9AD6ACB-28C1-2B51-0A03-2C0EEF58EA5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6B0E38C0-935A-0EF6-EB9F-1A8E9420908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243F94B-90BB-E643-B3EB-B1C3D0899F50}"/>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1EA8F8C-EC67-6533-F8D7-7994A5EEA0A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E30DEF8F-7F50-1DC7-5EF6-56E73D175B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93CB1B23-0778-F65C-DEE7-B1C71009847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5E9A9E9A-9091-4F81-0F0F-C7DF0DC04ED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680314" y="5209175"/>
            <a:ext cx="4356077" cy="483511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sz="1300" dirty="0">
                <a:solidFill>
                  <a:srgbClr val="404040"/>
                </a:solidFill>
              </a:rPr>
              <a:t>In the hypothetical example are described the problems which coastal communities currently face and the challenges which climate change will generate in the future. The situation analysis should draw upon existing evidence including climate science, risk and vulnerability assessments (</a:t>
            </a:r>
            <a:r>
              <a:rPr lang="en-US" sz="1300" i="1" dirty="0">
                <a:solidFill>
                  <a:srgbClr val="404040"/>
                </a:solidFill>
              </a:rPr>
              <a:t>who is most vulnerable to what and how)</a:t>
            </a:r>
            <a:r>
              <a:rPr lang="en-US" sz="1300" dirty="0">
                <a:solidFill>
                  <a:srgbClr val="404040"/>
                </a:solidFill>
              </a:rPr>
              <a:t> and related to this, the socio-economic situation at national and community level </a:t>
            </a:r>
            <a:r>
              <a:rPr lang="en-US" sz="1300" i="1" dirty="0">
                <a:solidFill>
                  <a:srgbClr val="404040"/>
                </a:solidFill>
              </a:rPr>
              <a:t>(for example the breadth of the economic base, employment and income data)</a:t>
            </a:r>
            <a:r>
              <a:rPr lang="en-US" sz="1300" dirty="0">
                <a:solidFill>
                  <a:srgbClr val="404040"/>
                </a:solidFill>
              </a:rPr>
              <a:t>. </a:t>
            </a:r>
          </a:p>
          <a:p>
            <a:pPr>
              <a:lnSpc>
                <a:spcPct val="100000"/>
              </a:lnSpc>
            </a:pPr>
            <a:endParaRPr lang="en-US" sz="1300" dirty="0">
              <a:solidFill>
                <a:srgbClr val="404040"/>
              </a:solidFill>
            </a:endParaRPr>
          </a:p>
          <a:p>
            <a:pPr>
              <a:lnSpc>
                <a:spcPct val="100000"/>
              </a:lnSpc>
            </a:pPr>
            <a:r>
              <a:rPr lang="en-US" sz="1300" dirty="0">
                <a:solidFill>
                  <a:srgbClr val="404040"/>
                </a:solidFill>
              </a:rPr>
              <a:t>The climate rationale </a:t>
            </a:r>
            <a:r>
              <a:rPr lang="en-US" sz="1300" i="1" dirty="0">
                <a:solidFill>
                  <a:srgbClr val="404040"/>
                </a:solidFill>
              </a:rPr>
              <a:t>(how the project relates and responds to climate change challenges) </a:t>
            </a:r>
            <a:r>
              <a:rPr lang="en-US" sz="1300" dirty="0">
                <a:solidFill>
                  <a:srgbClr val="404040"/>
                </a:solidFill>
              </a:rPr>
              <a:t>needs to be clearly articulated and linkages to non-climate drivers identified. In this case, sea level rise, storm surge, rainfall intensity and sea surface temperatures might all be considerations. Other environmental stressors should also be considered </a:t>
            </a:r>
            <a:r>
              <a:rPr lang="en-US" sz="1300" i="1" dirty="0">
                <a:solidFill>
                  <a:srgbClr val="404040"/>
                </a:solidFill>
              </a:rPr>
              <a:t>(agricultural run-off, deforestation, over-fishing) </a:t>
            </a:r>
            <a:r>
              <a:rPr lang="en-US" sz="1300" dirty="0">
                <a:solidFill>
                  <a:srgbClr val="404040"/>
                </a:solidFill>
              </a:rPr>
              <a:t>and the socio-economic drivers of these stressors are also important to record. Gender and cultural factors need to be considered, especially in terms of roles, responsibilities and access to opportunities at household level.</a:t>
            </a:r>
            <a:endParaRPr lang="en-US" sz="1300" b="1" dirty="0">
              <a:solidFill>
                <a:srgbClr val="404040"/>
              </a:solidFill>
            </a:endParaRP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a16="http://schemas.microsoft.com/office/drawing/2014/main" id="{B548BBC2-F5BF-0777-9852-D58CB6A836D2}"/>
              </a:ext>
            </a:extLst>
          </p:cNvPr>
          <p:cNvSpPr txBox="1">
            <a:spLocks/>
          </p:cNvSpPr>
          <p:nvPr/>
        </p:nvSpPr>
        <p:spPr>
          <a:xfrm>
            <a:off x="5297176" y="8649673"/>
            <a:ext cx="1390703" cy="249324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en-US" sz="1300" b="1" dirty="0">
                <a:solidFill>
                  <a:srgbClr val="404040"/>
                </a:solidFill>
              </a:rPr>
              <a:t>Examples developed by Climate Champions project you find in Annex 2.</a:t>
            </a:r>
          </a:p>
        </p:txBody>
      </p:sp>
    </p:spTree>
    <p:extLst>
      <p:ext uri="{BB962C8B-B14F-4D97-AF65-F5344CB8AC3E}">
        <p14:creationId xmlns:p14="http://schemas.microsoft.com/office/powerpoint/2010/main" val="1309280675"/>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3C8A4-F5B2-644B-A06F-01146308F6D1}"/>
              </a:ext>
            </a:extLst>
          </p:cNvPr>
          <p:cNvSpPr>
            <a:spLocks noGrp="1"/>
          </p:cNvSpPr>
          <p:nvPr>
            <p:ph type="body" sz="quarter" idx="10"/>
          </p:nvPr>
        </p:nvSpPr>
        <p:spPr>
          <a:xfrm>
            <a:off x="4067058" y="1054925"/>
            <a:ext cx="2806181" cy="1415401"/>
          </a:xfrm>
        </p:spPr>
        <p:txBody>
          <a:bodyPr/>
          <a:lstStyle/>
          <a:p>
            <a:r>
              <a:rPr lang="en-US" dirty="0"/>
              <a:t>TABLE OF CONTENTS</a:t>
            </a:r>
          </a:p>
          <a:p>
            <a:endParaRPr lang="en-US" dirty="0"/>
          </a:p>
        </p:txBody>
      </p:sp>
      <p:sp>
        <p:nvSpPr>
          <p:cNvPr id="46" name="Text Placeholder 45">
            <a:extLst>
              <a:ext uri="{FF2B5EF4-FFF2-40B4-BE49-F238E27FC236}">
                <a16:creationId xmlns:a16="http://schemas.microsoft.com/office/drawing/2014/main" id="{B3790D77-7470-E74D-8CBC-14AA4F184B50}"/>
              </a:ext>
            </a:extLst>
          </p:cNvPr>
          <p:cNvSpPr>
            <a:spLocks noGrp="1"/>
          </p:cNvSpPr>
          <p:nvPr>
            <p:ph type="body" sz="quarter" idx="11"/>
          </p:nvPr>
        </p:nvSpPr>
        <p:spPr>
          <a:prstGeom prst="rect">
            <a:avLst/>
          </a:prstGeom>
        </p:spPr>
        <p:txBody>
          <a:bodyPr/>
          <a:lstStyle/>
          <a:p>
            <a:r>
              <a:rPr lang="en-US" dirty="0"/>
              <a:t>01</a:t>
            </a:r>
          </a:p>
        </p:txBody>
      </p:sp>
      <p:sp>
        <p:nvSpPr>
          <p:cNvPr id="24" name="Text Placeholder 23">
            <a:extLst>
              <a:ext uri="{FF2B5EF4-FFF2-40B4-BE49-F238E27FC236}">
                <a16:creationId xmlns:a16="http://schemas.microsoft.com/office/drawing/2014/main" id="{80B6140B-069B-C782-0A75-71244C9CC77E}"/>
              </a:ext>
            </a:extLst>
          </p:cNvPr>
          <p:cNvSpPr>
            <a:spLocks noGrp="1"/>
          </p:cNvSpPr>
          <p:nvPr>
            <p:ph type="body" sz="quarter" idx="12"/>
          </p:nvPr>
        </p:nvSpPr>
        <p:spPr/>
        <p:txBody>
          <a:bodyPr/>
          <a:lstStyle/>
          <a:p>
            <a:pPr>
              <a:tabLst>
                <a:tab pos="4660900" algn="l"/>
              </a:tabLst>
            </a:pPr>
            <a:r>
              <a:rPr lang="en-US" dirty="0"/>
              <a:t>Introduction	3</a:t>
            </a:r>
          </a:p>
        </p:txBody>
      </p:sp>
      <p:sp>
        <p:nvSpPr>
          <p:cNvPr id="48" name="Text Placeholder 47">
            <a:extLst>
              <a:ext uri="{FF2B5EF4-FFF2-40B4-BE49-F238E27FC236}">
                <a16:creationId xmlns:a16="http://schemas.microsoft.com/office/drawing/2014/main" id="{F7823E8F-F637-C245-9056-AE9B0BE5467A}"/>
              </a:ext>
            </a:extLst>
          </p:cNvPr>
          <p:cNvSpPr>
            <a:spLocks noGrp="1"/>
          </p:cNvSpPr>
          <p:nvPr>
            <p:ph type="body" sz="quarter" idx="13"/>
          </p:nvPr>
        </p:nvSpPr>
        <p:spPr>
          <a:prstGeom prst="rect">
            <a:avLst/>
          </a:prstGeom>
        </p:spPr>
        <p:txBody>
          <a:bodyPr/>
          <a:lstStyle/>
          <a:p>
            <a:r>
              <a:rPr lang="en-US" dirty="0"/>
              <a:t>02</a:t>
            </a:r>
          </a:p>
        </p:txBody>
      </p:sp>
      <p:sp>
        <p:nvSpPr>
          <p:cNvPr id="49" name="Text Placeholder 48">
            <a:extLst>
              <a:ext uri="{FF2B5EF4-FFF2-40B4-BE49-F238E27FC236}">
                <a16:creationId xmlns:a16="http://schemas.microsoft.com/office/drawing/2014/main" id="{19827138-29CF-4F4E-A4B2-4DA39846EA8C}"/>
              </a:ext>
            </a:extLst>
          </p:cNvPr>
          <p:cNvSpPr>
            <a:spLocks noGrp="1"/>
          </p:cNvSpPr>
          <p:nvPr>
            <p:ph type="body" sz="quarter" idx="14"/>
          </p:nvPr>
        </p:nvSpPr>
        <p:spPr>
          <a:prstGeom prst="rect">
            <a:avLst/>
          </a:prstGeom>
        </p:spPr>
        <p:txBody>
          <a:bodyPr/>
          <a:lstStyle/>
          <a:p>
            <a:pPr>
              <a:tabLst>
                <a:tab pos="4660900" algn="l"/>
              </a:tabLst>
            </a:pPr>
            <a:r>
              <a:rPr lang="en-US" dirty="0"/>
              <a:t>What is a Theory of Change?	5</a:t>
            </a:r>
          </a:p>
        </p:txBody>
      </p:sp>
      <p:sp>
        <p:nvSpPr>
          <p:cNvPr id="50" name="Text Placeholder 49">
            <a:extLst>
              <a:ext uri="{FF2B5EF4-FFF2-40B4-BE49-F238E27FC236}">
                <a16:creationId xmlns:a16="http://schemas.microsoft.com/office/drawing/2014/main" id="{A9FB9864-35B7-0145-8644-CBF5ECED103E}"/>
              </a:ext>
            </a:extLst>
          </p:cNvPr>
          <p:cNvSpPr>
            <a:spLocks noGrp="1"/>
          </p:cNvSpPr>
          <p:nvPr>
            <p:ph type="body" sz="quarter" idx="15"/>
          </p:nvPr>
        </p:nvSpPr>
        <p:spPr>
          <a:prstGeom prst="rect">
            <a:avLst/>
          </a:prstGeom>
        </p:spPr>
        <p:txBody>
          <a:bodyPr/>
          <a:lstStyle/>
          <a:p>
            <a:r>
              <a:rPr lang="en-US" dirty="0"/>
              <a:t>03</a:t>
            </a:r>
          </a:p>
        </p:txBody>
      </p:sp>
      <p:sp>
        <p:nvSpPr>
          <p:cNvPr id="51" name="Text Placeholder 50">
            <a:extLst>
              <a:ext uri="{FF2B5EF4-FFF2-40B4-BE49-F238E27FC236}">
                <a16:creationId xmlns:a16="http://schemas.microsoft.com/office/drawing/2014/main" id="{E71C12D7-3C87-3F46-8286-C32B4D1F253C}"/>
              </a:ext>
            </a:extLst>
          </p:cNvPr>
          <p:cNvSpPr>
            <a:spLocks noGrp="1"/>
          </p:cNvSpPr>
          <p:nvPr>
            <p:ph type="body" sz="quarter" idx="16"/>
          </p:nvPr>
        </p:nvSpPr>
        <p:spPr>
          <a:prstGeom prst="rect">
            <a:avLst/>
          </a:prstGeom>
        </p:spPr>
        <p:txBody>
          <a:bodyPr/>
          <a:lstStyle/>
          <a:p>
            <a:pPr>
              <a:tabLst>
                <a:tab pos="4660900" algn="l"/>
              </a:tabLst>
            </a:pPr>
            <a:r>
              <a:rPr lang="en-US" dirty="0"/>
              <a:t>Why is ToC useful for climate change adaptation projects?	8</a:t>
            </a:r>
          </a:p>
        </p:txBody>
      </p:sp>
      <p:sp>
        <p:nvSpPr>
          <p:cNvPr id="52" name="Text Placeholder 51">
            <a:extLst>
              <a:ext uri="{FF2B5EF4-FFF2-40B4-BE49-F238E27FC236}">
                <a16:creationId xmlns:a16="http://schemas.microsoft.com/office/drawing/2014/main" id="{EAAE3F41-C201-8242-878D-7A66B230B7FF}"/>
              </a:ext>
            </a:extLst>
          </p:cNvPr>
          <p:cNvSpPr>
            <a:spLocks noGrp="1"/>
          </p:cNvSpPr>
          <p:nvPr>
            <p:ph type="body" sz="quarter" idx="17"/>
          </p:nvPr>
        </p:nvSpPr>
        <p:spPr>
          <a:prstGeom prst="rect">
            <a:avLst/>
          </a:prstGeom>
        </p:spPr>
        <p:txBody>
          <a:bodyPr/>
          <a:lstStyle/>
          <a:p>
            <a:r>
              <a:rPr lang="en-US" dirty="0"/>
              <a:t>04</a:t>
            </a:r>
          </a:p>
        </p:txBody>
      </p:sp>
      <p:sp>
        <p:nvSpPr>
          <p:cNvPr id="53" name="Text Placeholder 52">
            <a:extLst>
              <a:ext uri="{FF2B5EF4-FFF2-40B4-BE49-F238E27FC236}">
                <a16:creationId xmlns:a16="http://schemas.microsoft.com/office/drawing/2014/main" id="{68FDB03B-4041-4047-A7FF-FD3FFBF09A73}"/>
              </a:ext>
            </a:extLst>
          </p:cNvPr>
          <p:cNvSpPr>
            <a:spLocks noGrp="1"/>
          </p:cNvSpPr>
          <p:nvPr>
            <p:ph type="body" sz="quarter" idx="18"/>
          </p:nvPr>
        </p:nvSpPr>
        <p:spPr>
          <a:prstGeom prst="rect">
            <a:avLst/>
          </a:prstGeom>
        </p:spPr>
        <p:txBody>
          <a:bodyPr/>
          <a:lstStyle/>
          <a:p>
            <a:pPr>
              <a:tabLst>
                <a:tab pos="4660900" algn="l"/>
              </a:tabLst>
            </a:pPr>
            <a:r>
              <a:rPr lang="en-US" dirty="0"/>
              <a:t>How do you start developing a ToC?	11</a:t>
            </a:r>
          </a:p>
        </p:txBody>
      </p:sp>
      <p:sp>
        <p:nvSpPr>
          <p:cNvPr id="54" name="Text Placeholder 53">
            <a:extLst>
              <a:ext uri="{FF2B5EF4-FFF2-40B4-BE49-F238E27FC236}">
                <a16:creationId xmlns:a16="http://schemas.microsoft.com/office/drawing/2014/main" id="{75234C8A-6985-7A45-B575-D31C44476A2C}"/>
              </a:ext>
            </a:extLst>
          </p:cNvPr>
          <p:cNvSpPr>
            <a:spLocks noGrp="1"/>
          </p:cNvSpPr>
          <p:nvPr>
            <p:ph type="body" sz="quarter" idx="19"/>
          </p:nvPr>
        </p:nvSpPr>
        <p:spPr>
          <a:prstGeom prst="rect">
            <a:avLst/>
          </a:prstGeom>
        </p:spPr>
        <p:txBody>
          <a:bodyPr/>
          <a:lstStyle/>
          <a:p>
            <a:r>
              <a:rPr lang="en-US" dirty="0"/>
              <a:t>05</a:t>
            </a:r>
          </a:p>
        </p:txBody>
      </p:sp>
      <p:sp>
        <p:nvSpPr>
          <p:cNvPr id="55" name="Text Placeholder 54">
            <a:extLst>
              <a:ext uri="{FF2B5EF4-FFF2-40B4-BE49-F238E27FC236}">
                <a16:creationId xmlns:a16="http://schemas.microsoft.com/office/drawing/2014/main" id="{D5401232-D6F3-BC46-995B-60925F58D29F}"/>
              </a:ext>
            </a:extLst>
          </p:cNvPr>
          <p:cNvSpPr>
            <a:spLocks noGrp="1"/>
          </p:cNvSpPr>
          <p:nvPr>
            <p:ph type="body" sz="quarter" idx="20"/>
          </p:nvPr>
        </p:nvSpPr>
        <p:spPr>
          <a:prstGeom prst="rect">
            <a:avLst/>
          </a:prstGeom>
        </p:spPr>
        <p:txBody>
          <a:bodyPr/>
          <a:lstStyle/>
          <a:p>
            <a:pPr>
              <a:tabLst>
                <a:tab pos="4667250" algn="l"/>
              </a:tabLst>
            </a:pPr>
            <a:r>
              <a:rPr lang="en-US" dirty="0"/>
              <a:t>Leadership and participation	14</a:t>
            </a:r>
          </a:p>
        </p:txBody>
      </p:sp>
      <p:sp>
        <p:nvSpPr>
          <p:cNvPr id="56" name="Text Placeholder 55">
            <a:extLst>
              <a:ext uri="{FF2B5EF4-FFF2-40B4-BE49-F238E27FC236}">
                <a16:creationId xmlns:a16="http://schemas.microsoft.com/office/drawing/2014/main" id="{350F1416-D952-6A4A-9E41-F1E98AAB1EA0}"/>
              </a:ext>
            </a:extLst>
          </p:cNvPr>
          <p:cNvSpPr>
            <a:spLocks noGrp="1"/>
          </p:cNvSpPr>
          <p:nvPr>
            <p:ph type="body" sz="quarter" idx="21"/>
          </p:nvPr>
        </p:nvSpPr>
        <p:spPr>
          <a:prstGeom prst="rect">
            <a:avLst/>
          </a:prstGeom>
        </p:spPr>
        <p:txBody>
          <a:bodyPr/>
          <a:lstStyle/>
          <a:p>
            <a:r>
              <a:rPr lang="en-US" dirty="0"/>
              <a:t>06</a:t>
            </a:r>
          </a:p>
        </p:txBody>
      </p:sp>
      <p:sp>
        <p:nvSpPr>
          <p:cNvPr id="57" name="Text Placeholder 56">
            <a:extLst>
              <a:ext uri="{FF2B5EF4-FFF2-40B4-BE49-F238E27FC236}">
                <a16:creationId xmlns:a16="http://schemas.microsoft.com/office/drawing/2014/main" id="{D95FF85C-5AE9-754C-9671-EAECA9E5C5EE}"/>
              </a:ext>
            </a:extLst>
          </p:cNvPr>
          <p:cNvSpPr>
            <a:spLocks noGrp="1"/>
          </p:cNvSpPr>
          <p:nvPr>
            <p:ph type="body" sz="quarter" idx="22"/>
          </p:nvPr>
        </p:nvSpPr>
        <p:spPr>
          <a:prstGeom prst="rect">
            <a:avLst/>
          </a:prstGeom>
        </p:spPr>
        <p:txBody>
          <a:bodyPr/>
          <a:lstStyle/>
          <a:p>
            <a:pPr>
              <a:tabLst>
                <a:tab pos="4667250" algn="l"/>
              </a:tabLst>
            </a:pPr>
            <a:r>
              <a:rPr lang="en-US" dirty="0"/>
              <a:t>Describe the problem	17</a:t>
            </a:r>
          </a:p>
        </p:txBody>
      </p:sp>
      <p:sp>
        <p:nvSpPr>
          <p:cNvPr id="58" name="Text Placeholder 57">
            <a:extLst>
              <a:ext uri="{FF2B5EF4-FFF2-40B4-BE49-F238E27FC236}">
                <a16:creationId xmlns:a16="http://schemas.microsoft.com/office/drawing/2014/main" id="{7377D840-0B9B-5C49-B244-612A3DCAADB4}"/>
              </a:ext>
            </a:extLst>
          </p:cNvPr>
          <p:cNvSpPr>
            <a:spLocks noGrp="1"/>
          </p:cNvSpPr>
          <p:nvPr>
            <p:ph type="body" sz="quarter" idx="23"/>
          </p:nvPr>
        </p:nvSpPr>
        <p:spPr>
          <a:prstGeom prst="rect">
            <a:avLst/>
          </a:prstGeom>
        </p:spPr>
        <p:txBody>
          <a:bodyPr/>
          <a:lstStyle/>
          <a:p>
            <a:r>
              <a:rPr lang="en-US" dirty="0"/>
              <a:t>07</a:t>
            </a:r>
          </a:p>
        </p:txBody>
      </p:sp>
      <p:sp>
        <p:nvSpPr>
          <p:cNvPr id="59" name="Text Placeholder 58">
            <a:extLst>
              <a:ext uri="{FF2B5EF4-FFF2-40B4-BE49-F238E27FC236}">
                <a16:creationId xmlns:a16="http://schemas.microsoft.com/office/drawing/2014/main" id="{1A12009A-E57E-374D-8271-15A3421765ED}"/>
              </a:ext>
            </a:extLst>
          </p:cNvPr>
          <p:cNvSpPr>
            <a:spLocks noGrp="1"/>
          </p:cNvSpPr>
          <p:nvPr>
            <p:ph type="body" sz="quarter" idx="24"/>
          </p:nvPr>
        </p:nvSpPr>
        <p:spPr>
          <a:prstGeom prst="rect">
            <a:avLst/>
          </a:prstGeom>
        </p:spPr>
        <p:txBody>
          <a:bodyPr/>
          <a:lstStyle/>
          <a:p>
            <a:pPr>
              <a:tabLst>
                <a:tab pos="4667250" algn="l"/>
              </a:tabLst>
            </a:pPr>
            <a:r>
              <a:rPr lang="en-US" dirty="0"/>
              <a:t>Map a pathway of change	20</a:t>
            </a:r>
          </a:p>
        </p:txBody>
      </p:sp>
      <p:sp>
        <p:nvSpPr>
          <p:cNvPr id="60" name="Text Placeholder 59">
            <a:extLst>
              <a:ext uri="{FF2B5EF4-FFF2-40B4-BE49-F238E27FC236}">
                <a16:creationId xmlns:a16="http://schemas.microsoft.com/office/drawing/2014/main" id="{198F6E2A-3D3A-124D-93DE-CE86EC5589D1}"/>
              </a:ext>
            </a:extLst>
          </p:cNvPr>
          <p:cNvSpPr>
            <a:spLocks noGrp="1"/>
          </p:cNvSpPr>
          <p:nvPr>
            <p:ph type="body" sz="quarter" idx="25"/>
          </p:nvPr>
        </p:nvSpPr>
        <p:spPr>
          <a:prstGeom prst="rect">
            <a:avLst/>
          </a:prstGeom>
        </p:spPr>
        <p:txBody>
          <a:bodyPr/>
          <a:lstStyle/>
          <a:p>
            <a:r>
              <a:rPr lang="en-US" dirty="0"/>
              <a:t>08</a:t>
            </a:r>
          </a:p>
        </p:txBody>
      </p:sp>
      <p:sp>
        <p:nvSpPr>
          <p:cNvPr id="61" name="Text Placeholder 60">
            <a:extLst>
              <a:ext uri="{FF2B5EF4-FFF2-40B4-BE49-F238E27FC236}">
                <a16:creationId xmlns:a16="http://schemas.microsoft.com/office/drawing/2014/main" id="{20592C6D-7709-AE48-BD06-D9BF06758E51}"/>
              </a:ext>
            </a:extLst>
          </p:cNvPr>
          <p:cNvSpPr>
            <a:spLocks noGrp="1"/>
          </p:cNvSpPr>
          <p:nvPr>
            <p:ph type="body" sz="quarter" idx="26"/>
          </p:nvPr>
        </p:nvSpPr>
        <p:spPr>
          <a:prstGeom prst="rect">
            <a:avLst/>
          </a:prstGeom>
        </p:spPr>
        <p:txBody>
          <a:bodyPr/>
          <a:lstStyle/>
          <a:p>
            <a:pPr>
              <a:tabLst>
                <a:tab pos="4667250" algn="l"/>
              </a:tabLst>
            </a:pPr>
            <a:r>
              <a:rPr lang="en-US" dirty="0"/>
              <a:t>Define interventions	23</a:t>
            </a:r>
          </a:p>
        </p:txBody>
      </p:sp>
      <p:sp>
        <p:nvSpPr>
          <p:cNvPr id="27" name="Slide Number Placeholder 2">
            <a:extLst>
              <a:ext uri="{FF2B5EF4-FFF2-40B4-BE49-F238E27FC236}">
                <a16:creationId xmlns:a16="http://schemas.microsoft.com/office/drawing/2014/main" id="{99CB7E28-119C-1B42-885F-B1B065729146}"/>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6" name="Text Placeholder 5">
            <a:extLst>
              <a:ext uri="{FF2B5EF4-FFF2-40B4-BE49-F238E27FC236}">
                <a16:creationId xmlns:a16="http://schemas.microsoft.com/office/drawing/2014/main" id="{43564319-59CC-F95E-5279-3CB7334D864E}"/>
              </a:ext>
            </a:extLst>
          </p:cNvPr>
          <p:cNvSpPr>
            <a:spLocks noGrp="1"/>
          </p:cNvSpPr>
          <p:nvPr>
            <p:ph type="body" sz="quarter" idx="33"/>
          </p:nvPr>
        </p:nvSpPr>
        <p:spPr>
          <a:prstGeom prst="rect">
            <a:avLst/>
          </a:prstGeom>
        </p:spPr>
        <p:txBody>
          <a:bodyPr/>
          <a:lstStyle/>
          <a:p>
            <a:r>
              <a:rPr lang="en-US" dirty="0"/>
              <a:t>09</a:t>
            </a:r>
          </a:p>
        </p:txBody>
      </p:sp>
      <p:sp>
        <p:nvSpPr>
          <p:cNvPr id="33" name="Text Placeholder 32">
            <a:extLst>
              <a:ext uri="{FF2B5EF4-FFF2-40B4-BE49-F238E27FC236}">
                <a16:creationId xmlns:a16="http://schemas.microsoft.com/office/drawing/2014/main" id="{2EE6AEC4-3703-1D10-7929-64B99DD4E338}"/>
              </a:ext>
            </a:extLst>
          </p:cNvPr>
          <p:cNvSpPr>
            <a:spLocks noGrp="1"/>
          </p:cNvSpPr>
          <p:nvPr>
            <p:ph type="body" sz="quarter" idx="34"/>
          </p:nvPr>
        </p:nvSpPr>
        <p:spPr/>
        <p:txBody>
          <a:bodyPr/>
          <a:lstStyle/>
          <a:p>
            <a:pPr>
              <a:tabLst>
                <a:tab pos="4667250" algn="l"/>
              </a:tabLst>
            </a:pPr>
            <a:r>
              <a:rPr lang="en-US" dirty="0"/>
              <a:t>Identifying assumptions and barriers	25</a:t>
            </a:r>
          </a:p>
        </p:txBody>
      </p:sp>
      <p:sp>
        <p:nvSpPr>
          <p:cNvPr id="8" name="Text Placeholder 7">
            <a:extLst>
              <a:ext uri="{FF2B5EF4-FFF2-40B4-BE49-F238E27FC236}">
                <a16:creationId xmlns:a16="http://schemas.microsoft.com/office/drawing/2014/main" id="{AB7881BB-64A8-304A-F87B-D29654E7C669}"/>
              </a:ext>
            </a:extLst>
          </p:cNvPr>
          <p:cNvSpPr>
            <a:spLocks noGrp="1"/>
          </p:cNvSpPr>
          <p:nvPr>
            <p:ph type="body" sz="quarter" idx="35"/>
          </p:nvPr>
        </p:nvSpPr>
        <p:spPr>
          <a:prstGeom prst="rect">
            <a:avLst/>
          </a:prstGeom>
        </p:spPr>
        <p:txBody>
          <a:bodyPr/>
          <a:lstStyle/>
          <a:p>
            <a:r>
              <a:rPr lang="en-US" dirty="0"/>
              <a:t>10</a:t>
            </a:r>
          </a:p>
        </p:txBody>
      </p:sp>
      <p:sp>
        <p:nvSpPr>
          <p:cNvPr id="31" name="Text Placeholder 30">
            <a:extLst>
              <a:ext uri="{FF2B5EF4-FFF2-40B4-BE49-F238E27FC236}">
                <a16:creationId xmlns:a16="http://schemas.microsoft.com/office/drawing/2014/main" id="{036009CC-133B-9CED-57A6-F3938702D2F9}"/>
              </a:ext>
            </a:extLst>
          </p:cNvPr>
          <p:cNvSpPr>
            <a:spLocks noGrp="1"/>
          </p:cNvSpPr>
          <p:nvPr>
            <p:ph type="body" sz="quarter" idx="36"/>
          </p:nvPr>
        </p:nvSpPr>
        <p:spPr/>
        <p:txBody>
          <a:bodyPr/>
          <a:lstStyle/>
          <a:p>
            <a:pPr>
              <a:tabLst>
                <a:tab pos="4667250" algn="l"/>
              </a:tabLst>
            </a:pP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Identify indicators and thresholds	28</a:t>
            </a:r>
            <a:endParaRPr lang="en-US" dirty="0"/>
          </a:p>
        </p:txBody>
      </p:sp>
      <p:sp>
        <p:nvSpPr>
          <p:cNvPr id="10" name="Text Placeholder 9">
            <a:extLst>
              <a:ext uri="{FF2B5EF4-FFF2-40B4-BE49-F238E27FC236}">
                <a16:creationId xmlns:a16="http://schemas.microsoft.com/office/drawing/2014/main" id="{5A2E48FD-4442-9E4C-7978-F56EF0596935}"/>
              </a:ext>
            </a:extLst>
          </p:cNvPr>
          <p:cNvSpPr>
            <a:spLocks noGrp="1"/>
          </p:cNvSpPr>
          <p:nvPr>
            <p:ph type="body" sz="quarter" idx="37"/>
          </p:nvPr>
        </p:nvSpPr>
        <p:spPr>
          <a:prstGeom prst="rect">
            <a:avLst/>
          </a:prstGeom>
        </p:spPr>
        <p:txBody>
          <a:bodyPr/>
          <a:lstStyle/>
          <a:p>
            <a:r>
              <a:rPr lang="en-US" dirty="0"/>
              <a:t>11</a:t>
            </a:r>
          </a:p>
        </p:txBody>
      </p:sp>
      <p:sp>
        <p:nvSpPr>
          <p:cNvPr id="29" name="Text Placeholder 28">
            <a:extLst>
              <a:ext uri="{FF2B5EF4-FFF2-40B4-BE49-F238E27FC236}">
                <a16:creationId xmlns:a16="http://schemas.microsoft.com/office/drawing/2014/main" id="{FB3C782E-B996-A8F4-CA91-608B589757A6}"/>
              </a:ext>
            </a:extLst>
          </p:cNvPr>
          <p:cNvSpPr>
            <a:spLocks noGrp="1"/>
          </p:cNvSpPr>
          <p:nvPr>
            <p:ph type="body" sz="quarter" idx="38"/>
          </p:nvPr>
        </p:nvSpPr>
        <p:spPr/>
        <p:txBody>
          <a:bodyPr/>
          <a:lstStyle/>
          <a:p>
            <a:pPr>
              <a:tabLst>
                <a:tab pos="4667250" algn="l"/>
              </a:tabLst>
            </a:pP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The Diagram	30 </a:t>
            </a:r>
            <a:endParaRPr lang="en-US" dirty="0"/>
          </a:p>
        </p:txBody>
      </p:sp>
      <p:sp>
        <p:nvSpPr>
          <p:cNvPr id="38" name="Text Placeholder 37">
            <a:extLst>
              <a:ext uri="{FF2B5EF4-FFF2-40B4-BE49-F238E27FC236}">
                <a16:creationId xmlns:a16="http://schemas.microsoft.com/office/drawing/2014/main" id="{B9A4F14D-635B-2B60-CC6A-8152940D5EE9}"/>
              </a:ext>
            </a:extLst>
          </p:cNvPr>
          <p:cNvSpPr>
            <a:spLocks noGrp="1"/>
          </p:cNvSpPr>
          <p:nvPr>
            <p:ph type="body" sz="quarter" idx="41"/>
          </p:nvPr>
        </p:nvSpPr>
        <p:spPr/>
        <p:txBody>
          <a:bodyPr/>
          <a:lstStyle/>
          <a:p>
            <a:r>
              <a:rPr lang="en-US" dirty="0"/>
              <a:t>12</a:t>
            </a:r>
          </a:p>
        </p:txBody>
      </p:sp>
      <p:sp>
        <p:nvSpPr>
          <p:cNvPr id="17" name="Text Placeholder 16">
            <a:extLst>
              <a:ext uri="{FF2B5EF4-FFF2-40B4-BE49-F238E27FC236}">
                <a16:creationId xmlns:a16="http://schemas.microsoft.com/office/drawing/2014/main" id="{BDB126F0-E735-7696-D9BB-A34DE3A1495A}"/>
              </a:ext>
            </a:extLst>
          </p:cNvPr>
          <p:cNvSpPr>
            <a:spLocks noGrp="1"/>
          </p:cNvSpPr>
          <p:nvPr>
            <p:ph type="body" sz="quarter" idx="42"/>
          </p:nvPr>
        </p:nvSpPr>
        <p:spPr/>
        <p:txBody>
          <a:bodyPr/>
          <a:lstStyle/>
          <a:p>
            <a:pPr>
              <a:tabLst>
                <a:tab pos="4667250" algn="l"/>
              </a:tabLst>
            </a:pP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Conclusions	32</a:t>
            </a:r>
            <a:endParaRPr lang="en-US" sz="1600" dirty="0"/>
          </a:p>
        </p:txBody>
      </p:sp>
      <p:sp>
        <p:nvSpPr>
          <p:cNvPr id="2" name="Text Placeholder 1">
            <a:extLst>
              <a:ext uri="{FF2B5EF4-FFF2-40B4-BE49-F238E27FC236}">
                <a16:creationId xmlns:a16="http://schemas.microsoft.com/office/drawing/2014/main" id="{15F09322-89DC-F445-A8FC-7E3332DC83FD}"/>
              </a:ext>
            </a:extLst>
          </p:cNvPr>
          <p:cNvSpPr>
            <a:spLocks noGrp="1"/>
          </p:cNvSpPr>
          <p:nvPr>
            <p:ph type="body" sz="quarter" idx="30"/>
          </p:nvPr>
        </p:nvSpPr>
        <p:spPr>
          <a:xfrm>
            <a:off x="3448050" y="9531350"/>
            <a:ext cx="3425189" cy="541858"/>
          </a:xfrm>
          <a:prstGeom prst="rect">
            <a:avLst/>
          </a:prstGeom>
        </p:spPr>
        <p:txBody>
          <a:bodyPr/>
          <a:lstStyle/>
          <a:p>
            <a:r>
              <a:rPr lang="en-US" sz="1000"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a:p>
            <a:endParaRPr lang="en-US" dirty="0"/>
          </a:p>
        </p:txBody>
      </p:sp>
      <p:sp>
        <p:nvSpPr>
          <p:cNvPr id="43" name="Text Placeholder 42">
            <a:extLst>
              <a:ext uri="{FF2B5EF4-FFF2-40B4-BE49-F238E27FC236}">
                <a16:creationId xmlns:a16="http://schemas.microsoft.com/office/drawing/2014/main" id="{573B974C-3915-B109-6ADE-E5BD998AD1D2}"/>
              </a:ext>
            </a:extLst>
          </p:cNvPr>
          <p:cNvSpPr>
            <a:spLocks noGrp="1"/>
          </p:cNvSpPr>
          <p:nvPr>
            <p:ph type="body" sz="quarter" idx="45"/>
          </p:nvPr>
        </p:nvSpPr>
        <p:spPr/>
        <p:txBody>
          <a:bodyPr/>
          <a:lstStyle/>
          <a:p>
            <a:r>
              <a:rPr lang="en-US" dirty="0"/>
              <a:t>13</a:t>
            </a:r>
          </a:p>
        </p:txBody>
      </p:sp>
      <p:sp>
        <p:nvSpPr>
          <p:cNvPr id="44" name="Text Placeholder 43">
            <a:extLst>
              <a:ext uri="{FF2B5EF4-FFF2-40B4-BE49-F238E27FC236}">
                <a16:creationId xmlns:a16="http://schemas.microsoft.com/office/drawing/2014/main" id="{CBA02754-AD27-02D4-B834-5AC3D1210FFE}"/>
              </a:ext>
            </a:extLst>
          </p:cNvPr>
          <p:cNvSpPr>
            <a:spLocks noGrp="1"/>
          </p:cNvSpPr>
          <p:nvPr>
            <p:ph type="body" sz="quarter" idx="46"/>
          </p:nvPr>
        </p:nvSpPr>
        <p:spPr/>
        <p:txBody>
          <a:bodyPr/>
          <a:lstStyle/>
          <a:p>
            <a:pPr>
              <a:tabLst>
                <a:tab pos="4667250" algn="l"/>
              </a:tabLst>
            </a:pPr>
            <a:r>
              <a:rPr lang="en-US" dirty="0"/>
              <a:t>Theory of Change - Glossary Terms &amp; Abbreviations	34</a:t>
            </a:r>
          </a:p>
        </p:txBody>
      </p:sp>
      <p:grpSp>
        <p:nvGrpSpPr>
          <p:cNvPr id="20" name="Graphic 2">
            <a:extLst>
              <a:ext uri="{FF2B5EF4-FFF2-40B4-BE49-F238E27FC236}">
                <a16:creationId xmlns:a16="http://schemas.microsoft.com/office/drawing/2014/main" id="{AB3EA309-A771-A04F-AA92-23A090F6D31C}"/>
              </a:ext>
            </a:extLst>
          </p:cNvPr>
          <p:cNvGrpSpPr/>
          <p:nvPr/>
        </p:nvGrpSpPr>
        <p:grpSpPr>
          <a:xfrm>
            <a:off x="82238" y="-43540"/>
            <a:ext cx="3833889" cy="1673865"/>
            <a:chOff x="3357879" y="5072538"/>
            <a:chExt cx="593407" cy="259080"/>
          </a:xfrm>
          <a:solidFill>
            <a:srgbClr val="EB7339"/>
          </a:solidFill>
        </p:grpSpPr>
        <p:sp>
          <p:nvSpPr>
            <p:cNvPr id="21" name="Freeform 20">
              <a:extLst>
                <a:ext uri="{FF2B5EF4-FFF2-40B4-BE49-F238E27FC236}">
                  <a16:creationId xmlns:a16="http://schemas.microsoft.com/office/drawing/2014/main" id="{7B1B5F88-9CA0-8240-9DB8-7A110A8E589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0FDA5B08-5817-4748-B6CD-83F9C9C063A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38E7F90-5C19-4246-AAFF-9040A570E30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a16="http://schemas.microsoft.com/office/drawing/2014/main" id="{DF8C78B1-57EF-5029-C534-A7BCEF12090D}"/>
              </a:ext>
            </a:extLst>
          </p:cNvPr>
          <p:cNvSpPr txBox="1"/>
          <p:nvPr/>
        </p:nvSpPr>
        <p:spPr>
          <a:xfrm>
            <a:off x="1761239" y="8854594"/>
            <a:ext cx="4943445" cy="553998"/>
          </a:xfrm>
          <a:prstGeom prst="rect">
            <a:avLst/>
          </a:prstGeom>
          <a:solidFill>
            <a:srgbClr val="EB7339"/>
          </a:solidFill>
        </p:spPr>
        <p:txBody>
          <a:bodyPr wrap="square" rtlCol="0">
            <a:spAutoFit/>
          </a:bodyPr>
          <a:lstStyle/>
          <a:p>
            <a:r>
              <a:rPr lang="en-IE" sz="1500" b="1" dirty="0">
                <a:solidFill>
                  <a:schemeClr val="bg1"/>
                </a:solidFill>
              </a:rPr>
              <a:t>Be sure to check out of Annex resources to start your own Theory of Change journey.</a:t>
            </a:r>
          </a:p>
        </p:txBody>
      </p:sp>
    </p:spTree>
    <p:extLst>
      <p:ext uri="{BB962C8B-B14F-4D97-AF65-F5344CB8AC3E}">
        <p14:creationId xmlns:p14="http://schemas.microsoft.com/office/powerpoint/2010/main" val="28628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210F0E2B-72A4-7878-10E5-34CCF030FFAC}"/>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20</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07</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225933" y="3909903"/>
            <a:ext cx="299465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406976" y="4051822"/>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MAP A PATHWAY</a:t>
            </a:r>
          </a:p>
        </p:txBody>
      </p:sp>
      <p:sp>
        <p:nvSpPr>
          <p:cNvPr id="24" name="Rectangle 23">
            <a:extLst>
              <a:ext uri="{FF2B5EF4-FFF2-40B4-BE49-F238E27FC236}">
                <a16:creationId xmlns:a16="http://schemas.microsoft.com/office/drawing/2014/main" id="{8F943430-EDAE-1CB2-A23D-718667FA14AD}"/>
              </a:ext>
            </a:extLst>
          </p:cNvPr>
          <p:cNvSpPr/>
          <p:nvPr/>
        </p:nvSpPr>
        <p:spPr>
          <a:xfrm>
            <a:off x="2225934" y="4719156"/>
            <a:ext cx="217037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2406976" y="4861075"/>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OF CHANGE</a:t>
            </a:r>
          </a:p>
        </p:txBody>
      </p:sp>
    </p:spTree>
    <p:extLst>
      <p:ext uri="{BB962C8B-B14F-4D97-AF65-F5344CB8AC3E}">
        <p14:creationId xmlns:p14="http://schemas.microsoft.com/office/powerpoint/2010/main" val="379861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F218134-0EDE-E560-BC35-66054F7AE5D6}"/>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19">
            <a:extLst>
              <a:ext uri="{FF2B5EF4-FFF2-40B4-BE49-F238E27FC236}">
                <a16:creationId xmlns:a16="http://schemas.microsoft.com/office/drawing/2014/main" id="{D68CD7C6-53BB-EFEC-AD42-6151FD7B728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19398" y="606235"/>
            <a:ext cx="4175773" cy="27884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9" y="3674124"/>
            <a:ext cx="5156726" cy="1322054"/>
          </a:xfrm>
          <a:prstGeom prst="rect">
            <a:avLst/>
          </a:prstGeom>
        </p:spPr>
        <p:txBody>
          <a:bodyPr/>
          <a:lstStyle/>
          <a:p>
            <a:r>
              <a:rPr lang="en-US" sz="1600" i="1" dirty="0"/>
              <a:t>A pathway of change </a:t>
            </a:r>
            <a:r>
              <a:rPr lang="en-US" sz="1600" b="0" i="1" dirty="0"/>
              <a:t>(sometimes called an ‘outcomes pathway’, ‘impact pathway’, ‘outcomes chain’ or ‘casual pathway’) illustrates the assumed cause-and-effect relationships between the long-term goal, penultimate, intermediate and early outcomes.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12507" y="4996177"/>
            <a:ext cx="6013565" cy="3402569"/>
          </a:xfrm>
          <a:prstGeom prst="rect">
            <a:avLst/>
          </a:prstGeom>
        </p:spPr>
        <p:txBody>
          <a:bodyPr numCol="2">
            <a:normAutofit/>
          </a:bodyPr>
          <a:lstStyle/>
          <a:p>
            <a:r>
              <a:rPr lang="en-US" dirty="0"/>
              <a:t>This pathway is central to the rationale for the choice of activities, the justification of resources and the development of indicators. There are a number of ways to develop a pathway of change, but ToC usually involves backwards mapping, i.e. working backwards from a ‘big picture or ultimate outcome’ then identifying the objectives that will get you there. These outcomes can also be considered ‘preconditions’ (things that need be in place to make the next outcome possible or more likely).</a:t>
            </a:r>
          </a:p>
          <a:p>
            <a:endParaRPr lang="en-US" b="1" dirty="0"/>
          </a:p>
          <a:p>
            <a:endParaRPr lang="en-US" b="1" dirty="0"/>
          </a:p>
          <a:p>
            <a:endParaRPr lang="en-US" b="1" dirty="0"/>
          </a:p>
          <a:p>
            <a:endParaRPr lang="en-US" b="1" dirty="0"/>
          </a:p>
          <a:p>
            <a:endParaRPr lang="en-US" b="1" dirty="0"/>
          </a:p>
          <a:p>
            <a:endParaRPr lang="en-US" b="1" dirty="0"/>
          </a:p>
          <a:p>
            <a:r>
              <a:rPr lang="en-US" b="1" dirty="0"/>
              <a:t>An easy way to map backwards is to start with the ultimate outcome or change you wish to see. Ask yourself (or your group) “in order for this to happen what needs to be in place?”. </a:t>
            </a:r>
          </a:p>
          <a:p>
            <a:r>
              <a:rPr lang="en-US" dirty="0"/>
              <a:t>These will form your next level of outcomes. For these outcomes ask again: “in order for this to happen what needs to be in place?” and so on. A good way to test your pathway of change is to read it ‘ forwards’ i.e. from early outcomes to ultimate outcome, inserting the phrase “if then” between outcome levels. </a:t>
            </a:r>
          </a:p>
          <a:p>
            <a:r>
              <a:rPr lang="en-US" dirty="0"/>
              <a:t>This should flow logically, showing that if one outcome is achieved it is reasonably logical that the next is attainable. Once you have mapped out your outcomes and preconditions you may wish to group them under particular themes. This should not disrupt the flow between outcomes but may provide greater clarity when communicating the outcomes of the project to different groups.</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21</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2536491" y="1202082"/>
            <a:ext cx="2875481"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6" y="1295889"/>
            <a:ext cx="395503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MAP A PATHWAY</a:t>
            </a:r>
          </a:p>
        </p:txBody>
      </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2536492" y="1965712"/>
            <a:ext cx="2150947"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2648466" y="2059519"/>
            <a:ext cx="639589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OF CHANGE</a:t>
            </a:r>
          </a:p>
        </p:txBody>
      </p:sp>
      <p:sp>
        <p:nvSpPr>
          <p:cNvPr id="10" name="Rectangle 9">
            <a:extLst>
              <a:ext uri="{FF2B5EF4-FFF2-40B4-BE49-F238E27FC236}">
                <a16:creationId xmlns:a16="http://schemas.microsoft.com/office/drawing/2014/main" id="{4CF6FCDC-A2C9-7325-0487-9F44E5F84877}"/>
              </a:ext>
            </a:extLst>
          </p:cNvPr>
          <p:cNvSpPr/>
          <p:nvPr/>
        </p:nvSpPr>
        <p:spPr>
          <a:xfrm flipV="1">
            <a:off x="328546" y="8593591"/>
            <a:ext cx="6861941" cy="1704427"/>
          </a:xfrm>
          <a:prstGeom prst="rect">
            <a:avLst/>
          </a:prstGeom>
          <a:solidFill>
            <a:srgbClr val="EB7339"/>
          </a:solidFill>
          <a:ln>
            <a:solidFill>
              <a:srgbClr val="EB7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3">
            <a:extLst>
              <a:ext uri="{FF2B5EF4-FFF2-40B4-BE49-F238E27FC236}">
                <a16:creationId xmlns:a16="http://schemas.microsoft.com/office/drawing/2014/main" id="{79329E44-C6D9-EBD6-24FA-49A263529417}"/>
              </a:ext>
            </a:extLst>
          </p:cNvPr>
          <p:cNvSpPr txBox="1">
            <a:spLocks/>
          </p:cNvSpPr>
          <p:nvPr/>
        </p:nvSpPr>
        <p:spPr>
          <a:xfrm>
            <a:off x="3576493" y="9037955"/>
            <a:ext cx="1826871"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en-US" kern="0" dirty="0">
                <a:solidFill>
                  <a:schemeClr val="bg1"/>
                </a:solidFill>
              </a:rPr>
              <a:t>Results, products, goods or services which result from an intervention. </a:t>
            </a:r>
            <a:r>
              <a:rPr lang="en-US" i="1" kern="0" dirty="0">
                <a:solidFill>
                  <a:schemeClr val="bg1"/>
                </a:solidFill>
              </a:rPr>
              <a:t>(e.g. community map and report outlining stakeholder priorities produced) </a:t>
            </a:r>
          </a:p>
        </p:txBody>
      </p:sp>
      <p:sp>
        <p:nvSpPr>
          <p:cNvPr id="20" name="Text Placeholder 3">
            <a:extLst>
              <a:ext uri="{FF2B5EF4-FFF2-40B4-BE49-F238E27FC236}">
                <a16:creationId xmlns:a16="http://schemas.microsoft.com/office/drawing/2014/main" id="{1962702F-4D8C-83D9-21F2-D59EC8775B22}"/>
              </a:ext>
            </a:extLst>
          </p:cNvPr>
          <p:cNvSpPr txBox="1">
            <a:spLocks/>
          </p:cNvSpPr>
          <p:nvPr/>
        </p:nvSpPr>
        <p:spPr>
          <a:xfrm>
            <a:off x="5538711" y="9037955"/>
            <a:ext cx="1530400"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en-US" kern="0" dirty="0">
                <a:solidFill>
                  <a:schemeClr val="bg1"/>
                </a:solidFill>
              </a:rPr>
              <a:t>The likely or achieved effects (results) of an intervention’s outputs. </a:t>
            </a:r>
            <a:r>
              <a:rPr lang="en-US" i="1" kern="0" dirty="0">
                <a:solidFill>
                  <a:schemeClr val="bg1"/>
                </a:solidFill>
              </a:rPr>
              <a:t>(e.g. adaptation actions implemented reflect stakeholder )</a:t>
            </a:r>
            <a:endParaRPr lang="en-US" i="1" kern="0" dirty="0"/>
          </a:p>
        </p:txBody>
      </p:sp>
      <p:sp>
        <p:nvSpPr>
          <p:cNvPr id="23" name="Text Placeholder 3">
            <a:extLst>
              <a:ext uri="{FF2B5EF4-FFF2-40B4-BE49-F238E27FC236}">
                <a16:creationId xmlns:a16="http://schemas.microsoft.com/office/drawing/2014/main" id="{C5441A25-10D9-EF2E-2B73-891738760C45}"/>
              </a:ext>
            </a:extLst>
          </p:cNvPr>
          <p:cNvSpPr txBox="1">
            <a:spLocks/>
          </p:cNvSpPr>
          <p:nvPr/>
        </p:nvSpPr>
        <p:spPr>
          <a:xfrm>
            <a:off x="3576493" y="8654551"/>
            <a:ext cx="1185755"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IE" sz="1600" b="1" dirty="0">
                <a:solidFill>
                  <a:srgbClr val="FFFFFF"/>
                </a:solidFill>
              </a:rPr>
              <a:t>OUTPUTS</a:t>
            </a:r>
            <a:endParaRPr lang="en-US" sz="1600" dirty="0">
              <a:solidFill>
                <a:schemeClr val="bg1"/>
              </a:solidFill>
            </a:endParaRPr>
          </a:p>
        </p:txBody>
      </p:sp>
      <p:sp>
        <p:nvSpPr>
          <p:cNvPr id="24" name="Text Placeholder 3">
            <a:extLst>
              <a:ext uri="{FF2B5EF4-FFF2-40B4-BE49-F238E27FC236}">
                <a16:creationId xmlns:a16="http://schemas.microsoft.com/office/drawing/2014/main" id="{EA0CB94F-5EED-08E5-423C-EAE3E97AD07A}"/>
              </a:ext>
            </a:extLst>
          </p:cNvPr>
          <p:cNvSpPr txBox="1">
            <a:spLocks/>
          </p:cNvSpPr>
          <p:nvPr/>
        </p:nvSpPr>
        <p:spPr>
          <a:xfrm>
            <a:off x="5538709" y="8654551"/>
            <a:ext cx="1659531"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1600" b="1" dirty="0">
                <a:solidFill>
                  <a:schemeClr val="bg1"/>
                </a:solidFill>
              </a:rPr>
              <a:t>OUTCOMES</a:t>
            </a:r>
            <a:endParaRPr lang="en-US" sz="1600" dirty="0">
              <a:solidFill>
                <a:schemeClr val="bg1"/>
              </a:solidFill>
            </a:endParaRPr>
          </a:p>
        </p:txBody>
      </p:sp>
      <p:cxnSp>
        <p:nvCxnSpPr>
          <p:cNvPr id="25" name="Straight Connector 24">
            <a:extLst>
              <a:ext uri="{FF2B5EF4-FFF2-40B4-BE49-F238E27FC236}">
                <a16:creationId xmlns:a16="http://schemas.microsoft.com/office/drawing/2014/main" id="{56F305AE-AF1A-637F-5D05-175E541E121D}"/>
              </a:ext>
            </a:extLst>
          </p:cNvPr>
          <p:cNvCxnSpPr>
            <a:cxnSpLocks/>
          </p:cNvCxnSpPr>
          <p:nvPr/>
        </p:nvCxnSpPr>
        <p:spPr>
          <a:xfrm>
            <a:off x="5425176"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BF2C1D43-E93D-7914-9822-53522E892C02}"/>
              </a:ext>
            </a:extLst>
          </p:cNvPr>
          <p:cNvSpPr txBox="1">
            <a:spLocks/>
          </p:cNvSpPr>
          <p:nvPr/>
        </p:nvSpPr>
        <p:spPr>
          <a:xfrm>
            <a:off x="586718" y="8728597"/>
            <a:ext cx="1316506" cy="154139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400" b="0" i="1" dirty="0">
                <a:solidFill>
                  <a:schemeClr val="bg1"/>
                </a:solidFill>
              </a:rPr>
              <a:t>Tip to define </a:t>
            </a:r>
            <a:r>
              <a:rPr lang="en-US" sz="1400" i="1" dirty="0">
                <a:solidFill>
                  <a:schemeClr val="bg1"/>
                </a:solidFill>
              </a:rPr>
              <a:t>activities and respective outputs and outcomes</a:t>
            </a:r>
          </a:p>
          <a:p>
            <a:endParaRPr lang="en-US" sz="1400" i="1" dirty="0">
              <a:solidFill>
                <a:schemeClr val="bg1"/>
              </a:solidFill>
            </a:endParaRPr>
          </a:p>
        </p:txBody>
      </p:sp>
      <p:cxnSp>
        <p:nvCxnSpPr>
          <p:cNvPr id="27" name="Straight Connector 26">
            <a:extLst>
              <a:ext uri="{FF2B5EF4-FFF2-40B4-BE49-F238E27FC236}">
                <a16:creationId xmlns:a16="http://schemas.microsoft.com/office/drawing/2014/main" id="{74B10DB1-80AB-5A46-80F3-18E0FC04A893}"/>
              </a:ext>
            </a:extLst>
          </p:cNvPr>
          <p:cNvCxnSpPr>
            <a:cxnSpLocks/>
          </p:cNvCxnSpPr>
          <p:nvPr/>
        </p:nvCxnSpPr>
        <p:spPr>
          <a:xfrm>
            <a:off x="3375687"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8" name="Text Placeholder 3">
            <a:extLst>
              <a:ext uri="{FF2B5EF4-FFF2-40B4-BE49-F238E27FC236}">
                <a16:creationId xmlns:a16="http://schemas.microsoft.com/office/drawing/2014/main" id="{CD08182A-84C2-1794-D48C-DA32EC8FCFB7}"/>
              </a:ext>
            </a:extLst>
          </p:cNvPr>
          <p:cNvSpPr txBox="1">
            <a:spLocks/>
          </p:cNvSpPr>
          <p:nvPr/>
        </p:nvSpPr>
        <p:spPr>
          <a:xfrm>
            <a:off x="1943888" y="9037955"/>
            <a:ext cx="1537802"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en-US" kern="0" dirty="0">
                <a:solidFill>
                  <a:schemeClr val="bg1"/>
                </a:solidFill>
              </a:rPr>
              <a:t>Actions undertaken which help achieve outputs and outcomes </a:t>
            </a:r>
            <a:r>
              <a:rPr lang="en-US" i="1" kern="0" dirty="0">
                <a:solidFill>
                  <a:schemeClr val="bg1"/>
                </a:solidFill>
              </a:rPr>
              <a:t>(e.g. community  </a:t>
            </a:r>
            <a:r>
              <a:rPr lang="en-US" i="1" kern="0" dirty="0" err="1">
                <a:solidFill>
                  <a:schemeClr val="bg1"/>
                </a:solidFill>
              </a:rPr>
              <a:t>takeholder</a:t>
            </a:r>
            <a:r>
              <a:rPr lang="en-US" i="1" kern="0" dirty="0">
                <a:solidFill>
                  <a:schemeClr val="bg1"/>
                </a:solidFill>
              </a:rPr>
              <a:t> workshop held) </a:t>
            </a:r>
          </a:p>
        </p:txBody>
      </p:sp>
      <p:sp>
        <p:nvSpPr>
          <p:cNvPr id="29" name="Text Placeholder 3">
            <a:extLst>
              <a:ext uri="{FF2B5EF4-FFF2-40B4-BE49-F238E27FC236}">
                <a16:creationId xmlns:a16="http://schemas.microsoft.com/office/drawing/2014/main" id="{10E090BD-E163-C1F3-E3D4-94430D5C83B7}"/>
              </a:ext>
            </a:extLst>
          </p:cNvPr>
          <p:cNvSpPr txBox="1">
            <a:spLocks/>
          </p:cNvSpPr>
          <p:nvPr/>
        </p:nvSpPr>
        <p:spPr>
          <a:xfrm>
            <a:off x="1943889" y="8654551"/>
            <a:ext cx="1333913"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bg-BG" sz="1600" b="1" dirty="0">
                <a:solidFill>
                  <a:srgbClr val="FFFFFF"/>
                </a:solidFill>
                <a:effectLst/>
                <a:latin typeface="Calibri" panose="020F0502020204030204" pitchFamily="34" charset="0"/>
                <a:ea typeface="Calibri" panose="020F0502020204030204" pitchFamily="34" charset="0"/>
              </a:rPr>
              <a:t>ACTIVITIES</a:t>
            </a:r>
            <a:endParaRPr lang="en-US" sz="1600" dirty="0">
              <a:solidFill>
                <a:schemeClr val="bg1"/>
              </a:solidFill>
            </a:endParaRPr>
          </a:p>
        </p:txBody>
      </p:sp>
      <p:cxnSp>
        <p:nvCxnSpPr>
          <p:cNvPr id="30" name="Straight Connector 29">
            <a:extLst>
              <a:ext uri="{FF2B5EF4-FFF2-40B4-BE49-F238E27FC236}">
                <a16:creationId xmlns:a16="http://schemas.microsoft.com/office/drawing/2014/main" id="{ABEA9563-1155-4639-FE7A-C55583A3F1A2}"/>
              </a:ext>
            </a:extLst>
          </p:cNvPr>
          <p:cNvCxnSpPr>
            <a:cxnSpLocks/>
          </p:cNvCxnSpPr>
          <p:nvPr/>
        </p:nvCxnSpPr>
        <p:spPr>
          <a:xfrm>
            <a:off x="1906338"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565EA463-8F34-1A09-91A2-BF1E7C894FF0}"/>
              </a:ext>
            </a:extLst>
          </p:cNvPr>
          <p:cNvGrpSpPr/>
          <p:nvPr/>
        </p:nvGrpSpPr>
        <p:grpSpPr>
          <a:xfrm>
            <a:off x="959956" y="7467406"/>
            <a:ext cx="920484" cy="919581"/>
            <a:chOff x="10376768" y="2334933"/>
            <a:chExt cx="920484" cy="919581"/>
          </a:xfrm>
          <a:solidFill>
            <a:srgbClr val="404040"/>
          </a:solidFill>
        </p:grpSpPr>
        <p:sp>
          <p:nvSpPr>
            <p:cNvPr id="32" name="Freeform 31">
              <a:extLst>
                <a:ext uri="{FF2B5EF4-FFF2-40B4-BE49-F238E27FC236}">
                  <a16:creationId xmlns:a16="http://schemas.microsoft.com/office/drawing/2014/main" id="{B6EF3918-410E-6146-299C-BD3E9D293E4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B1DD745-389A-76A0-F0F7-EF16BE32F7D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34" name="Graphic 2">
              <a:extLst>
                <a:ext uri="{FF2B5EF4-FFF2-40B4-BE49-F238E27FC236}">
                  <a16:creationId xmlns:a16="http://schemas.microsoft.com/office/drawing/2014/main" id="{DE34272C-90C2-C93F-81FA-943B6173AA36}"/>
                </a:ext>
              </a:extLst>
            </p:cNvPr>
            <p:cNvGrpSpPr/>
            <p:nvPr/>
          </p:nvGrpSpPr>
          <p:grpSpPr>
            <a:xfrm>
              <a:off x="10376768" y="2334933"/>
              <a:ext cx="920484" cy="919581"/>
              <a:chOff x="10376768" y="2334933"/>
              <a:chExt cx="920484" cy="919581"/>
            </a:xfrm>
            <a:grpFill/>
          </p:grpSpPr>
          <p:sp>
            <p:nvSpPr>
              <p:cNvPr id="35" name="Freeform 34">
                <a:extLst>
                  <a:ext uri="{FF2B5EF4-FFF2-40B4-BE49-F238E27FC236}">
                    <a16:creationId xmlns:a16="http://schemas.microsoft.com/office/drawing/2014/main" id="{8441A5D5-FC1E-10F5-9236-7B90628DE30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EB02A7E3-07B8-92EA-636F-98473ABD449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8" name="Text Placeholder 5">
            <a:extLst>
              <a:ext uri="{FF2B5EF4-FFF2-40B4-BE49-F238E27FC236}">
                <a16:creationId xmlns:a16="http://schemas.microsoft.com/office/drawing/2014/main" id="{439437B4-3BD0-35D5-1860-BBB4DD76FBD4}"/>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07</a:t>
            </a:r>
          </a:p>
        </p:txBody>
      </p:sp>
      <p:grpSp>
        <p:nvGrpSpPr>
          <p:cNvPr id="39" name="Graphic 2">
            <a:extLst>
              <a:ext uri="{FF2B5EF4-FFF2-40B4-BE49-F238E27FC236}">
                <a16:creationId xmlns:a16="http://schemas.microsoft.com/office/drawing/2014/main" id="{17D85C3A-010B-BFC7-907C-88F213BC0D9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a16="http://schemas.microsoft.com/office/drawing/2014/main" id="{BAFE1579-238D-431B-B765-52C798AA38A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1A35B83A-AE05-4A83-ED1D-03AEC201401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1F34C2A9-1262-F415-C807-C1B449E6000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8060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2980A3E6-E0E7-E04D-F2D6-515CFEDCE82A}"/>
              </a:ext>
            </a:extLst>
          </p:cNvPr>
          <p:cNvSpPr/>
          <p:nvPr/>
        </p:nvSpPr>
        <p:spPr>
          <a:xfrm>
            <a:off x="-60683" y="8893894"/>
            <a:ext cx="7046274" cy="1159982"/>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850219" y="523579"/>
            <a:ext cx="6709456" cy="120413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62185" y="1027728"/>
            <a:ext cx="5162089" cy="2513610"/>
          </a:xfrm>
        </p:spPr>
        <p:txBody>
          <a:bodyPr/>
          <a:lstStyle/>
          <a:p>
            <a:pPr>
              <a:lnSpc>
                <a:spcPct val="100000"/>
              </a:lnSpc>
            </a:pPr>
            <a:r>
              <a:rPr lang="en-US" sz="2000" dirty="0"/>
              <a:t>Define the outcome or change you wish to see </a:t>
            </a:r>
          </a:p>
          <a:p>
            <a:pPr>
              <a:lnSpc>
                <a:spcPct val="100000"/>
              </a:lnSpc>
            </a:pP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22</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62186" y="298699"/>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4</a:t>
            </a:r>
            <a:endParaRPr lang="en-US" sz="2400" b="1" dirty="0">
              <a:solidFill>
                <a:srgbClr val="EB7339"/>
              </a:solidFill>
            </a:endParaRPr>
          </a:p>
        </p:txBody>
      </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987269" y="1866816"/>
            <a:ext cx="4093365" cy="3053095"/>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dirty="0">
                <a:solidFill>
                  <a:srgbClr val="404040"/>
                </a:solidFill>
              </a:rPr>
              <a:t>For the hypothetical example used – coastal resilience project, a possible change we wish to see is at household and community level therefore at the broadest level an overarching outcome could be that “coastal communities on the six most populated islands are more resilient to climate change”. However, this is a very general statement; we need to break this down into more specific outcomes. To do this we need to understand what resilience means to local communities, which vulnerabilities we are seeking to address, and which people are we aiming to support and involve?</a:t>
            </a: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5122793" y="920048"/>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a16="http://schemas.microsoft.com/office/drawing/2014/main" id="{3E440681-4D22-F61D-D99C-D6734FABC909}"/>
              </a:ext>
            </a:extLst>
          </p:cNvPr>
          <p:cNvSpPr txBox="1">
            <a:spLocks/>
          </p:cNvSpPr>
          <p:nvPr/>
        </p:nvSpPr>
        <p:spPr>
          <a:xfrm>
            <a:off x="5308487" y="2849498"/>
            <a:ext cx="1390703" cy="1395353"/>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en-US" sz="1300" b="1" dirty="0">
                <a:solidFill>
                  <a:srgbClr val="404040"/>
                </a:solidFill>
              </a:rPr>
              <a:t>Examples developed by Climate Champions project you find in Annex 2.</a:t>
            </a:r>
          </a:p>
        </p:txBody>
      </p:sp>
      <p:sp>
        <p:nvSpPr>
          <p:cNvPr id="3" name="Rectangle 2">
            <a:extLst>
              <a:ext uri="{FF2B5EF4-FFF2-40B4-BE49-F238E27FC236}">
                <a16:creationId xmlns:a16="http://schemas.microsoft.com/office/drawing/2014/main" id="{F6B3E18A-5B64-BD73-A892-FB1A3995CBCC}"/>
              </a:ext>
            </a:extLst>
          </p:cNvPr>
          <p:cNvSpPr/>
          <p:nvPr/>
        </p:nvSpPr>
        <p:spPr>
          <a:xfrm>
            <a:off x="-10828" y="4836831"/>
            <a:ext cx="5035901" cy="125091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5" name="Text Placeholder 5">
            <a:extLst>
              <a:ext uri="{FF2B5EF4-FFF2-40B4-BE49-F238E27FC236}">
                <a16:creationId xmlns:a16="http://schemas.microsoft.com/office/drawing/2014/main" id="{D524FB50-4E90-3FC7-CB4A-849421FF008F}"/>
              </a:ext>
            </a:extLst>
          </p:cNvPr>
          <p:cNvSpPr txBox="1">
            <a:spLocks/>
          </p:cNvSpPr>
          <p:nvPr/>
        </p:nvSpPr>
        <p:spPr>
          <a:xfrm>
            <a:off x="1240725" y="5340980"/>
            <a:ext cx="3588266" cy="2513610"/>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sz="2000" dirty="0"/>
              <a:t>Develop a pathway in group</a:t>
            </a:r>
            <a:endParaRPr lang="en-US" sz="1200" dirty="0"/>
          </a:p>
        </p:txBody>
      </p:sp>
      <p:sp>
        <p:nvSpPr>
          <p:cNvPr id="8" name="Text Placeholder 5">
            <a:extLst>
              <a:ext uri="{FF2B5EF4-FFF2-40B4-BE49-F238E27FC236}">
                <a16:creationId xmlns:a16="http://schemas.microsoft.com/office/drawing/2014/main" id="{449EF5BA-3E91-E828-1075-42AE0C60416D}"/>
              </a:ext>
            </a:extLst>
          </p:cNvPr>
          <p:cNvSpPr txBox="1">
            <a:spLocks/>
          </p:cNvSpPr>
          <p:nvPr/>
        </p:nvSpPr>
        <p:spPr>
          <a:xfrm>
            <a:off x="1240725" y="4611951"/>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5</a:t>
            </a:r>
            <a:endParaRPr lang="en-US" sz="2400" b="1" dirty="0">
              <a:solidFill>
                <a:srgbClr val="EB7339"/>
              </a:solidFill>
            </a:endParaRPr>
          </a:p>
        </p:txBody>
      </p:sp>
      <p:sp>
        <p:nvSpPr>
          <p:cNvPr id="52" name="Text Placeholder 5">
            <a:extLst>
              <a:ext uri="{FF2B5EF4-FFF2-40B4-BE49-F238E27FC236}">
                <a16:creationId xmlns:a16="http://schemas.microsoft.com/office/drawing/2014/main" id="{A39D90A8-3FB4-0C00-3DFC-88708894B515}"/>
              </a:ext>
            </a:extLst>
          </p:cNvPr>
          <p:cNvSpPr txBox="1">
            <a:spLocks/>
          </p:cNvSpPr>
          <p:nvPr/>
        </p:nvSpPr>
        <p:spPr>
          <a:xfrm>
            <a:off x="1240725" y="6420179"/>
            <a:ext cx="5458465" cy="2338699"/>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00000"/>
              </a:lnSpc>
            </a:pPr>
            <a:r>
              <a:rPr lang="en-US" dirty="0">
                <a:solidFill>
                  <a:srgbClr val="404040"/>
                </a:solidFill>
              </a:rPr>
              <a:t>Setting out your pathway of change on pieces of card can be a great group exercise as in enables you to re-order and adjust your ideas.  Use cards with “in order for this to happen…”written on them and place them in between your outcomes/preconditions to test the flow of your ideas.</a:t>
            </a:r>
          </a:p>
          <a:p>
            <a:pPr algn="just">
              <a:lnSpc>
                <a:spcPct val="100000"/>
              </a:lnSpc>
            </a:pPr>
            <a:endParaRPr lang="en-US" dirty="0">
              <a:solidFill>
                <a:srgbClr val="404040"/>
              </a:solidFill>
            </a:endParaRPr>
          </a:p>
          <a:p>
            <a:pPr algn="just">
              <a:lnSpc>
                <a:spcPct val="100000"/>
              </a:lnSpc>
            </a:pPr>
            <a:r>
              <a:rPr lang="en-US" dirty="0">
                <a:solidFill>
                  <a:srgbClr val="404040"/>
                </a:solidFill>
              </a:rPr>
              <a:t> You can also add in some interventions, assumptions and indicators (see the respective steps) on cards to build up a more complete ToC. This can also be a fun exercise which increases understanding on the process of developing a ToC. </a:t>
            </a:r>
          </a:p>
          <a:p>
            <a:pPr algn="just">
              <a:lnSpc>
                <a:spcPct val="100000"/>
              </a:lnSpc>
            </a:pPr>
            <a:endParaRPr lang="en-US" dirty="0">
              <a:solidFill>
                <a:srgbClr val="404040"/>
              </a:solidFill>
            </a:endParaRPr>
          </a:p>
          <a:p>
            <a:pPr algn="just">
              <a:lnSpc>
                <a:spcPct val="100000"/>
              </a:lnSpc>
            </a:pPr>
            <a:r>
              <a:rPr lang="en-US" dirty="0">
                <a:solidFill>
                  <a:srgbClr val="404040"/>
                </a:solidFill>
              </a:rPr>
              <a:t>You may wish to start with a warmup exercise by developing a simple pathway of change for a daily activity such as ‘getting to work on time’. This always helps people to understand the logic of the approach before dealing with more complex climate change-related tasks.</a:t>
            </a:r>
          </a:p>
        </p:txBody>
      </p:sp>
      <p:grpSp>
        <p:nvGrpSpPr>
          <p:cNvPr id="58" name="Graphic 2">
            <a:extLst>
              <a:ext uri="{FF2B5EF4-FFF2-40B4-BE49-F238E27FC236}">
                <a16:creationId xmlns:a16="http://schemas.microsoft.com/office/drawing/2014/main" id="{0E6EDBBC-A339-BC66-3EA0-6C54D582A3C1}"/>
              </a:ext>
            </a:extLst>
          </p:cNvPr>
          <p:cNvGrpSpPr/>
          <p:nvPr/>
        </p:nvGrpSpPr>
        <p:grpSpPr>
          <a:xfrm rot="16200000">
            <a:off x="-1788761" y="5320585"/>
            <a:ext cx="3975892" cy="1735863"/>
            <a:chOff x="3357879" y="5072538"/>
            <a:chExt cx="593407" cy="259080"/>
          </a:xfrm>
          <a:solidFill>
            <a:srgbClr val="EB7339"/>
          </a:solidFill>
        </p:grpSpPr>
        <p:sp>
          <p:nvSpPr>
            <p:cNvPr id="59" name="Freeform 58">
              <a:extLst>
                <a:ext uri="{FF2B5EF4-FFF2-40B4-BE49-F238E27FC236}">
                  <a16:creationId xmlns:a16="http://schemas.microsoft.com/office/drawing/2014/main" id="{B0F8502E-7315-1A33-D4F8-6C27B38F9BF0}"/>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4EC0CF4F-93D5-FCB6-1855-836A69BAB76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7683540E-7316-2F8F-7B18-F6F2A5826B5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2" name="Rectangle 61">
            <a:extLst>
              <a:ext uri="{FF2B5EF4-FFF2-40B4-BE49-F238E27FC236}">
                <a16:creationId xmlns:a16="http://schemas.microsoft.com/office/drawing/2014/main" id="{016A2820-3E0B-9C03-A292-668C5144631A}"/>
              </a:ext>
            </a:extLst>
          </p:cNvPr>
          <p:cNvSpPr/>
          <p:nvPr/>
        </p:nvSpPr>
        <p:spPr>
          <a:xfrm>
            <a:off x="4716063" y="4537066"/>
            <a:ext cx="2879758" cy="1716895"/>
          </a:xfrm>
          <a:prstGeom prst="rect">
            <a:avLst/>
          </a:prstGeom>
          <a:blipFill>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3" name="Text Placeholder 5">
            <a:extLst>
              <a:ext uri="{FF2B5EF4-FFF2-40B4-BE49-F238E27FC236}">
                <a16:creationId xmlns:a16="http://schemas.microsoft.com/office/drawing/2014/main" id="{281CB223-F672-BE64-552F-E169604E82B6}"/>
              </a:ext>
            </a:extLst>
          </p:cNvPr>
          <p:cNvSpPr txBox="1">
            <a:spLocks/>
          </p:cNvSpPr>
          <p:nvPr/>
        </p:nvSpPr>
        <p:spPr>
          <a:xfrm>
            <a:off x="1237317" y="8974749"/>
            <a:ext cx="5567520" cy="1079127"/>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00000"/>
              </a:lnSpc>
            </a:pPr>
            <a:r>
              <a:rPr lang="en-US" dirty="0"/>
              <a:t>ToC can help us to answer such questions. In mapping out the project using our ToC we should aim to address the underlying factors which lead to vulnerability to climate change – i.e. tackling the problems not just the symptoms. In this example, the pathway of change might consider physical resilience to climate-related disasters but also socio-economic resilience, for example in response to reduced income from inshore fisheries due to reef degradation.</a:t>
            </a:r>
          </a:p>
          <a:p>
            <a:pPr algn="just">
              <a:lnSpc>
                <a:spcPct val="100000"/>
              </a:lnSpc>
            </a:pPr>
            <a:endParaRPr lang="en-US" dirty="0"/>
          </a:p>
        </p:txBody>
      </p:sp>
    </p:spTree>
    <p:extLst>
      <p:ext uri="{BB962C8B-B14F-4D97-AF65-F5344CB8AC3E}">
        <p14:creationId xmlns:p14="http://schemas.microsoft.com/office/powerpoint/2010/main" val="1236139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2CB581F-A02E-5E90-8E2B-781AB2075E45}"/>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23</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08</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225933" y="3909903"/>
            <a:ext cx="404115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406976" y="4051822"/>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DEFINE INTERVENTIONS </a:t>
            </a:r>
          </a:p>
        </p:txBody>
      </p:sp>
    </p:spTree>
    <p:extLst>
      <p:ext uri="{BB962C8B-B14F-4D97-AF65-F5344CB8AC3E}">
        <p14:creationId xmlns:p14="http://schemas.microsoft.com/office/powerpoint/2010/main" val="105086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a:extLst>
              <a:ext uri="{FF2B5EF4-FFF2-40B4-BE49-F238E27FC236}">
                <a16:creationId xmlns:a16="http://schemas.microsoft.com/office/drawing/2014/main" id="{45DFE824-D5FE-1DC3-3678-DA578D8B2F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75687" y="559217"/>
            <a:ext cx="4208674" cy="2659858"/>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4" y="3460886"/>
            <a:ext cx="6176354" cy="1332753"/>
          </a:xfrm>
          <a:prstGeom prst="rect">
            <a:avLst/>
          </a:prstGeom>
        </p:spPr>
        <p:txBody>
          <a:bodyPr/>
          <a:lstStyle/>
          <a:p>
            <a:r>
              <a:rPr lang="en-US" sz="1600" b="0" i="1" dirty="0"/>
              <a:t>Once you understand how your intermediate outcomes contribute to your ultimate outcome and vision you can begin to consider the activities or interventions that can help to achieve each outcome. Having already developed a pathway of change it is easier to ensure that your interventions are targeted towards the change you wish to see.</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73054" y="4802656"/>
            <a:ext cx="6013565" cy="1693680"/>
          </a:xfrm>
          <a:prstGeom prst="rect">
            <a:avLst/>
          </a:prstGeom>
        </p:spPr>
        <p:txBody>
          <a:bodyPr lIns="91440" tIns="45720" rIns="91440" bIns="45720" numCol="2" spcCol="216000" anchor="t">
            <a:normAutofit/>
          </a:bodyPr>
          <a:lstStyle/>
          <a:p>
            <a:r>
              <a:rPr lang="en-US" dirty="0"/>
              <a:t>Perhaps because we have a natural tendency towards “getting on with things” there is a tendency amongst some project planners to start with interventions rather than outcomes. This can mean that we do not think clearly how the intervention will help us meet our short, medium and long-term objectives. This can mean than interventions lack focus or are not placed in the correct sequence. </a:t>
            </a:r>
          </a:p>
          <a:p>
            <a:r>
              <a:rPr lang="en-US" dirty="0"/>
              <a:t>This is particularly important when engaging stakeholders and communities. For example, there is little point in investing in a detailed appraisal of an adaptation option which is not acceptable to stakeholders. Equally, communities may be best placed to provide feedback on an option once the concept has been sufficiently developed and some aspects of feasibility can be reported back.</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24</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08</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1" y="1202082"/>
            <a:ext cx="395503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6" y="1295889"/>
            <a:ext cx="395503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DEFINE INTERVENTIONS </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F91536E-94C1-109B-AF72-CF35B67DB096}"/>
              </a:ext>
            </a:extLst>
          </p:cNvPr>
          <p:cNvSpPr/>
          <p:nvPr/>
        </p:nvSpPr>
        <p:spPr>
          <a:xfrm>
            <a:off x="-31337" y="6791839"/>
            <a:ext cx="5457563" cy="9770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39" name="Text Placeholder 5">
            <a:extLst>
              <a:ext uri="{FF2B5EF4-FFF2-40B4-BE49-F238E27FC236}">
                <a16:creationId xmlns:a16="http://schemas.microsoft.com/office/drawing/2014/main" id="{190FA138-A8E6-B7D1-B395-A1DCB40B5BE4}"/>
              </a:ext>
            </a:extLst>
          </p:cNvPr>
          <p:cNvSpPr txBox="1">
            <a:spLocks/>
          </p:cNvSpPr>
          <p:nvPr/>
        </p:nvSpPr>
        <p:spPr>
          <a:xfrm>
            <a:off x="731376" y="6939285"/>
            <a:ext cx="4533395" cy="1079199"/>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sz="2000" dirty="0"/>
              <a:t>Think of possible interventions to achieve the desired outcome of your project </a:t>
            </a:r>
            <a:endParaRPr lang="en-US" sz="1200" dirty="0"/>
          </a:p>
        </p:txBody>
      </p:sp>
      <p:sp>
        <p:nvSpPr>
          <p:cNvPr id="40" name="Text Placeholder 5">
            <a:extLst>
              <a:ext uri="{FF2B5EF4-FFF2-40B4-BE49-F238E27FC236}">
                <a16:creationId xmlns:a16="http://schemas.microsoft.com/office/drawing/2014/main" id="{056AB0AE-1D2D-8F5A-28C7-C1916AE30790}"/>
              </a:ext>
            </a:extLst>
          </p:cNvPr>
          <p:cNvSpPr txBox="1">
            <a:spLocks/>
          </p:cNvSpPr>
          <p:nvPr/>
        </p:nvSpPr>
        <p:spPr>
          <a:xfrm>
            <a:off x="812507" y="6475504"/>
            <a:ext cx="1079199"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6</a:t>
            </a:r>
            <a:endParaRPr lang="en-US" sz="2400" b="1" dirty="0">
              <a:solidFill>
                <a:srgbClr val="EB7339"/>
              </a:solidFill>
            </a:endParaRPr>
          </a:p>
        </p:txBody>
      </p:sp>
      <p:sp>
        <p:nvSpPr>
          <p:cNvPr id="41" name="Text Placeholder 5">
            <a:extLst>
              <a:ext uri="{FF2B5EF4-FFF2-40B4-BE49-F238E27FC236}">
                <a16:creationId xmlns:a16="http://schemas.microsoft.com/office/drawing/2014/main" id="{937CF76C-4B76-7048-99FE-2C7B9E32C4E0}"/>
              </a:ext>
            </a:extLst>
          </p:cNvPr>
          <p:cNvSpPr txBox="1">
            <a:spLocks/>
          </p:cNvSpPr>
          <p:nvPr/>
        </p:nvSpPr>
        <p:spPr>
          <a:xfrm>
            <a:off x="695246" y="7951829"/>
            <a:ext cx="4889125" cy="2074673"/>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dirty="0">
                <a:solidFill>
                  <a:srgbClr val="404040"/>
                </a:solidFill>
              </a:rPr>
              <a:t>The interventions will depend on the situation analysis, how resilience is defined and the outcomes we wish the project to achieve. We should consider where and what type of change is required to achieve our desired outcomes. This could range from strengthening national policies to </a:t>
            </a:r>
            <a:r>
              <a:rPr lang="en-US" dirty="0" err="1">
                <a:solidFill>
                  <a:srgbClr val="404040"/>
                </a:solidFill>
              </a:rPr>
              <a:t>behaviour</a:t>
            </a:r>
            <a:r>
              <a:rPr lang="en-US" dirty="0">
                <a:solidFill>
                  <a:srgbClr val="404040"/>
                </a:solidFill>
              </a:rPr>
              <a:t> changes at household level.</a:t>
            </a:r>
          </a:p>
          <a:p>
            <a:pPr>
              <a:lnSpc>
                <a:spcPct val="100000"/>
              </a:lnSpc>
            </a:pPr>
            <a:endParaRPr lang="en-US" dirty="0">
              <a:solidFill>
                <a:srgbClr val="404040"/>
              </a:solidFill>
            </a:endParaRPr>
          </a:p>
          <a:p>
            <a:pPr>
              <a:lnSpc>
                <a:spcPct val="100000"/>
              </a:lnSpc>
            </a:pPr>
            <a:r>
              <a:rPr lang="en-US" dirty="0">
                <a:solidFill>
                  <a:srgbClr val="404040"/>
                </a:solidFill>
              </a:rPr>
              <a:t>Timescales should also be taken into account; it may be important for communities to see some short-term benefits as well as considering long term impacts and responses.</a:t>
            </a:r>
          </a:p>
          <a:p>
            <a:pPr>
              <a:lnSpc>
                <a:spcPct val="100000"/>
              </a:lnSpc>
            </a:pPr>
            <a:endParaRPr lang="en-US" dirty="0">
              <a:solidFill>
                <a:srgbClr val="404040"/>
              </a:solidFill>
            </a:endParaRPr>
          </a:p>
          <a:p>
            <a:pPr>
              <a:lnSpc>
                <a:spcPct val="100000"/>
              </a:lnSpc>
            </a:pPr>
            <a:r>
              <a:rPr lang="en-US" dirty="0">
                <a:solidFill>
                  <a:srgbClr val="404040"/>
                </a:solidFill>
              </a:rPr>
              <a:t>In our example project, we may decide that mangrove restoration is a valuable intervention which can bring benefits in the short, medium and long term.</a:t>
            </a:r>
          </a:p>
          <a:p>
            <a:pPr>
              <a:lnSpc>
                <a:spcPct val="100000"/>
              </a:lnSpc>
            </a:pPr>
            <a:endParaRPr lang="en-US" sz="1300" dirty="0">
              <a:solidFill>
                <a:srgbClr val="404040"/>
              </a:solidFill>
            </a:endParaRPr>
          </a:p>
        </p:txBody>
      </p:sp>
      <p:sp>
        <p:nvSpPr>
          <p:cNvPr id="42" name="Text Placeholder 5">
            <a:extLst>
              <a:ext uri="{FF2B5EF4-FFF2-40B4-BE49-F238E27FC236}">
                <a16:creationId xmlns:a16="http://schemas.microsoft.com/office/drawing/2014/main" id="{5BE93ABF-7DE9-44CD-68B3-C6BDD0005FC1}"/>
              </a:ext>
            </a:extLst>
          </p:cNvPr>
          <p:cNvSpPr txBox="1">
            <a:spLocks/>
          </p:cNvSpPr>
          <p:nvPr/>
        </p:nvSpPr>
        <p:spPr>
          <a:xfrm>
            <a:off x="5528755" y="8752320"/>
            <a:ext cx="1390703" cy="249324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en-US" sz="1300" b="1" dirty="0">
                <a:solidFill>
                  <a:srgbClr val="404040"/>
                </a:solidFill>
              </a:rPr>
              <a:t>Examples developed by Climate Champions project you find in Annex 2.</a:t>
            </a:r>
          </a:p>
        </p:txBody>
      </p:sp>
      <p:grpSp>
        <p:nvGrpSpPr>
          <p:cNvPr id="43" name="Group 42">
            <a:extLst>
              <a:ext uri="{FF2B5EF4-FFF2-40B4-BE49-F238E27FC236}">
                <a16:creationId xmlns:a16="http://schemas.microsoft.com/office/drawing/2014/main" id="{BD80E6C1-880A-846A-0DC4-66B1CAC880D8}"/>
              </a:ext>
            </a:extLst>
          </p:cNvPr>
          <p:cNvGrpSpPr/>
          <p:nvPr/>
        </p:nvGrpSpPr>
        <p:grpSpPr>
          <a:xfrm>
            <a:off x="5795823" y="7296827"/>
            <a:ext cx="1254305" cy="1254089"/>
            <a:chOff x="3258209" y="1217581"/>
            <a:chExt cx="4712093" cy="4711281"/>
          </a:xfrm>
          <a:solidFill>
            <a:srgbClr val="404040"/>
          </a:solidFill>
        </p:grpSpPr>
        <p:sp>
          <p:nvSpPr>
            <p:cNvPr id="44" name="Freeform 43">
              <a:extLst>
                <a:ext uri="{FF2B5EF4-FFF2-40B4-BE49-F238E27FC236}">
                  <a16:creationId xmlns:a16="http://schemas.microsoft.com/office/drawing/2014/main" id="{6576DBA8-D30A-7BAB-6171-25A7C7E1DAA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0A63D4AD-E36B-53FB-8598-AAD60247EF9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6" name="Group 45">
              <a:extLst>
                <a:ext uri="{FF2B5EF4-FFF2-40B4-BE49-F238E27FC236}">
                  <a16:creationId xmlns:a16="http://schemas.microsoft.com/office/drawing/2014/main" id="{233F383C-CCB9-9B54-1A85-0621FBF592CE}"/>
                </a:ext>
              </a:extLst>
            </p:cNvPr>
            <p:cNvGrpSpPr/>
            <p:nvPr/>
          </p:nvGrpSpPr>
          <p:grpSpPr>
            <a:xfrm>
              <a:off x="3258209" y="1217581"/>
              <a:ext cx="4712093" cy="4711281"/>
              <a:chOff x="3258209" y="1217581"/>
              <a:chExt cx="4712093" cy="4711281"/>
            </a:xfrm>
            <a:grpFill/>
          </p:grpSpPr>
          <p:sp>
            <p:nvSpPr>
              <p:cNvPr id="47" name="Freeform 46">
                <a:extLst>
                  <a:ext uri="{FF2B5EF4-FFF2-40B4-BE49-F238E27FC236}">
                    <a16:creationId xmlns:a16="http://schemas.microsoft.com/office/drawing/2014/main" id="{C4B46973-9162-2096-0020-1AC3456FD69B}"/>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DAD41C09-C395-CD83-FA30-E577FCE240B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E60A5745-F461-F0C5-A1C5-44DAB504E49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308EB21B-E90B-9645-1C14-21A84A94475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D3C3B4C0-1A57-DCF7-E551-74319EABB6FC}"/>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74938D53-6D3C-EED9-D704-962FA8E32B66}"/>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1A3A906-0D97-E2F7-820D-18058A11EAC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1F0CA760-796E-F3F5-1DBC-0E91D65584E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E9E1A14C-A881-3A92-B51D-158377B1391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11DADD39-7FF8-FB05-EB48-EA9BB584BE5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1CCD1745-E65B-17DF-684B-D4B9850F281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E819D2EB-AE4E-87C3-E603-767A644B06B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6F414D2E-EF6A-AA1B-41CE-6433877E1C9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D7A5DBDE-FF5C-3EBB-A56A-D9D28C019C33}"/>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65105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CA64604-7980-EEBB-1101-05FA48DB5D19}"/>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rot="16200000">
            <a:off x="-3175" y="3859213"/>
            <a:ext cx="5732463" cy="4370387"/>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25</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09</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1668736" y="4313409"/>
            <a:ext cx="465103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1849780" y="4455328"/>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IDENTIFYING ASSUMPTIONS</a:t>
            </a:r>
          </a:p>
        </p:txBody>
      </p:sp>
      <p:sp>
        <p:nvSpPr>
          <p:cNvPr id="17" name="Rectangle 16">
            <a:extLst>
              <a:ext uri="{FF2B5EF4-FFF2-40B4-BE49-F238E27FC236}">
                <a16:creationId xmlns:a16="http://schemas.microsoft.com/office/drawing/2014/main" id="{65DFCAC4-F56A-E1E9-33FF-C843F6F8F3B3}"/>
              </a:ext>
            </a:extLst>
          </p:cNvPr>
          <p:cNvSpPr/>
          <p:nvPr/>
        </p:nvSpPr>
        <p:spPr>
          <a:xfrm>
            <a:off x="1668737" y="5157419"/>
            <a:ext cx="2292904"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0" name="TextBox 19">
            <a:extLst>
              <a:ext uri="{FF2B5EF4-FFF2-40B4-BE49-F238E27FC236}">
                <a16:creationId xmlns:a16="http://schemas.microsoft.com/office/drawing/2014/main" id="{F6EBB49A-479E-CBAC-DD43-437DED2AA9CC}"/>
              </a:ext>
            </a:extLst>
          </p:cNvPr>
          <p:cNvSpPr txBox="1"/>
          <p:nvPr/>
        </p:nvSpPr>
        <p:spPr>
          <a:xfrm>
            <a:off x="1849780" y="5299338"/>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BARRIERS</a:t>
            </a:r>
          </a:p>
        </p:txBody>
      </p:sp>
    </p:spTree>
    <p:extLst>
      <p:ext uri="{BB962C8B-B14F-4D97-AF65-F5344CB8AC3E}">
        <p14:creationId xmlns:p14="http://schemas.microsoft.com/office/powerpoint/2010/main" val="353406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5">
            <a:extLst>
              <a:ext uri="{FF2B5EF4-FFF2-40B4-BE49-F238E27FC236}">
                <a16:creationId xmlns:a16="http://schemas.microsoft.com/office/drawing/2014/main" id="{B2F80E9D-C210-6940-1168-8E548693DD8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326"/>
          <a:stretch/>
        </p:blipFill>
        <p:spPr>
          <a:xfrm rot="16200000">
            <a:off x="727235" y="-151246"/>
            <a:ext cx="2658806" cy="4212017"/>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09</a:t>
            </a:r>
          </a:p>
        </p:txBody>
      </p:sp>
      <p:grpSp>
        <p:nvGrpSpPr>
          <p:cNvPr id="77" name="Graphic 2">
            <a:extLst>
              <a:ext uri="{FF2B5EF4-FFF2-40B4-BE49-F238E27FC236}">
                <a16:creationId xmlns:a16="http://schemas.microsoft.com/office/drawing/2014/main" id="{0224666B-5238-1145-7DF3-3400F730D2B1}"/>
              </a:ext>
            </a:extLst>
          </p:cNvPr>
          <p:cNvGrpSpPr/>
          <p:nvPr/>
        </p:nvGrpSpPr>
        <p:grpSpPr>
          <a:xfrm rot="5400000">
            <a:off x="5340797" y="2244049"/>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4" y="3420480"/>
            <a:ext cx="5664594" cy="1373160"/>
          </a:xfrm>
          <a:prstGeom prst="rect">
            <a:avLst/>
          </a:prstGeom>
        </p:spPr>
        <p:txBody>
          <a:bodyPr/>
          <a:lstStyle/>
          <a:p>
            <a:r>
              <a:rPr lang="en-US" sz="1600" b="0" i="1" dirty="0"/>
              <a:t>The assumptions we make (just about everything we do) are influenced by our personal values, professional experience, the evidence we are presented (Vogel 2012), our cultural background and many other factors.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4536350"/>
            <a:ext cx="6013565" cy="2915854"/>
          </a:xfrm>
          <a:prstGeom prst="rect">
            <a:avLst/>
          </a:prstGeom>
        </p:spPr>
        <p:txBody>
          <a:bodyPr lIns="91440" tIns="45720" rIns="91440" bIns="45720" numCol="2" spcCol="216000" anchor="t">
            <a:normAutofit/>
          </a:bodyPr>
          <a:lstStyle/>
          <a:p>
            <a:r>
              <a:rPr lang="en-US" dirty="0"/>
              <a:t>The assumptions we make (just about everything we do) are influenced by our personal values, professional experience, the evidence we are presented (Vogel 2012), our cultural background and many other factors. It may not be immediately evident, but the pathway of change, interventions and indicators that you will develop will be shaped by assumptions about how change happens, and what and who in your group are important in affecting change. So, what has this got to do with designing a good Climate Change Community Champions project? If the assumptions we make about how outcomes will be achieved are wrong, then they become unstable steps on our pathway of change, just as if a road was blocked, we might find it impossible to reach our destination. Assumptions are time sensitive; we can’t know how circumstances may or may not change in the future so we have to make some realistic assumptions about what we think will happen, ideally backed up with evidence to justify them.</a:t>
            </a:r>
          </a:p>
          <a:p>
            <a:r>
              <a:rPr lang="en-US" dirty="0"/>
              <a:t>By clearly identifying your assumptions it is possible to test and monitor them. We might assume an intervention which worked on one island will work in another, but by testing this assumption with community leaders in the design phase project we may find that the activity is culturally appropriate in one place but not in another. As well as assumptions, it is also useful to list the barriers that you feel you will face in achieving each objective. This may lead to you revisiting and adjusting the proposed interventions.</a:t>
            </a:r>
          </a:p>
          <a:p>
            <a:endParaRPr lang="en-US" dirty="0"/>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26</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371506" y="1177957"/>
            <a:ext cx="461480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483482" y="1271764"/>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IDENTIFYING ASSUMPTIONS</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Rectangle 8">
            <a:extLst>
              <a:ext uri="{FF2B5EF4-FFF2-40B4-BE49-F238E27FC236}">
                <a16:creationId xmlns:a16="http://schemas.microsoft.com/office/drawing/2014/main" id="{DA20E768-99EE-5B33-64E9-C232284D7CCE}"/>
              </a:ext>
            </a:extLst>
          </p:cNvPr>
          <p:cNvSpPr/>
          <p:nvPr/>
        </p:nvSpPr>
        <p:spPr>
          <a:xfrm>
            <a:off x="369954" y="1893414"/>
            <a:ext cx="2119601"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E279AE40-9778-B66F-F07E-B563E87FD765}"/>
              </a:ext>
            </a:extLst>
          </p:cNvPr>
          <p:cNvSpPr txBox="1"/>
          <p:nvPr/>
        </p:nvSpPr>
        <p:spPr>
          <a:xfrm>
            <a:off x="481930" y="1987221"/>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BARRIERS</a:t>
            </a:r>
          </a:p>
        </p:txBody>
      </p:sp>
      <p:sp>
        <p:nvSpPr>
          <p:cNvPr id="25" name="Rectangle 24">
            <a:extLst>
              <a:ext uri="{FF2B5EF4-FFF2-40B4-BE49-F238E27FC236}">
                <a16:creationId xmlns:a16="http://schemas.microsoft.com/office/drawing/2014/main" id="{130B5887-1DF8-581A-BAD8-7C51BA7E9A54}"/>
              </a:ext>
            </a:extLst>
          </p:cNvPr>
          <p:cNvSpPr/>
          <p:nvPr/>
        </p:nvSpPr>
        <p:spPr>
          <a:xfrm>
            <a:off x="761746" y="7657632"/>
            <a:ext cx="6085038" cy="2326340"/>
          </a:xfrm>
          <a:prstGeom prst="rect">
            <a:avLst/>
          </a:prstGeom>
          <a:noFill/>
          <a:ln>
            <a:solidFill>
              <a:srgbClr val="354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1">
            <a:extLst>
              <a:ext uri="{FF2B5EF4-FFF2-40B4-BE49-F238E27FC236}">
                <a16:creationId xmlns:a16="http://schemas.microsoft.com/office/drawing/2014/main" id="{8A4B3E3B-DB83-60F4-2BB4-42AA686DB3FD}"/>
              </a:ext>
            </a:extLst>
          </p:cNvPr>
          <p:cNvSpPr txBox="1">
            <a:spLocks/>
          </p:cNvSpPr>
          <p:nvPr/>
        </p:nvSpPr>
        <p:spPr>
          <a:xfrm>
            <a:off x="1037686" y="8218582"/>
            <a:ext cx="5760243" cy="698984"/>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en-US" sz="1600" b="0" i="1" dirty="0">
                <a:solidFill>
                  <a:srgbClr val="404040"/>
                </a:solidFill>
              </a:rPr>
              <a:t>“Every </a:t>
            </a:r>
            <a:r>
              <a:rPr lang="en-US" sz="1600" b="0" i="1" dirty="0" err="1">
                <a:solidFill>
                  <a:srgbClr val="404040"/>
                </a:solidFill>
              </a:rPr>
              <a:t>programme</a:t>
            </a:r>
            <a:r>
              <a:rPr lang="en-US" sz="1600" b="0" i="1" dirty="0">
                <a:solidFill>
                  <a:srgbClr val="404040"/>
                </a:solidFill>
              </a:rPr>
              <a:t> is packed with beliefs, assumptions and hypotheses about how change happens – about the way humans work, or </a:t>
            </a:r>
            <a:r>
              <a:rPr lang="en-US" sz="1600" b="0" i="1" dirty="0" err="1">
                <a:solidFill>
                  <a:srgbClr val="404040"/>
                </a:solidFill>
              </a:rPr>
              <a:t>organisations</a:t>
            </a:r>
            <a:r>
              <a:rPr lang="en-US" sz="1600" b="0" i="1" dirty="0">
                <a:solidFill>
                  <a:srgbClr val="404040"/>
                </a:solidFill>
              </a:rPr>
              <a:t>, or political systems, or ecosystems. Theory of change is about articulating these many underlying assumptions about how change will happen in a </a:t>
            </a:r>
            <a:r>
              <a:rPr lang="en-US" sz="1600" b="0" i="1" dirty="0" err="1">
                <a:solidFill>
                  <a:srgbClr val="404040"/>
                </a:solidFill>
              </a:rPr>
              <a:t>programme</a:t>
            </a:r>
            <a:r>
              <a:rPr lang="en-US" sz="1600" b="0" i="1" dirty="0">
                <a:solidFill>
                  <a:srgbClr val="404040"/>
                </a:solidFill>
              </a:rPr>
              <a:t>.”</a:t>
            </a:r>
          </a:p>
          <a:p>
            <a:pPr>
              <a:lnSpc>
                <a:spcPts val="1260"/>
              </a:lnSpc>
              <a:spcBef>
                <a:spcPts val="0"/>
              </a:spcBef>
            </a:pPr>
            <a:endParaRPr lang="en-US" sz="800" dirty="0"/>
          </a:p>
          <a:p>
            <a:pPr>
              <a:lnSpc>
                <a:spcPts val="1860"/>
              </a:lnSpc>
              <a:spcBef>
                <a:spcPts val="0"/>
              </a:spcBef>
            </a:pPr>
            <a:r>
              <a:rPr lang="en-US" sz="1600" dirty="0"/>
              <a:t>Rogers (2008)</a:t>
            </a:r>
          </a:p>
        </p:txBody>
      </p:sp>
      <p:grpSp>
        <p:nvGrpSpPr>
          <p:cNvPr id="27" name="Group 26">
            <a:extLst>
              <a:ext uri="{FF2B5EF4-FFF2-40B4-BE49-F238E27FC236}">
                <a16:creationId xmlns:a16="http://schemas.microsoft.com/office/drawing/2014/main" id="{F7E182F3-4804-E941-BAD7-2515020BC0F6}"/>
              </a:ext>
            </a:extLst>
          </p:cNvPr>
          <p:cNvGrpSpPr/>
          <p:nvPr/>
        </p:nvGrpSpPr>
        <p:grpSpPr>
          <a:xfrm>
            <a:off x="1037686" y="7520653"/>
            <a:ext cx="5076289" cy="425302"/>
            <a:chOff x="1237926" y="8026842"/>
            <a:chExt cx="5076289" cy="425302"/>
          </a:xfrm>
        </p:grpSpPr>
        <p:sp>
          <p:nvSpPr>
            <p:cNvPr id="28" name="Rectangle 27">
              <a:extLst>
                <a:ext uri="{FF2B5EF4-FFF2-40B4-BE49-F238E27FC236}">
                  <a16:creationId xmlns:a16="http://schemas.microsoft.com/office/drawing/2014/main" id="{19A0677F-B3F0-D140-275B-19E1D1263321}"/>
                </a:ext>
              </a:extLst>
            </p:cNvPr>
            <p:cNvSpPr/>
            <p:nvPr/>
          </p:nvSpPr>
          <p:spPr>
            <a:xfrm>
              <a:off x="1237927" y="8026842"/>
              <a:ext cx="1527670" cy="4253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B9777477-2626-3E02-C1AE-D2D7631FD24C}"/>
                </a:ext>
              </a:extLst>
            </p:cNvPr>
            <p:cNvSpPr txBox="1">
              <a:spLocks/>
            </p:cNvSpPr>
            <p:nvPr/>
          </p:nvSpPr>
          <p:spPr>
            <a:xfrm>
              <a:off x="1237926" y="8160744"/>
              <a:ext cx="5076289" cy="29140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600" b="1" dirty="0">
                  <a:solidFill>
                    <a:schemeClr val="bg1"/>
                  </a:solidFill>
                </a:rPr>
                <a:t> ASSUMPTIONS </a:t>
              </a:r>
            </a:p>
          </p:txBody>
        </p:sp>
      </p:grpSp>
      <p:sp>
        <p:nvSpPr>
          <p:cNvPr id="30" name="Rectangle 29">
            <a:extLst>
              <a:ext uri="{FF2B5EF4-FFF2-40B4-BE49-F238E27FC236}">
                <a16:creationId xmlns:a16="http://schemas.microsoft.com/office/drawing/2014/main" id="{16430455-5569-4C1A-AE85-44804C2A7FD6}"/>
              </a:ext>
            </a:extLst>
          </p:cNvPr>
          <p:cNvSpPr/>
          <p:nvPr/>
        </p:nvSpPr>
        <p:spPr>
          <a:xfrm rot="16200000">
            <a:off x="5510029" y="6906109"/>
            <a:ext cx="328885" cy="1695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2527484-C02D-C58D-E880-CC9104B55479}"/>
              </a:ext>
            </a:extLst>
          </p:cNvPr>
          <p:cNvGrpSpPr/>
          <p:nvPr/>
        </p:nvGrpSpPr>
        <p:grpSpPr>
          <a:xfrm>
            <a:off x="4999086" y="7150293"/>
            <a:ext cx="1513659" cy="1101969"/>
            <a:chOff x="3400450" y="986392"/>
            <a:chExt cx="1487826" cy="1083162"/>
          </a:xfrm>
          <a:solidFill>
            <a:srgbClr val="262626"/>
          </a:solidFill>
        </p:grpSpPr>
        <p:sp>
          <p:nvSpPr>
            <p:cNvPr id="32" name="Freeform 31">
              <a:extLst>
                <a:ext uri="{FF2B5EF4-FFF2-40B4-BE49-F238E27FC236}">
                  <a16:creationId xmlns:a16="http://schemas.microsoft.com/office/drawing/2014/main" id="{82B2A8C8-B334-5618-B40E-5C2B9C4D273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DB4C8D1-98E7-ACFA-4546-7542AD2BDDE9}"/>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3053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618415"/>
          </a:xfrm>
          <a:prstGeom prst="rect">
            <a:avLst/>
          </a:prstGeom>
          <a:blipFill>
            <a:blip r:embed="rId2" cstate="print">
              <a:extLst>
                <a:ext uri="{28A0092B-C50C-407E-A947-70E740481C1C}">
                  <a14:useLocalDpi xmlns:a14="http://schemas.microsoft.com/office/drawing/2010/main"/>
                </a:ext>
              </a:extLst>
            </a:blip>
            <a:srcRect/>
            <a:stretch>
              <a:fillRect l="16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25622" y="2866366"/>
            <a:ext cx="6409460" cy="198074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51553" y="3524640"/>
            <a:ext cx="4281342" cy="1390463"/>
          </a:xfrm>
        </p:spPr>
        <p:txBody>
          <a:bodyPr/>
          <a:lstStyle/>
          <a:p>
            <a:pPr>
              <a:lnSpc>
                <a:spcPct val="100000"/>
              </a:lnSpc>
            </a:pPr>
            <a:r>
              <a:rPr lang="en-US" sz="2000" dirty="0"/>
              <a:t>Underline assumptions about how desired change will happen in your example, list possible barriers</a:t>
            </a:r>
          </a:p>
          <a:p>
            <a:pPr>
              <a:lnSpc>
                <a:spcPct val="100000"/>
              </a:lnSpc>
            </a:pP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1553" y="2641487"/>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7</a:t>
            </a:r>
            <a:endParaRPr lang="en-US" sz="2400" b="1" dirty="0">
              <a:solidFill>
                <a:srgbClr val="EB7339"/>
              </a:solidFill>
            </a:endParaRPr>
          </a:p>
        </p:txBody>
      </p:sp>
      <p:grpSp>
        <p:nvGrpSpPr>
          <p:cNvPr id="9" name="Group 8">
            <a:extLst>
              <a:ext uri="{FF2B5EF4-FFF2-40B4-BE49-F238E27FC236}">
                <a16:creationId xmlns:a16="http://schemas.microsoft.com/office/drawing/2014/main" id="{F7D5A204-6349-D5F1-FA52-ADCED328D8ED}"/>
              </a:ext>
            </a:extLst>
          </p:cNvPr>
          <p:cNvGrpSpPr/>
          <p:nvPr/>
        </p:nvGrpSpPr>
        <p:grpSpPr>
          <a:xfrm>
            <a:off x="5571456" y="7019051"/>
            <a:ext cx="1254305" cy="1254089"/>
            <a:chOff x="3258209" y="1217581"/>
            <a:chExt cx="4712093" cy="4711281"/>
          </a:xfrm>
          <a:solidFill>
            <a:srgbClr val="404040"/>
          </a:solidFill>
        </p:grpSpPr>
        <p:sp>
          <p:nvSpPr>
            <p:cNvPr id="10" name="Freeform 9">
              <a:extLst>
                <a:ext uri="{FF2B5EF4-FFF2-40B4-BE49-F238E27FC236}">
                  <a16:creationId xmlns:a16="http://schemas.microsoft.com/office/drawing/2014/main" id="{9D309C4C-D8A1-47F1-A55F-46168C786AD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D214BE-1390-BC48-DE0A-54725C9F649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5840BF24-F005-C487-179C-594967DD0724}"/>
                </a:ext>
              </a:extLst>
            </p:cNvPr>
            <p:cNvGrpSpPr/>
            <p:nvPr/>
          </p:nvGrpSpPr>
          <p:grpSpPr>
            <a:xfrm>
              <a:off x="3258209" y="1217581"/>
              <a:ext cx="4712093" cy="4711281"/>
              <a:chOff x="3258209" y="1217581"/>
              <a:chExt cx="4712093" cy="4711281"/>
            </a:xfrm>
            <a:grpFill/>
          </p:grpSpPr>
          <p:sp>
            <p:nvSpPr>
              <p:cNvPr id="13" name="Freeform 12">
                <a:extLst>
                  <a:ext uri="{FF2B5EF4-FFF2-40B4-BE49-F238E27FC236}">
                    <a16:creationId xmlns:a16="http://schemas.microsoft.com/office/drawing/2014/main" id="{C0A22799-DE50-850A-9376-686BE9218D06}"/>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0BAA2759-FE57-E6AD-D1D4-59253107A18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46D62D0C-6A82-04F3-C2EA-1B6C6580EE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BD42F4B-CB5D-EBB0-452F-FB1ED76FC8F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208206C3-CB8B-BC06-F034-EACCFC6CF5C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2F526FAA-1182-314E-B44F-4C298439B3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5FB3FC6-B713-7D0A-0DD9-902C4242247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A9AD6ACB-28C1-2B51-0A03-2C0EEF58EA5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6B0E38C0-935A-0EF6-EB9F-1A8E9420908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243F94B-90BB-E643-B3EB-B1C3D0899F50}"/>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1EA8F8C-EC67-6533-F8D7-7994A5EEA0A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E30DEF8F-7F50-1DC7-5EF6-56E73D175B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93CB1B23-0778-F65C-DEE7-B1C71009847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5E9A9E9A-9091-4F81-0F0F-C7DF0DC04ED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1251554" y="5209175"/>
            <a:ext cx="3784837" cy="483511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dirty="0">
                <a:solidFill>
                  <a:srgbClr val="404040"/>
                </a:solidFill>
              </a:rPr>
              <a:t>For example,  we may assume that local communities recognise the importance of mangroves as a form of ecosystem-based adaptation because they have valued a previous mangrove restoration project nearby. However, if there is an unexpected economic shock, the same community may begin to destroy the mangrove for firewood. </a:t>
            </a:r>
          </a:p>
          <a:p>
            <a:pPr>
              <a:lnSpc>
                <a:spcPct val="100000"/>
              </a:lnSpc>
            </a:pPr>
            <a:endParaRPr lang="en-US" dirty="0">
              <a:solidFill>
                <a:srgbClr val="404040"/>
              </a:solidFill>
            </a:endParaRPr>
          </a:p>
          <a:p>
            <a:pPr>
              <a:lnSpc>
                <a:spcPct val="100000"/>
              </a:lnSpc>
            </a:pPr>
            <a:r>
              <a:rPr lang="en-US" dirty="0">
                <a:solidFill>
                  <a:srgbClr val="404040"/>
                </a:solidFill>
              </a:rPr>
              <a:t>If we are monitoring the assumptions we have made during the course of the project, we can spot where and when the assumptions are no longer valid. With this monitoring information, it may be possible to introduce activities to remediate problems within or outside of the project scope.</a:t>
            </a:r>
          </a:p>
          <a:p>
            <a:pPr>
              <a:lnSpc>
                <a:spcPct val="100000"/>
              </a:lnSpc>
            </a:pPr>
            <a:r>
              <a:rPr lang="en-US" dirty="0">
                <a:solidFill>
                  <a:srgbClr val="404040"/>
                </a:solidFill>
              </a:rPr>
              <a:t> </a:t>
            </a:r>
          </a:p>
          <a:p>
            <a:pPr>
              <a:lnSpc>
                <a:spcPct val="100000"/>
              </a:lnSpc>
            </a:pPr>
            <a:r>
              <a:rPr lang="en-US" dirty="0">
                <a:solidFill>
                  <a:srgbClr val="404040"/>
                </a:solidFill>
              </a:rPr>
              <a:t>For example, we could increase economic diversification activities within the existing project or work with another project to improve the short-term economic situation for local people. </a:t>
            </a:r>
          </a:p>
          <a:p>
            <a:pPr>
              <a:lnSpc>
                <a:spcPct val="100000"/>
              </a:lnSpc>
            </a:pPr>
            <a:endParaRPr lang="en-US" dirty="0">
              <a:solidFill>
                <a:srgbClr val="404040"/>
              </a:solidFill>
            </a:endParaRPr>
          </a:p>
          <a:p>
            <a:pPr>
              <a:lnSpc>
                <a:spcPct val="100000"/>
              </a:lnSpc>
            </a:pPr>
            <a:r>
              <a:rPr lang="en-US" dirty="0">
                <a:solidFill>
                  <a:srgbClr val="404040"/>
                </a:solidFill>
              </a:rPr>
              <a:t>In turn, the evaluation of the project should highlight that, in this case, it cannot be assumed that communities will continue to value the longer-term ecosystems services created by mangrove restoration if they face greater short-term economic hardship scope.</a:t>
            </a:r>
          </a:p>
          <a:p>
            <a:pPr>
              <a:lnSpc>
                <a:spcPct val="100000"/>
              </a:lnSpc>
            </a:pPr>
            <a:endParaRPr lang="en-US" sz="1300" b="1" dirty="0">
              <a:solidFill>
                <a:srgbClr val="404040"/>
              </a:solidFill>
            </a:endParaRP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a16="http://schemas.microsoft.com/office/drawing/2014/main" id="{B548BBC2-F5BF-0777-9852-D58CB6A836D2}"/>
              </a:ext>
            </a:extLst>
          </p:cNvPr>
          <p:cNvSpPr txBox="1">
            <a:spLocks/>
          </p:cNvSpPr>
          <p:nvPr/>
        </p:nvSpPr>
        <p:spPr>
          <a:xfrm>
            <a:off x="5297854" y="8584933"/>
            <a:ext cx="1390703" cy="249324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en-US" sz="1300" b="1" dirty="0">
                <a:solidFill>
                  <a:srgbClr val="404040"/>
                </a:solidFill>
              </a:rPr>
              <a:t>Examples developed by Climate Champions project you find in Annex 2.</a:t>
            </a:r>
          </a:p>
        </p:txBody>
      </p:sp>
    </p:spTree>
    <p:extLst>
      <p:ext uri="{BB962C8B-B14F-4D97-AF65-F5344CB8AC3E}">
        <p14:creationId xmlns:p14="http://schemas.microsoft.com/office/powerpoint/2010/main" val="1833531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898C655-E555-3CBC-63B6-69BB4D13F996}"/>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rot="5400000">
            <a:off x="-3175" y="3859213"/>
            <a:ext cx="5732463" cy="4370387"/>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28</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10</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709991" y="6092292"/>
            <a:ext cx="3764501"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891035" y="6234211"/>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IDENTIFY INDICATORS</a:t>
            </a:r>
          </a:p>
        </p:txBody>
      </p:sp>
      <p:sp>
        <p:nvSpPr>
          <p:cNvPr id="17" name="Rectangle 16">
            <a:extLst>
              <a:ext uri="{FF2B5EF4-FFF2-40B4-BE49-F238E27FC236}">
                <a16:creationId xmlns:a16="http://schemas.microsoft.com/office/drawing/2014/main" id="{65DFCAC4-F56A-E1E9-33FF-C843F6F8F3B3}"/>
              </a:ext>
            </a:extLst>
          </p:cNvPr>
          <p:cNvSpPr/>
          <p:nvPr/>
        </p:nvSpPr>
        <p:spPr>
          <a:xfrm>
            <a:off x="2709991" y="6936302"/>
            <a:ext cx="282883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0" name="TextBox 19">
            <a:extLst>
              <a:ext uri="{FF2B5EF4-FFF2-40B4-BE49-F238E27FC236}">
                <a16:creationId xmlns:a16="http://schemas.microsoft.com/office/drawing/2014/main" id="{F6EBB49A-479E-CBAC-DD43-437DED2AA9CC}"/>
              </a:ext>
            </a:extLst>
          </p:cNvPr>
          <p:cNvSpPr txBox="1"/>
          <p:nvPr/>
        </p:nvSpPr>
        <p:spPr>
          <a:xfrm>
            <a:off x="2891035" y="7078221"/>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THRESHOLDS </a:t>
            </a:r>
          </a:p>
        </p:txBody>
      </p:sp>
    </p:spTree>
    <p:extLst>
      <p:ext uri="{BB962C8B-B14F-4D97-AF65-F5344CB8AC3E}">
        <p14:creationId xmlns:p14="http://schemas.microsoft.com/office/powerpoint/2010/main" val="139459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12">
            <a:extLst>
              <a:ext uri="{FF2B5EF4-FFF2-40B4-BE49-F238E27FC236}">
                <a16:creationId xmlns:a16="http://schemas.microsoft.com/office/drawing/2014/main" id="{352380FD-975C-9A98-8BE9-4BA8171956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flipH="1">
            <a:off x="4141657" y="-216336"/>
            <a:ext cx="2658808" cy="42120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5" y="3420480"/>
            <a:ext cx="5669598" cy="1373160"/>
          </a:xfrm>
          <a:prstGeom prst="rect">
            <a:avLst/>
          </a:prstGeom>
        </p:spPr>
        <p:txBody>
          <a:bodyPr/>
          <a:lstStyle/>
          <a:p>
            <a:r>
              <a:rPr lang="en-US" sz="1600" b="0" i="1" dirty="0"/>
              <a:t>ToC is a valuable tool for monitoring and evaluation (M&amp;E) of climate change adaptation as its inherent flexibility is well suited to long-term issues where uncertainties need to be acknowledged.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61745" y="4280476"/>
            <a:ext cx="6013565" cy="2388715"/>
          </a:xfrm>
          <a:prstGeom prst="rect">
            <a:avLst/>
          </a:prstGeom>
        </p:spPr>
        <p:txBody>
          <a:bodyPr lIns="91440" tIns="45720" rIns="91440" bIns="45720" numCol="2" spcCol="216000" anchor="t">
            <a:normAutofit/>
          </a:bodyPr>
          <a:lstStyle/>
          <a:p>
            <a:pPr>
              <a:lnSpc>
                <a:spcPts val="1120"/>
              </a:lnSpc>
            </a:pPr>
            <a:r>
              <a:rPr lang="en-US" dirty="0"/>
              <a:t>The overt recognition of underlying assumptions enables learning to be </a:t>
            </a:r>
            <a:r>
              <a:rPr lang="en-US" dirty="0" err="1"/>
              <a:t>prioritised</a:t>
            </a:r>
            <a:r>
              <a:rPr lang="en-US" dirty="0"/>
              <a:t>; it can help us to ask “what works, in which contexts and why?” This is especially important for climate change, where we are still learning what effective adaptation looks like. Too often, conventional project monitoring and evaluation (M&amp;E) leads us towards questions such as “have we done what we said we would do?” which focuses strongly on accountability and can limit learning that might benefit future adaptation efforts.  When considering M&amp;E, it is important to remember that factors outside of a given project can contribute to the success (or not) of a project or </a:t>
            </a:r>
            <a:r>
              <a:rPr lang="en-US" dirty="0" err="1"/>
              <a:t>programme</a:t>
            </a:r>
            <a:r>
              <a:rPr lang="en-US" dirty="0"/>
              <a:t>. These should be considered when examining barriers.</a:t>
            </a:r>
            <a:endParaRPr lang="en-US" dirty="0">
              <a:ea typeface="Calibri" panose="020F0502020204030204"/>
              <a:cs typeface="Calibri" panose="020F0502020204030204"/>
            </a:endParaRPr>
          </a:p>
          <a:p>
            <a:pPr>
              <a:lnSpc>
                <a:spcPts val="1120"/>
              </a:lnSpc>
            </a:pPr>
            <a:r>
              <a:rPr lang="en-US" dirty="0"/>
              <a:t>Working in groups is the best way to identify </a:t>
            </a:r>
            <a:r>
              <a:rPr lang="en-US" b="1" dirty="0"/>
              <a:t>indicators</a:t>
            </a:r>
            <a:r>
              <a:rPr lang="en-US" dirty="0"/>
              <a:t> that demonstrate progress towards a specific a precondition/outcome or progress along a pathway of change. It should also be possible to identify thresholds. </a:t>
            </a:r>
            <a:r>
              <a:rPr lang="en-US" b="1" dirty="0"/>
              <a:t>Thresholds</a:t>
            </a:r>
            <a:r>
              <a:rPr lang="en-US" dirty="0"/>
              <a:t> are slightly different from indicators in that  they identify the point at which an outcome is met. It is important to remember that ToC thresholds may be beyond the scope of what a single programme can achieve, whereas log frame result targets should be realistically within the reach of a project. Both indicators and thresholds will need to be discussed within your group as they are subjective.</a:t>
            </a:r>
            <a:endParaRPr lang="en-US" dirty="0">
              <a:ea typeface="Calibri"/>
              <a:cs typeface="Calibri"/>
            </a:endParaRP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29</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10</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0" y="1202082"/>
            <a:ext cx="3662291"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6" y="1295889"/>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IDENTIFY INDICATORS</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Rectangle 8">
            <a:extLst>
              <a:ext uri="{FF2B5EF4-FFF2-40B4-BE49-F238E27FC236}">
                <a16:creationId xmlns:a16="http://schemas.microsoft.com/office/drawing/2014/main" id="{DA20E768-99EE-5B33-64E9-C232284D7CCE}"/>
              </a:ext>
            </a:extLst>
          </p:cNvPr>
          <p:cNvSpPr/>
          <p:nvPr/>
        </p:nvSpPr>
        <p:spPr>
          <a:xfrm>
            <a:off x="2534938" y="1917539"/>
            <a:ext cx="267501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E279AE40-9778-B66F-F07E-B563E87FD765}"/>
              </a:ext>
            </a:extLst>
          </p:cNvPr>
          <p:cNvSpPr txBox="1"/>
          <p:nvPr/>
        </p:nvSpPr>
        <p:spPr>
          <a:xfrm>
            <a:off x="2646914" y="2011346"/>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THRESHOLDS </a:t>
            </a:r>
          </a:p>
        </p:txBody>
      </p:sp>
      <p:sp>
        <p:nvSpPr>
          <p:cNvPr id="20" name="Rectangle 19">
            <a:extLst>
              <a:ext uri="{FF2B5EF4-FFF2-40B4-BE49-F238E27FC236}">
                <a16:creationId xmlns:a16="http://schemas.microsoft.com/office/drawing/2014/main" id="{BFE77F07-A6AD-1F7A-A4AA-0AE6AFC63E4D}"/>
              </a:ext>
            </a:extLst>
          </p:cNvPr>
          <p:cNvSpPr/>
          <p:nvPr/>
        </p:nvSpPr>
        <p:spPr>
          <a:xfrm>
            <a:off x="-31337" y="6876769"/>
            <a:ext cx="6485300" cy="122123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1" name="Text Placeholder 5">
            <a:extLst>
              <a:ext uri="{FF2B5EF4-FFF2-40B4-BE49-F238E27FC236}">
                <a16:creationId xmlns:a16="http://schemas.microsoft.com/office/drawing/2014/main" id="{979CC4C1-AAA6-3748-4286-6DF6BF9DA2D0}"/>
              </a:ext>
            </a:extLst>
          </p:cNvPr>
          <p:cNvSpPr txBox="1">
            <a:spLocks/>
          </p:cNvSpPr>
          <p:nvPr/>
        </p:nvSpPr>
        <p:spPr>
          <a:xfrm>
            <a:off x="695247" y="7070745"/>
            <a:ext cx="5255237" cy="993867"/>
          </a:xfrm>
          <a:prstGeom prst="rect">
            <a:avLst/>
          </a:prstGeom>
        </p:spPr>
        <p:txBody>
          <a:bodyPr lIns="91440" tIns="45720" rIns="91440" bIns="45720"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2100"/>
              </a:lnSpc>
            </a:pPr>
            <a:r>
              <a:rPr lang="en-US" sz="2000" dirty="0">
                <a:latin typeface="Calibri"/>
                <a:ea typeface="Calibri"/>
                <a:cs typeface="Calibri"/>
              </a:rPr>
              <a:t>identify indicators that demonstrate progress towards the outcomes defined for you example and the respective thresholds</a:t>
            </a:r>
            <a:endParaRPr lang="en-US" sz="2000" dirty="0"/>
          </a:p>
        </p:txBody>
      </p:sp>
      <p:sp>
        <p:nvSpPr>
          <p:cNvPr id="22" name="Text Placeholder 5">
            <a:extLst>
              <a:ext uri="{FF2B5EF4-FFF2-40B4-BE49-F238E27FC236}">
                <a16:creationId xmlns:a16="http://schemas.microsoft.com/office/drawing/2014/main" id="{71FBD89A-F29C-6777-A420-317DAC8F18B3}"/>
              </a:ext>
            </a:extLst>
          </p:cNvPr>
          <p:cNvSpPr txBox="1">
            <a:spLocks/>
          </p:cNvSpPr>
          <p:nvPr/>
        </p:nvSpPr>
        <p:spPr>
          <a:xfrm rot="16200000">
            <a:off x="5841782" y="6996083"/>
            <a:ext cx="1079199"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400" b="1" dirty="0">
                <a:solidFill>
                  <a:schemeClr val="bg1"/>
                </a:solidFill>
              </a:rPr>
              <a:t>Task 8</a:t>
            </a:r>
            <a:endParaRPr lang="en-US" sz="2400" b="1" dirty="0">
              <a:solidFill>
                <a:srgbClr val="EB7339"/>
              </a:solidFill>
            </a:endParaRPr>
          </a:p>
        </p:txBody>
      </p:sp>
      <p:sp>
        <p:nvSpPr>
          <p:cNvPr id="23" name="Text Placeholder 5">
            <a:extLst>
              <a:ext uri="{FF2B5EF4-FFF2-40B4-BE49-F238E27FC236}">
                <a16:creationId xmlns:a16="http://schemas.microsoft.com/office/drawing/2014/main" id="{38A10C59-0A5D-77B5-E4D9-15C0C28DCD7C}"/>
              </a:ext>
            </a:extLst>
          </p:cNvPr>
          <p:cNvSpPr txBox="1">
            <a:spLocks/>
          </p:cNvSpPr>
          <p:nvPr/>
        </p:nvSpPr>
        <p:spPr>
          <a:xfrm>
            <a:off x="695247" y="8220650"/>
            <a:ext cx="5047078" cy="1859017"/>
          </a:xfrm>
          <a:prstGeom prst="rect">
            <a:avLst/>
          </a:prstGeom>
        </p:spPr>
        <p:txBody>
          <a:bodyPr lIns="91440" tIns="45720" rIns="91440" bIns="45720"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sz="1300" dirty="0">
                <a:solidFill>
                  <a:srgbClr val="404040"/>
                </a:solidFill>
                <a:latin typeface="Calibri"/>
                <a:ea typeface="Calibri"/>
                <a:cs typeface="Calibri"/>
              </a:rPr>
              <a:t>In coastal resilience example project, if one of our objectives is to “reduce losses from flooding and coastal inundation” should we define success as a) no losses at all (is this realistic?) b) a percentage reduction in losses, if so, by how much and for which farmers? Should we include noneconomic losses such as loss of knowledge or cultural value of land?  Such discussions are closely linked to assumptions that underpin climate adaptation work – we all have different expectations of how change may happen and what success looks like. ToC can help expose and resolve these differences before and during  implementation.</a:t>
            </a:r>
          </a:p>
          <a:p>
            <a:pPr>
              <a:lnSpc>
                <a:spcPct val="100000"/>
              </a:lnSpc>
            </a:pPr>
            <a:endParaRPr lang="en-US" sz="1300" dirty="0">
              <a:solidFill>
                <a:srgbClr val="404040"/>
              </a:solidFill>
            </a:endParaRPr>
          </a:p>
        </p:txBody>
      </p:sp>
      <p:sp>
        <p:nvSpPr>
          <p:cNvPr id="24" name="Text Placeholder 5">
            <a:extLst>
              <a:ext uri="{FF2B5EF4-FFF2-40B4-BE49-F238E27FC236}">
                <a16:creationId xmlns:a16="http://schemas.microsoft.com/office/drawing/2014/main" id="{079653B2-3B51-4289-72DC-E5C26C12F733}"/>
              </a:ext>
            </a:extLst>
          </p:cNvPr>
          <p:cNvSpPr txBox="1">
            <a:spLocks/>
          </p:cNvSpPr>
          <p:nvPr/>
        </p:nvSpPr>
        <p:spPr>
          <a:xfrm>
            <a:off x="5503429" y="8833043"/>
            <a:ext cx="1390703" cy="249324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en-US" sz="1300" b="1" dirty="0">
                <a:solidFill>
                  <a:srgbClr val="404040"/>
                </a:solidFill>
              </a:rPr>
              <a:t>Examples developed by Climate Champions project you find in Annex 2 </a:t>
            </a:r>
          </a:p>
        </p:txBody>
      </p:sp>
    </p:spTree>
    <p:extLst>
      <p:ext uri="{BB962C8B-B14F-4D97-AF65-F5344CB8AC3E}">
        <p14:creationId xmlns:p14="http://schemas.microsoft.com/office/powerpoint/2010/main" val="253860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9E149E7B-EFE1-7833-EBEC-28948BE9FB4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01</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3170466" y="4424006"/>
            <a:ext cx="286715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3351509" y="4565925"/>
            <a:ext cx="3478412"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258518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C481448C-591F-0D74-C794-72080AAFD967}"/>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30</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11</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3074300" y="3723479"/>
            <a:ext cx="267008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3255344" y="3865398"/>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THE DIAGRAM </a:t>
            </a:r>
          </a:p>
        </p:txBody>
      </p:sp>
    </p:spTree>
    <p:extLst>
      <p:ext uri="{BB962C8B-B14F-4D97-AF65-F5344CB8AC3E}">
        <p14:creationId xmlns:p14="http://schemas.microsoft.com/office/powerpoint/2010/main" val="238487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3">
            <a:extLst>
              <a:ext uri="{FF2B5EF4-FFF2-40B4-BE49-F238E27FC236}">
                <a16:creationId xmlns:a16="http://schemas.microsoft.com/office/drawing/2014/main" id="{93805F35-C430-2382-E587-89551811541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337" y="625360"/>
            <a:ext cx="4193984" cy="265814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11</a:t>
            </a:r>
          </a:p>
        </p:txBody>
      </p:sp>
      <p:grpSp>
        <p:nvGrpSpPr>
          <p:cNvPr id="77" name="Graphic 2">
            <a:extLst>
              <a:ext uri="{FF2B5EF4-FFF2-40B4-BE49-F238E27FC236}">
                <a16:creationId xmlns:a16="http://schemas.microsoft.com/office/drawing/2014/main" id="{0224666B-5238-1145-7DF3-3400F730D2B1}"/>
              </a:ext>
            </a:extLst>
          </p:cNvPr>
          <p:cNvGrpSpPr/>
          <p:nvPr/>
        </p:nvGrpSpPr>
        <p:grpSpPr>
          <a:xfrm rot="5400000">
            <a:off x="5340797" y="2244049"/>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4" y="3579277"/>
            <a:ext cx="5329611" cy="1373160"/>
          </a:xfrm>
          <a:prstGeom prst="rect">
            <a:avLst/>
          </a:prstGeom>
        </p:spPr>
        <p:txBody>
          <a:bodyPr/>
          <a:lstStyle/>
          <a:p>
            <a:r>
              <a:rPr lang="en-US" sz="1600" b="0" i="1" dirty="0"/>
              <a:t>ToC is often discussed purely in terms of the end product – usually a diagram which illustrates the connections between interventions and outcomes, as well as the barriers and assumptions. If viewed purely as a diagram, the ToC is little more than a summary of interventions and outcomes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4962688"/>
            <a:ext cx="6013565" cy="2159719"/>
          </a:xfrm>
          <a:prstGeom prst="rect">
            <a:avLst/>
          </a:prstGeom>
        </p:spPr>
        <p:txBody>
          <a:bodyPr numCol="2">
            <a:normAutofit/>
          </a:bodyPr>
          <a:lstStyle/>
          <a:p>
            <a:r>
              <a:rPr lang="en-US" dirty="0"/>
              <a:t>If it has been developed quickly, with limited engagement and at the end of the project or proposal development process, the benefits of ToC will not be realised. Ideally, a ToC diagram should be a summary of a detailed ToC process.</a:t>
            </a:r>
          </a:p>
          <a:p>
            <a:r>
              <a:rPr lang="en-US" dirty="0"/>
              <a:t>There is no single way to construct a ToC diagram but at a minimum it should clearly illustrate the ultimate outcome (the change we want to happen), the flow between outcomes/preconditions, how specific interventions support these outcomes, the key assumptions and the barriers that have been considered. Like all good diagrams, it should be clear, as simple as possible with a clear logic (remember, you can test the logical flow </a:t>
            </a:r>
            <a:r>
              <a:rPr lang="en-US" dirty="0" err="1"/>
              <a:t>byplacing</a:t>
            </a:r>
            <a:r>
              <a:rPr lang="en-US" dirty="0"/>
              <a:t> the phrase “in order for this to happen” between your outcomes). If more detail is required, include a narrative explanation of the diagram, including who was involved in developing it. This can help avoid an over-crowded or confusing diagram.</a:t>
            </a:r>
          </a:p>
          <a:p>
            <a:endParaRPr lang="en-US" dirty="0"/>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31</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2231385" y="1177957"/>
            <a:ext cx="252278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343361" y="1271764"/>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THE DIAGRAM </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Text Placeholder 5">
            <a:extLst>
              <a:ext uri="{FF2B5EF4-FFF2-40B4-BE49-F238E27FC236}">
                <a16:creationId xmlns:a16="http://schemas.microsoft.com/office/drawing/2014/main" id="{3E5393AA-B697-1D0E-66EC-95CC3A6AFC62}"/>
              </a:ext>
            </a:extLst>
          </p:cNvPr>
          <p:cNvSpPr txBox="1">
            <a:spLocks/>
          </p:cNvSpPr>
          <p:nvPr/>
        </p:nvSpPr>
        <p:spPr>
          <a:xfrm>
            <a:off x="835389" y="7632765"/>
            <a:ext cx="2011050" cy="160617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en-US" sz="1600" dirty="0">
                <a:solidFill>
                  <a:srgbClr val="EB7339"/>
                </a:solidFill>
              </a:rPr>
              <a:t>Follow the link below summarise the ToC development. </a:t>
            </a:r>
          </a:p>
        </p:txBody>
      </p:sp>
      <p:grpSp>
        <p:nvGrpSpPr>
          <p:cNvPr id="7" name="Group 6">
            <a:extLst>
              <a:ext uri="{FF2B5EF4-FFF2-40B4-BE49-F238E27FC236}">
                <a16:creationId xmlns:a16="http://schemas.microsoft.com/office/drawing/2014/main" id="{379FF93D-CF62-8848-63A5-ED083C2B20E0}"/>
              </a:ext>
            </a:extLst>
          </p:cNvPr>
          <p:cNvGrpSpPr/>
          <p:nvPr/>
        </p:nvGrpSpPr>
        <p:grpSpPr>
          <a:xfrm>
            <a:off x="2629225" y="7321334"/>
            <a:ext cx="4617395" cy="3357182"/>
            <a:chOff x="1540571" y="6358953"/>
            <a:chExt cx="5313303" cy="3863158"/>
          </a:xfrm>
        </p:grpSpPr>
        <p:pic>
          <p:nvPicPr>
            <p:cNvPr id="8" name="Picture 7">
              <a:extLst>
                <a:ext uri="{FF2B5EF4-FFF2-40B4-BE49-F238E27FC236}">
                  <a16:creationId xmlns:a16="http://schemas.microsoft.com/office/drawing/2014/main" id="{09A24E31-B693-545F-8060-D67287A5E5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40571" y="6358953"/>
              <a:ext cx="5313303" cy="3863158"/>
            </a:xfrm>
            <a:prstGeom prst="rect">
              <a:avLst/>
            </a:prstGeom>
            <a:noFill/>
          </p:spPr>
        </p:pic>
        <p:sp>
          <p:nvSpPr>
            <p:cNvPr id="12" name="Rectangle 11">
              <a:extLst>
                <a:ext uri="{FF2B5EF4-FFF2-40B4-BE49-F238E27FC236}">
                  <a16:creationId xmlns:a16="http://schemas.microsoft.com/office/drawing/2014/main" id="{466BA09B-D191-2033-835B-2F1F4029C549}"/>
                </a:ext>
              </a:extLst>
            </p:cNvPr>
            <p:cNvSpPr/>
            <p:nvPr/>
          </p:nvSpPr>
          <p:spPr>
            <a:xfrm>
              <a:off x="2321279" y="6770285"/>
              <a:ext cx="3757961" cy="2364058"/>
            </a:xfrm>
            <a:prstGeom prst="rect">
              <a:avLst/>
            </a:prstGeom>
            <a:blipFill>
              <a:blip r:embed="rId5"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8A94FEB5-D99D-943F-39AC-D231D38D4A2D}"/>
              </a:ext>
            </a:extLst>
          </p:cNvPr>
          <p:cNvSpPr/>
          <p:nvPr/>
        </p:nvSpPr>
        <p:spPr>
          <a:xfrm>
            <a:off x="2520822" y="9220991"/>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4">
            <a:extLst>
              <a:ext uri="{FF2B5EF4-FFF2-40B4-BE49-F238E27FC236}">
                <a16:creationId xmlns:a16="http://schemas.microsoft.com/office/drawing/2014/main" id="{8E4DB60E-D643-5BD3-F59E-284514C6080C}"/>
              </a:ext>
            </a:extLst>
          </p:cNvPr>
          <p:cNvSpPr txBox="1">
            <a:spLocks/>
          </p:cNvSpPr>
          <p:nvPr/>
        </p:nvSpPr>
        <p:spPr>
          <a:xfrm>
            <a:off x="2520822" y="9527928"/>
            <a:ext cx="1282093" cy="84942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a:solidFill>
                  <a:schemeClr val="bg1"/>
                </a:solidFill>
                <a:hlinkClick r:id="rId6">
                  <a:extLst>
                    <a:ext uri="{A12FA001-AC4F-418D-AE19-62706E023703}">
                      <ahyp:hlinkClr xmlns:ahyp="http://schemas.microsoft.com/office/drawing/2018/hyperlinkcolor" val="tx"/>
                    </a:ext>
                  </a:extLst>
                </a:hlinkClick>
              </a:rPr>
              <a:t>CLICK TO VIEW</a:t>
            </a:r>
            <a:endParaRPr lang="en-US" sz="2000" dirty="0">
              <a:solidFill>
                <a:schemeClr val="bg1"/>
              </a:solidFill>
            </a:endParaRPr>
          </a:p>
        </p:txBody>
      </p:sp>
      <p:sp>
        <p:nvSpPr>
          <p:cNvPr id="21" name="Text Placeholder 5">
            <a:extLst>
              <a:ext uri="{FF2B5EF4-FFF2-40B4-BE49-F238E27FC236}">
                <a16:creationId xmlns:a16="http://schemas.microsoft.com/office/drawing/2014/main" id="{73D74AA7-3BB0-82BC-AC16-E4F68DB00780}"/>
              </a:ext>
            </a:extLst>
          </p:cNvPr>
          <p:cNvSpPr txBox="1">
            <a:spLocks/>
          </p:cNvSpPr>
          <p:nvPr/>
        </p:nvSpPr>
        <p:spPr>
          <a:xfrm>
            <a:off x="868192" y="8833664"/>
            <a:ext cx="1390703" cy="2277342"/>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en-US" sz="1300" b="1" dirty="0">
                <a:solidFill>
                  <a:srgbClr val="404040"/>
                </a:solidFill>
              </a:rPr>
              <a:t>Check Annex 3 for development of the logical model.</a:t>
            </a:r>
          </a:p>
          <a:p>
            <a:pPr>
              <a:lnSpc>
                <a:spcPct val="100000"/>
              </a:lnSpc>
            </a:pPr>
            <a:endParaRPr lang="en-US" sz="1300" b="1" dirty="0">
              <a:solidFill>
                <a:srgbClr val="404040"/>
              </a:solidFill>
            </a:endParaRPr>
          </a:p>
        </p:txBody>
      </p:sp>
    </p:spTree>
    <p:extLst>
      <p:ext uri="{BB962C8B-B14F-4D97-AF65-F5344CB8AC3E}">
        <p14:creationId xmlns:p14="http://schemas.microsoft.com/office/powerpoint/2010/main" val="302999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829E5F59-9A67-EB5C-6C29-BE9021385659}"/>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32</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12</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703A66D0-34D8-80E7-19B5-47567A6BBC3A}"/>
              </a:ext>
            </a:extLst>
          </p:cNvPr>
          <p:cNvSpPr/>
          <p:nvPr/>
        </p:nvSpPr>
        <p:spPr>
          <a:xfrm>
            <a:off x="3074300" y="3723479"/>
            <a:ext cx="267008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a16="http://schemas.microsoft.com/office/drawing/2014/main" id="{A4956FEB-14CE-991F-A579-FF391A32C692}"/>
              </a:ext>
            </a:extLst>
          </p:cNvPr>
          <p:cNvSpPr txBox="1"/>
          <p:nvPr/>
        </p:nvSpPr>
        <p:spPr>
          <a:xfrm>
            <a:off x="3255344" y="3865398"/>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CONCLUSIONS </a:t>
            </a:r>
          </a:p>
        </p:txBody>
      </p:sp>
    </p:spTree>
    <p:extLst>
      <p:ext uri="{BB962C8B-B14F-4D97-AF65-F5344CB8AC3E}">
        <p14:creationId xmlns:p14="http://schemas.microsoft.com/office/powerpoint/2010/main" val="153874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a:extLst>
              <a:ext uri="{FF2B5EF4-FFF2-40B4-BE49-F238E27FC236}">
                <a16:creationId xmlns:a16="http://schemas.microsoft.com/office/drawing/2014/main" id="{9CC80EB7-AC2C-BB84-D483-32CE0C5CA79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47654" y="537866"/>
            <a:ext cx="4212021" cy="2726176"/>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53" y="3477181"/>
            <a:ext cx="4478751" cy="1051137"/>
          </a:xfrm>
          <a:prstGeom prst="rect">
            <a:avLst/>
          </a:prstGeom>
        </p:spPr>
        <p:txBody>
          <a:bodyPr/>
          <a:lstStyle/>
          <a:p>
            <a:r>
              <a:rPr lang="en-US" sz="1600" b="0" i="1" dirty="0"/>
              <a:t>ToC can be a valuable project and programme design tool that also supports effective M&amp;E.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59946" y="4044007"/>
            <a:ext cx="6013565" cy="1891401"/>
          </a:xfrm>
          <a:prstGeom prst="rect">
            <a:avLst/>
          </a:prstGeom>
        </p:spPr>
        <p:txBody>
          <a:bodyPr numCol="2">
            <a:normAutofit fontScale="92500"/>
          </a:bodyPr>
          <a:lstStyle/>
          <a:p>
            <a:pPr>
              <a:lnSpc>
                <a:spcPts val="1120"/>
              </a:lnSpc>
            </a:pPr>
            <a:r>
              <a:rPr lang="en-US" dirty="0"/>
              <a:t>In order for its potential to be fulfilled, it needs to be considered as a process (or even a way of thinking) rather than just as a product or diagram. It requires commitment and careful planning and should involve key stakeholders. The greatest strength of ToC is that it enables reflection and adjustment during the course of a project; effective ToC involves a tacit acknowledgement that the process of change rarely happens exactly as we plan it. Too often ToC is thrust upon ill-prepared, over-stretched project staff as a ‘donor requirement’ and therefore it becomes viewed as ‘management jargon’ or a hoop to jump through. Donors who promote the use of ToC as a flexible approach must reciprocate by showing flexibility in their approach to project M&amp;E; if ToC reveals a change of direction or approach is needed, then such changes must be supported (and not blocked by bureaucracy). In short, for ToC to be truly useful, it requires an environment which values learning, appreciates complexity and supports adaptive management approaches. This responsibility falls upon those financing climate adaptation as well as those designing and implementing climate adaptation projects.</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33</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12</a:t>
            </a:r>
          </a:p>
        </p:txBody>
      </p:sp>
      <p:sp>
        <p:nvSpPr>
          <p:cNvPr id="13" name="Rectangle 12">
            <a:extLst>
              <a:ext uri="{FF2B5EF4-FFF2-40B4-BE49-F238E27FC236}">
                <a16:creationId xmlns:a16="http://schemas.microsoft.com/office/drawing/2014/main" id="{3B882552-2919-E9BB-CD57-69E692217DA0}"/>
              </a:ext>
            </a:extLst>
          </p:cNvPr>
          <p:cNvSpPr/>
          <p:nvPr/>
        </p:nvSpPr>
        <p:spPr>
          <a:xfrm>
            <a:off x="2366185" y="1945202"/>
            <a:ext cx="2526573"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478161" y="2039009"/>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CONCLUSIONS </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 name="Text Placeholder 5">
            <a:extLst>
              <a:ext uri="{FF2B5EF4-FFF2-40B4-BE49-F238E27FC236}">
                <a16:creationId xmlns:a16="http://schemas.microsoft.com/office/drawing/2014/main" id="{E8C61925-8B1C-D507-E19E-3319163475B2}"/>
              </a:ext>
            </a:extLst>
          </p:cNvPr>
          <p:cNvSpPr txBox="1">
            <a:spLocks/>
          </p:cNvSpPr>
          <p:nvPr/>
        </p:nvSpPr>
        <p:spPr>
          <a:xfrm>
            <a:off x="1152373" y="6453543"/>
            <a:ext cx="5793498" cy="4365288"/>
          </a:xfrm>
          <a:prstGeom prst="rect">
            <a:avLst/>
          </a:prstGeom>
        </p:spPr>
        <p:txBody>
          <a:bodyPr numCol="1" spcCol="216000">
            <a:no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ts val="1460"/>
              </a:lnSpc>
              <a:spcBef>
                <a:spcPts val="0"/>
              </a:spcBef>
              <a:buClr>
                <a:srgbClr val="EB7339"/>
              </a:buClr>
            </a:pPr>
            <a:r>
              <a:rPr lang="en-US" sz="1300" b="1" dirty="0"/>
              <a:t>Keep it simple. </a:t>
            </a:r>
            <a:r>
              <a:rPr lang="en-US" sz="1300" dirty="0"/>
              <a:t>Focus on getting the ultimate outcome right and work back from there using “in order for this to happen…” and “if then” logic.</a:t>
            </a:r>
          </a:p>
          <a:p>
            <a:pPr lvl="0" algn="l">
              <a:lnSpc>
                <a:spcPts val="760"/>
              </a:lnSpc>
              <a:spcBef>
                <a:spcPts val="0"/>
              </a:spcBef>
              <a:buClr>
                <a:srgbClr val="EB7339"/>
              </a:buClr>
            </a:pPr>
            <a:r>
              <a:rPr lang="en-US" sz="1300" dirty="0"/>
              <a:t> </a:t>
            </a:r>
            <a:endParaRPr lang="en-US" sz="400" dirty="0"/>
          </a:p>
          <a:p>
            <a:pPr lvl="0" algn="l">
              <a:lnSpc>
                <a:spcPts val="1460"/>
              </a:lnSpc>
              <a:spcBef>
                <a:spcPts val="0"/>
              </a:spcBef>
              <a:buClr>
                <a:srgbClr val="EB7339"/>
              </a:buClr>
            </a:pPr>
            <a:r>
              <a:rPr lang="en-US" sz="1300" b="1" dirty="0"/>
              <a:t>Try not to get bogged down in the jargon</a:t>
            </a:r>
            <a:r>
              <a:rPr lang="en-US" sz="1300" dirty="0"/>
              <a:t>. Use terminology such as ‘roadmap’, ‘project map’ or ‘story’ if people are confused by the terminology. Use the Jargon Buster if you are unsure.</a:t>
            </a:r>
          </a:p>
          <a:p>
            <a:pPr lvl="0" algn="l">
              <a:lnSpc>
                <a:spcPts val="760"/>
              </a:lnSpc>
              <a:spcBef>
                <a:spcPts val="0"/>
              </a:spcBef>
              <a:buClr>
                <a:srgbClr val="EB7339"/>
              </a:buClr>
            </a:pPr>
            <a:endParaRPr lang="en-US" sz="800" dirty="0"/>
          </a:p>
          <a:p>
            <a:pPr lvl="0" algn="l">
              <a:lnSpc>
                <a:spcPts val="1460"/>
              </a:lnSpc>
              <a:spcBef>
                <a:spcPts val="0"/>
              </a:spcBef>
              <a:buClr>
                <a:srgbClr val="EB7339"/>
              </a:buClr>
            </a:pPr>
            <a:r>
              <a:rPr lang="en-US" sz="1300" b="1" dirty="0"/>
              <a:t>Involve stakeholders, but keep it manageable. </a:t>
            </a:r>
            <a:r>
              <a:rPr lang="en-US" sz="1300" dirty="0"/>
              <a:t>Establish a group who have the time to think this through and then have a plan to engage more widely later on.</a:t>
            </a:r>
          </a:p>
          <a:p>
            <a:pPr lvl="0" algn="l">
              <a:lnSpc>
                <a:spcPts val="760"/>
              </a:lnSpc>
              <a:spcBef>
                <a:spcPts val="0"/>
              </a:spcBef>
              <a:buClr>
                <a:srgbClr val="EB7339"/>
              </a:buClr>
            </a:pPr>
            <a:endParaRPr lang="en-US" sz="800" dirty="0"/>
          </a:p>
          <a:p>
            <a:pPr lvl="0" algn="l">
              <a:lnSpc>
                <a:spcPts val="1460"/>
              </a:lnSpc>
              <a:spcBef>
                <a:spcPts val="0"/>
              </a:spcBef>
              <a:buClr>
                <a:srgbClr val="EB7339"/>
              </a:buClr>
            </a:pPr>
            <a:r>
              <a:rPr lang="en-US" sz="1300" b="1" dirty="0"/>
              <a:t>Never present a ToC as a finished product. </a:t>
            </a:r>
            <a:r>
              <a:rPr lang="en-US" sz="1300" dirty="0"/>
              <a:t>Conditions change, assumptions change, projects change…so your ToC should be a ‘living’ framework.</a:t>
            </a:r>
          </a:p>
          <a:p>
            <a:pPr lvl="0" algn="l">
              <a:lnSpc>
                <a:spcPts val="760"/>
              </a:lnSpc>
              <a:spcBef>
                <a:spcPts val="0"/>
              </a:spcBef>
              <a:buClr>
                <a:srgbClr val="EB7339"/>
              </a:buClr>
            </a:pPr>
            <a:endParaRPr lang="en-US" sz="800" dirty="0"/>
          </a:p>
          <a:p>
            <a:pPr lvl="0" algn="l">
              <a:lnSpc>
                <a:spcPts val="1460"/>
              </a:lnSpc>
              <a:spcBef>
                <a:spcPts val="0"/>
              </a:spcBef>
              <a:buClr>
                <a:srgbClr val="EB7339"/>
              </a:buClr>
            </a:pPr>
            <a:r>
              <a:rPr lang="en-US" sz="1300" b="1" dirty="0"/>
              <a:t>ToC should connect short-term actions to a ‘bigger picture’ of change we wish to see (the ultimate outcome). </a:t>
            </a:r>
            <a:r>
              <a:rPr lang="en-US" sz="1300" dirty="0"/>
              <a:t>That said, avoid bold but vague vision statements as it can be hard to connect these to practical actions.</a:t>
            </a:r>
          </a:p>
          <a:p>
            <a:pPr lvl="0" algn="l">
              <a:lnSpc>
                <a:spcPts val="760"/>
              </a:lnSpc>
              <a:spcBef>
                <a:spcPts val="0"/>
              </a:spcBef>
              <a:buClr>
                <a:srgbClr val="EB7339"/>
              </a:buClr>
            </a:pPr>
            <a:endParaRPr lang="en-US" sz="800" dirty="0"/>
          </a:p>
          <a:p>
            <a:pPr lvl="0" algn="l">
              <a:lnSpc>
                <a:spcPts val="1460"/>
              </a:lnSpc>
              <a:spcBef>
                <a:spcPts val="0"/>
              </a:spcBef>
              <a:buClr>
                <a:srgbClr val="EB7339"/>
              </a:buClr>
            </a:pPr>
            <a:r>
              <a:rPr lang="en-US" sz="1300" b="1" dirty="0"/>
              <a:t>Focus on your assumptions</a:t>
            </a:r>
            <a:r>
              <a:rPr lang="en-US" sz="1300" dirty="0"/>
              <a:t>. These are really important and help avoid individuals or groups becoming wedded to ideas or preconceptions.</a:t>
            </a:r>
          </a:p>
          <a:p>
            <a:pPr lvl="0" algn="l">
              <a:lnSpc>
                <a:spcPts val="760"/>
              </a:lnSpc>
              <a:spcBef>
                <a:spcPts val="0"/>
              </a:spcBef>
              <a:buClr>
                <a:srgbClr val="EB7339"/>
              </a:buClr>
            </a:pPr>
            <a:endParaRPr lang="en-US" sz="800" dirty="0"/>
          </a:p>
          <a:p>
            <a:pPr lvl="0" algn="l">
              <a:lnSpc>
                <a:spcPts val="1460"/>
              </a:lnSpc>
              <a:spcBef>
                <a:spcPts val="0"/>
              </a:spcBef>
              <a:buClr>
                <a:srgbClr val="EB7339"/>
              </a:buClr>
            </a:pPr>
            <a:r>
              <a:rPr lang="en-US" sz="1300" b="1" dirty="0"/>
              <a:t>Don’t dump your ToC once you get your funding</a:t>
            </a:r>
            <a:r>
              <a:rPr lang="en-US" sz="1300" dirty="0"/>
              <a:t>. Remember, discarding your ToC is like forgetting your map on a long journey.</a:t>
            </a:r>
          </a:p>
          <a:p>
            <a:pPr lvl="0" algn="l">
              <a:lnSpc>
                <a:spcPts val="1460"/>
              </a:lnSpc>
              <a:spcBef>
                <a:spcPts val="0"/>
              </a:spcBef>
              <a:buClr>
                <a:srgbClr val="EB7339"/>
              </a:buClr>
            </a:pPr>
            <a:endParaRPr lang="en-US" sz="1300" dirty="0"/>
          </a:p>
        </p:txBody>
      </p:sp>
      <p:sp>
        <p:nvSpPr>
          <p:cNvPr id="11" name="Text Placeholder 5">
            <a:extLst>
              <a:ext uri="{FF2B5EF4-FFF2-40B4-BE49-F238E27FC236}">
                <a16:creationId xmlns:a16="http://schemas.microsoft.com/office/drawing/2014/main" id="{4342A71C-1274-C318-9A86-49E07638878F}"/>
              </a:ext>
            </a:extLst>
          </p:cNvPr>
          <p:cNvSpPr txBox="1">
            <a:spLocks/>
          </p:cNvSpPr>
          <p:nvPr/>
        </p:nvSpPr>
        <p:spPr>
          <a:xfrm>
            <a:off x="-31337" y="5960551"/>
            <a:ext cx="6333863" cy="388747"/>
          </a:xfrm>
          <a:prstGeom prst="rect">
            <a:avLst/>
          </a:prstGeom>
          <a:solidFill>
            <a:srgbClr val="EB7339"/>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542925" algn="l">
              <a:lnSpc>
                <a:spcPct val="100000"/>
              </a:lnSpc>
            </a:pPr>
            <a:r>
              <a:rPr lang="en-US" sz="1500" b="1" dirty="0">
                <a:solidFill>
                  <a:schemeClr val="bg1"/>
                </a:solidFill>
              </a:rPr>
              <a:t>For those in the process of developing theories of change, remember:</a:t>
            </a:r>
          </a:p>
        </p:txBody>
      </p:sp>
      <p:grpSp>
        <p:nvGrpSpPr>
          <p:cNvPr id="19" name="Group 18">
            <a:extLst>
              <a:ext uri="{FF2B5EF4-FFF2-40B4-BE49-F238E27FC236}">
                <a16:creationId xmlns:a16="http://schemas.microsoft.com/office/drawing/2014/main" id="{0B0328EB-D7A6-149A-766D-FD09BF8D965A}"/>
              </a:ext>
            </a:extLst>
          </p:cNvPr>
          <p:cNvGrpSpPr/>
          <p:nvPr/>
        </p:nvGrpSpPr>
        <p:grpSpPr>
          <a:xfrm>
            <a:off x="6546068" y="10940345"/>
            <a:ext cx="872937" cy="1008043"/>
            <a:chOff x="8823055" y="3850915"/>
            <a:chExt cx="751563" cy="867883"/>
          </a:xfrm>
          <a:solidFill>
            <a:srgbClr val="404040"/>
          </a:solidFill>
        </p:grpSpPr>
        <p:sp>
          <p:nvSpPr>
            <p:cNvPr id="25" name="Freeform 24">
              <a:extLst>
                <a:ext uri="{FF2B5EF4-FFF2-40B4-BE49-F238E27FC236}">
                  <a16:creationId xmlns:a16="http://schemas.microsoft.com/office/drawing/2014/main" id="{61A503BC-B360-9F58-CFAD-92FA72A70287}"/>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6" name="Graphic 2">
              <a:extLst>
                <a:ext uri="{FF2B5EF4-FFF2-40B4-BE49-F238E27FC236}">
                  <a16:creationId xmlns:a16="http://schemas.microsoft.com/office/drawing/2014/main" id="{88281811-9D7C-AACC-FF91-F837E0EABDCC}"/>
                </a:ext>
              </a:extLst>
            </p:cNvPr>
            <p:cNvGrpSpPr/>
            <p:nvPr/>
          </p:nvGrpSpPr>
          <p:grpSpPr>
            <a:xfrm>
              <a:off x="8823055" y="3850915"/>
              <a:ext cx="751563" cy="867883"/>
              <a:chOff x="8823055" y="3850915"/>
              <a:chExt cx="751563" cy="867883"/>
            </a:xfrm>
            <a:grpFill/>
          </p:grpSpPr>
          <p:sp>
            <p:nvSpPr>
              <p:cNvPr id="27" name="Freeform 26">
                <a:extLst>
                  <a:ext uri="{FF2B5EF4-FFF2-40B4-BE49-F238E27FC236}">
                    <a16:creationId xmlns:a16="http://schemas.microsoft.com/office/drawing/2014/main" id="{1AF0DC2D-62C5-FCD3-012B-D505D35ECF2D}"/>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0D2F956F-94B2-EAC7-3415-C256B9308863}"/>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E463384-4939-33D3-F639-38B401601109}"/>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35B96680-E8F2-34A8-4599-56F021659F0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10C655BB-ECB3-CD4B-5BE0-06E3F63BCDB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D937F396-0A93-7A17-EF14-0D1157A7B93F}"/>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2859550C-5F8F-669A-208E-1DC1971788B5}"/>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A34671EC-841D-A8EE-AC85-89E7A8544089}"/>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C518D8E6-B3AE-E043-ACC5-1EA300D70F2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6" name="Text Placeholder 5">
            <a:extLst>
              <a:ext uri="{FF2B5EF4-FFF2-40B4-BE49-F238E27FC236}">
                <a16:creationId xmlns:a16="http://schemas.microsoft.com/office/drawing/2014/main" id="{6B413233-F92C-9F5E-F80C-0DCAB935BCA2}"/>
              </a:ext>
            </a:extLst>
          </p:cNvPr>
          <p:cNvSpPr txBox="1">
            <a:spLocks/>
          </p:cNvSpPr>
          <p:nvPr/>
        </p:nvSpPr>
        <p:spPr>
          <a:xfrm>
            <a:off x="815494" y="6310218"/>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01</a:t>
            </a:r>
          </a:p>
        </p:txBody>
      </p:sp>
      <p:sp>
        <p:nvSpPr>
          <p:cNvPr id="37" name="Text Placeholder 5">
            <a:extLst>
              <a:ext uri="{FF2B5EF4-FFF2-40B4-BE49-F238E27FC236}">
                <a16:creationId xmlns:a16="http://schemas.microsoft.com/office/drawing/2014/main" id="{90DC06D5-0DBB-2078-1D52-FE10D1325111}"/>
              </a:ext>
            </a:extLst>
          </p:cNvPr>
          <p:cNvSpPr txBox="1">
            <a:spLocks/>
          </p:cNvSpPr>
          <p:nvPr/>
        </p:nvSpPr>
        <p:spPr>
          <a:xfrm>
            <a:off x="815495" y="6803043"/>
            <a:ext cx="626504" cy="59965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02</a:t>
            </a:r>
          </a:p>
        </p:txBody>
      </p:sp>
      <p:sp>
        <p:nvSpPr>
          <p:cNvPr id="38" name="Text Placeholder 5">
            <a:extLst>
              <a:ext uri="{FF2B5EF4-FFF2-40B4-BE49-F238E27FC236}">
                <a16:creationId xmlns:a16="http://schemas.microsoft.com/office/drawing/2014/main" id="{9FBF68F0-FAB3-9BFF-8ABC-A0905026DCE0}"/>
              </a:ext>
            </a:extLst>
          </p:cNvPr>
          <p:cNvSpPr txBox="1">
            <a:spLocks/>
          </p:cNvSpPr>
          <p:nvPr/>
        </p:nvSpPr>
        <p:spPr>
          <a:xfrm>
            <a:off x="815495" y="7459263"/>
            <a:ext cx="626504" cy="537041"/>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03</a:t>
            </a:r>
          </a:p>
        </p:txBody>
      </p:sp>
      <p:sp>
        <p:nvSpPr>
          <p:cNvPr id="39" name="Text Placeholder 5">
            <a:extLst>
              <a:ext uri="{FF2B5EF4-FFF2-40B4-BE49-F238E27FC236}">
                <a16:creationId xmlns:a16="http://schemas.microsoft.com/office/drawing/2014/main" id="{AD9D5748-91DB-0304-CA27-C8022CB894AE}"/>
              </a:ext>
            </a:extLst>
          </p:cNvPr>
          <p:cNvSpPr txBox="1">
            <a:spLocks/>
          </p:cNvSpPr>
          <p:nvPr/>
        </p:nvSpPr>
        <p:spPr>
          <a:xfrm>
            <a:off x="815494" y="7933235"/>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04</a:t>
            </a:r>
          </a:p>
        </p:txBody>
      </p:sp>
      <p:sp>
        <p:nvSpPr>
          <p:cNvPr id="40" name="Text Placeholder 5">
            <a:extLst>
              <a:ext uri="{FF2B5EF4-FFF2-40B4-BE49-F238E27FC236}">
                <a16:creationId xmlns:a16="http://schemas.microsoft.com/office/drawing/2014/main" id="{885AEAE5-34DE-523C-2232-22E5FDCC152C}"/>
              </a:ext>
            </a:extLst>
          </p:cNvPr>
          <p:cNvSpPr txBox="1">
            <a:spLocks/>
          </p:cNvSpPr>
          <p:nvPr/>
        </p:nvSpPr>
        <p:spPr>
          <a:xfrm>
            <a:off x="815494" y="8438626"/>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05</a:t>
            </a:r>
          </a:p>
        </p:txBody>
      </p:sp>
      <p:grpSp>
        <p:nvGrpSpPr>
          <p:cNvPr id="41" name="Group 40">
            <a:extLst>
              <a:ext uri="{FF2B5EF4-FFF2-40B4-BE49-F238E27FC236}">
                <a16:creationId xmlns:a16="http://schemas.microsoft.com/office/drawing/2014/main" id="{91B8315F-FE48-013E-0DD4-CCD427BB4757}"/>
              </a:ext>
            </a:extLst>
          </p:cNvPr>
          <p:cNvGrpSpPr/>
          <p:nvPr/>
        </p:nvGrpSpPr>
        <p:grpSpPr>
          <a:xfrm>
            <a:off x="115641" y="8706460"/>
            <a:ext cx="719798" cy="75493"/>
            <a:chOff x="289885" y="9667035"/>
            <a:chExt cx="719798" cy="75493"/>
          </a:xfrm>
        </p:grpSpPr>
        <p:cxnSp>
          <p:nvCxnSpPr>
            <p:cNvPr id="42" name="Straight Connector 41">
              <a:extLst>
                <a:ext uri="{FF2B5EF4-FFF2-40B4-BE49-F238E27FC236}">
                  <a16:creationId xmlns:a16="http://schemas.microsoft.com/office/drawing/2014/main" id="{6AA29DFC-8A21-81E6-793E-D81C8BCEBE9A}"/>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163F3DAB-067F-5ABC-478F-30D3904E1D07}"/>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0C8E97B0-6D70-A06B-26BF-E9BEE7D8FFC0}"/>
              </a:ext>
            </a:extLst>
          </p:cNvPr>
          <p:cNvGrpSpPr/>
          <p:nvPr/>
        </p:nvGrpSpPr>
        <p:grpSpPr>
          <a:xfrm>
            <a:off x="115641" y="8188188"/>
            <a:ext cx="719798" cy="75493"/>
            <a:chOff x="289885" y="9667035"/>
            <a:chExt cx="719798" cy="75493"/>
          </a:xfrm>
        </p:grpSpPr>
        <p:cxnSp>
          <p:nvCxnSpPr>
            <p:cNvPr id="45" name="Straight Connector 44">
              <a:extLst>
                <a:ext uri="{FF2B5EF4-FFF2-40B4-BE49-F238E27FC236}">
                  <a16:creationId xmlns:a16="http://schemas.microsoft.com/office/drawing/2014/main" id="{05CB379E-1C25-A8A9-4FB0-EFB59518B283}"/>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6625AE7A-7875-0EAD-E662-88955B17399B}"/>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4D54CE9B-0A5A-8E33-F0E9-1CDE93360789}"/>
              </a:ext>
            </a:extLst>
          </p:cNvPr>
          <p:cNvGrpSpPr/>
          <p:nvPr/>
        </p:nvGrpSpPr>
        <p:grpSpPr>
          <a:xfrm>
            <a:off x="115641" y="7707664"/>
            <a:ext cx="719798" cy="75493"/>
            <a:chOff x="289885" y="9667035"/>
            <a:chExt cx="719798" cy="75493"/>
          </a:xfrm>
        </p:grpSpPr>
        <p:cxnSp>
          <p:nvCxnSpPr>
            <p:cNvPr id="48" name="Straight Connector 47">
              <a:extLst>
                <a:ext uri="{FF2B5EF4-FFF2-40B4-BE49-F238E27FC236}">
                  <a16:creationId xmlns:a16="http://schemas.microsoft.com/office/drawing/2014/main" id="{41254E87-9716-283F-0E44-C05E43865B99}"/>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4F365CF4-7732-A9F8-0942-F8C28D8FFE41}"/>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5691564C-AF52-86A5-5FBB-EE7870C8EFC2}"/>
              </a:ext>
            </a:extLst>
          </p:cNvPr>
          <p:cNvGrpSpPr/>
          <p:nvPr/>
        </p:nvGrpSpPr>
        <p:grpSpPr>
          <a:xfrm>
            <a:off x="115641" y="7038564"/>
            <a:ext cx="719798" cy="75493"/>
            <a:chOff x="289885" y="9667035"/>
            <a:chExt cx="719798" cy="75493"/>
          </a:xfrm>
        </p:grpSpPr>
        <p:cxnSp>
          <p:nvCxnSpPr>
            <p:cNvPr id="51" name="Straight Connector 50">
              <a:extLst>
                <a:ext uri="{FF2B5EF4-FFF2-40B4-BE49-F238E27FC236}">
                  <a16:creationId xmlns:a16="http://schemas.microsoft.com/office/drawing/2014/main" id="{EE9D858F-C97D-5B53-C22C-BBB8DCAC1B40}"/>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AB34626B-1E32-C070-490B-E50BA37A12DD}"/>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AA3B4A35-DC45-0513-B96B-FB775F8141F4}"/>
              </a:ext>
            </a:extLst>
          </p:cNvPr>
          <p:cNvGrpSpPr/>
          <p:nvPr/>
        </p:nvGrpSpPr>
        <p:grpSpPr>
          <a:xfrm>
            <a:off x="266843" y="6574436"/>
            <a:ext cx="568596" cy="75493"/>
            <a:chOff x="441087" y="9667035"/>
            <a:chExt cx="568596" cy="75493"/>
          </a:xfrm>
        </p:grpSpPr>
        <p:cxnSp>
          <p:nvCxnSpPr>
            <p:cNvPr id="54" name="Straight Connector 53">
              <a:extLst>
                <a:ext uri="{FF2B5EF4-FFF2-40B4-BE49-F238E27FC236}">
                  <a16:creationId xmlns:a16="http://schemas.microsoft.com/office/drawing/2014/main" id="{89DD1B95-E5F2-550D-75C1-6FED8BD0F3B8}"/>
                </a:ext>
              </a:extLst>
            </p:cNvPr>
            <p:cNvCxnSpPr>
              <a:cxnSpLocks/>
            </p:cNvCxnSpPr>
            <p:nvPr/>
          </p:nvCxnSpPr>
          <p:spPr>
            <a:xfrm>
              <a:off x="441087" y="9704781"/>
              <a:ext cx="530850"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5" name="Oval 54">
              <a:extLst>
                <a:ext uri="{FF2B5EF4-FFF2-40B4-BE49-F238E27FC236}">
                  <a16:creationId xmlns:a16="http://schemas.microsoft.com/office/drawing/2014/main" id="{B96ACDF5-BF0F-B032-DE71-22DDC5340CA8}"/>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Text Placeholder 5">
            <a:extLst>
              <a:ext uri="{FF2B5EF4-FFF2-40B4-BE49-F238E27FC236}">
                <a16:creationId xmlns:a16="http://schemas.microsoft.com/office/drawing/2014/main" id="{9BA58124-D99F-F180-4094-74D2116109FF}"/>
              </a:ext>
            </a:extLst>
          </p:cNvPr>
          <p:cNvSpPr txBox="1">
            <a:spLocks/>
          </p:cNvSpPr>
          <p:nvPr/>
        </p:nvSpPr>
        <p:spPr>
          <a:xfrm>
            <a:off x="812507" y="9111357"/>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06</a:t>
            </a:r>
          </a:p>
        </p:txBody>
      </p:sp>
      <p:grpSp>
        <p:nvGrpSpPr>
          <p:cNvPr id="57" name="Group 56">
            <a:extLst>
              <a:ext uri="{FF2B5EF4-FFF2-40B4-BE49-F238E27FC236}">
                <a16:creationId xmlns:a16="http://schemas.microsoft.com/office/drawing/2014/main" id="{655C8987-C7B3-9B51-3D17-BF6C34F255F8}"/>
              </a:ext>
            </a:extLst>
          </p:cNvPr>
          <p:cNvGrpSpPr/>
          <p:nvPr/>
        </p:nvGrpSpPr>
        <p:grpSpPr>
          <a:xfrm>
            <a:off x="112654" y="9379191"/>
            <a:ext cx="719798" cy="75493"/>
            <a:chOff x="289885" y="9667035"/>
            <a:chExt cx="719798" cy="75493"/>
          </a:xfrm>
        </p:grpSpPr>
        <p:cxnSp>
          <p:nvCxnSpPr>
            <p:cNvPr id="58" name="Straight Connector 57">
              <a:extLst>
                <a:ext uri="{FF2B5EF4-FFF2-40B4-BE49-F238E27FC236}">
                  <a16:creationId xmlns:a16="http://schemas.microsoft.com/office/drawing/2014/main" id="{1CFA54A3-2A54-E732-B637-E3998C2A7321}"/>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3F8F748F-CFFE-71B5-6432-CD7DFB421FE5}"/>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 Placeholder 5">
            <a:extLst>
              <a:ext uri="{FF2B5EF4-FFF2-40B4-BE49-F238E27FC236}">
                <a16:creationId xmlns:a16="http://schemas.microsoft.com/office/drawing/2014/main" id="{5AD8EDE2-A5B8-1237-AB41-889800E8B7AA}"/>
              </a:ext>
            </a:extLst>
          </p:cNvPr>
          <p:cNvSpPr txBox="1">
            <a:spLocks/>
          </p:cNvSpPr>
          <p:nvPr/>
        </p:nvSpPr>
        <p:spPr>
          <a:xfrm>
            <a:off x="832452" y="9571928"/>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07</a:t>
            </a:r>
          </a:p>
        </p:txBody>
      </p:sp>
      <p:grpSp>
        <p:nvGrpSpPr>
          <p:cNvPr id="61" name="Group 60">
            <a:extLst>
              <a:ext uri="{FF2B5EF4-FFF2-40B4-BE49-F238E27FC236}">
                <a16:creationId xmlns:a16="http://schemas.microsoft.com/office/drawing/2014/main" id="{FBE189D4-75D2-C726-AFFA-43A43FF77E1E}"/>
              </a:ext>
            </a:extLst>
          </p:cNvPr>
          <p:cNvGrpSpPr/>
          <p:nvPr/>
        </p:nvGrpSpPr>
        <p:grpSpPr>
          <a:xfrm>
            <a:off x="289885" y="9839762"/>
            <a:ext cx="562512" cy="75493"/>
            <a:chOff x="447171" y="9667035"/>
            <a:chExt cx="562512" cy="75493"/>
          </a:xfrm>
        </p:grpSpPr>
        <p:cxnSp>
          <p:nvCxnSpPr>
            <p:cNvPr id="62" name="Straight Connector 61">
              <a:extLst>
                <a:ext uri="{FF2B5EF4-FFF2-40B4-BE49-F238E27FC236}">
                  <a16:creationId xmlns:a16="http://schemas.microsoft.com/office/drawing/2014/main" id="{01B96598-8391-794E-1F28-9ECDAC5A6404}"/>
                </a:ext>
              </a:extLst>
            </p:cNvPr>
            <p:cNvCxnSpPr>
              <a:cxnSpLocks/>
            </p:cNvCxnSpPr>
            <p:nvPr/>
          </p:nvCxnSpPr>
          <p:spPr>
            <a:xfrm>
              <a:off x="447171" y="9704781"/>
              <a:ext cx="524766"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BF5D308D-5842-56CC-E36A-E33663E368D6}"/>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0568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DA1845F9-BE20-4C97-A228-07B246EA0EE8}"/>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a:xfrm>
            <a:off x="677498" y="3177828"/>
            <a:ext cx="4370144" cy="5733269"/>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34</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13</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703A66D0-34D8-80E7-19B5-47567A6BBC3A}"/>
              </a:ext>
            </a:extLst>
          </p:cNvPr>
          <p:cNvSpPr/>
          <p:nvPr/>
        </p:nvSpPr>
        <p:spPr>
          <a:xfrm>
            <a:off x="2836250" y="5794246"/>
            <a:ext cx="3624674"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a16="http://schemas.microsoft.com/office/drawing/2014/main" id="{A4956FEB-14CE-991F-A579-FF391A32C692}"/>
              </a:ext>
            </a:extLst>
          </p:cNvPr>
          <p:cNvSpPr txBox="1"/>
          <p:nvPr/>
        </p:nvSpPr>
        <p:spPr>
          <a:xfrm>
            <a:off x="3017294" y="5936165"/>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THEORY OF CHANGE -</a:t>
            </a:r>
          </a:p>
        </p:txBody>
      </p:sp>
      <p:sp>
        <p:nvSpPr>
          <p:cNvPr id="5" name="Rectangle 4">
            <a:extLst>
              <a:ext uri="{FF2B5EF4-FFF2-40B4-BE49-F238E27FC236}">
                <a16:creationId xmlns:a16="http://schemas.microsoft.com/office/drawing/2014/main" id="{44D84A32-ACC5-3E52-1C9B-AEFAF5F96320}"/>
              </a:ext>
            </a:extLst>
          </p:cNvPr>
          <p:cNvSpPr/>
          <p:nvPr/>
        </p:nvSpPr>
        <p:spPr>
          <a:xfrm>
            <a:off x="2836250" y="6601304"/>
            <a:ext cx="3448877"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9072B2F8-6939-E19D-3B2B-E739D3BD1AB1}"/>
              </a:ext>
            </a:extLst>
          </p:cNvPr>
          <p:cNvSpPr txBox="1"/>
          <p:nvPr/>
        </p:nvSpPr>
        <p:spPr>
          <a:xfrm>
            <a:off x="3017294" y="6743223"/>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GLOSSARY TERMS &amp;</a:t>
            </a:r>
          </a:p>
        </p:txBody>
      </p:sp>
      <p:sp>
        <p:nvSpPr>
          <p:cNvPr id="18" name="Rectangle 17">
            <a:extLst>
              <a:ext uri="{FF2B5EF4-FFF2-40B4-BE49-F238E27FC236}">
                <a16:creationId xmlns:a16="http://schemas.microsoft.com/office/drawing/2014/main" id="{A6D8BD1C-7E00-DF1A-4271-D47AB3F76550}"/>
              </a:ext>
            </a:extLst>
          </p:cNvPr>
          <p:cNvSpPr/>
          <p:nvPr/>
        </p:nvSpPr>
        <p:spPr>
          <a:xfrm>
            <a:off x="2836250" y="7412490"/>
            <a:ext cx="290869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9919B97-CCC3-AE70-5E41-9DAA4B7FC098}"/>
              </a:ext>
            </a:extLst>
          </p:cNvPr>
          <p:cNvSpPr txBox="1"/>
          <p:nvPr/>
        </p:nvSpPr>
        <p:spPr>
          <a:xfrm>
            <a:off x="3017294" y="7554409"/>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ABBREVIATIONS</a:t>
            </a:r>
          </a:p>
        </p:txBody>
      </p:sp>
    </p:spTree>
    <p:extLst>
      <p:ext uri="{BB962C8B-B14F-4D97-AF65-F5344CB8AC3E}">
        <p14:creationId xmlns:p14="http://schemas.microsoft.com/office/powerpoint/2010/main" val="417735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9">
            <a:extLst>
              <a:ext uri="{FF2B5EF4-FFF2-40B4-BE49-F238E27FC236}">
                <a16:creationId xmlns:a16="http://schemas.microsoft.com/office/drawing/2014/main" id="{5816246D-AB5C-1347-1F10-B9A8FAA2612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624" y="752079"/>
            <a:ext cx="4193984" cy="265814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13</a:t>
            </a:r>
          </a:p>
        </p:txBody>
      </p:sp>
      <p:grpSp>
        <p:nvGrpSpPr>
          <p:cNvPr id="77" name="Graphic 2">
            <a:extLst>
              <a:ext uri="{FF2B5EF4-FFF2-40B4-BE49-F238E27FC236}">
                <a16:creationId xmlns:a16="http://schemas.microsoft.com/office/drawing/2014/main" id="{0224666B-5238-1145-7DF3-3400F730D2B1}"/>
              </a:ext>
            </a:extLst>
          </p:cNvPr>
          <p:cNvGrpSpPr/>
          <p:nvPr/>
        </p:nvGrpSpPr>
        <p:grpSpPr>
          <a:xfrm rot="5400000">
            <a:off x="5340797" y="2244049"/>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3939264"/>
            <a:ext cx="6013565" cy="3183144"/>
          </a:xfrm>
          <a:prstGeom prst="rect">
            <a:avLst/>
          </a:prstGeom>
        </p:spPr>
        <p:txBody>
          <a:bodyPr numCol="2">
            <a:noAutofit/>
          </a:bodyPr>
          <a:lstStyle/>
          <a:p>
            <a:pPr>
              <a:spcBef>
                <a:spcPts val="0"/>
              </a:spcBef>
            </a:pPr>
            <a:r>
              <a:rPr lang="en-US" b="1" dirty="0">
                <a:solidFill>
                  <a:srgbClr val="EB7339"/>
                </a:solidFill>
              </a:rPr>
              <a:t>Assumptions: </a:t>
            </a:r>
          </a:p>
          <a:p>
            <a:pPr>
              <a:spcBef>
                <a:spcPts val="0"/>
              </a:spcBef>
            </a:pPr>
            <a:r>
              <a:rPr lang="en-US" dirty="0"/>
              <a:t>What we assume about how change might happen (e.g. how the public will react to an idea, the affordability of an action </a:t>
            </a:r>
            <a:r>
              <a:rPr lang="en-US" dirty="0" err="1"/>
              <a:t>etc</a:t>
            </a:r>
            <a:r>
              <a:rPr lang="en-US" dirty="0"/>
              <a:t>). This can include assumptions </a:t>
            </a:r>
            <a:r>
              <a:rPr lang="en-US" dirty="0" err="1"/>
              <a:t>aboutenvironmental</a:t>
            </a:r>
            <a:r>
              <a:rPr lang="en-US" dirty="0"/>
              <a:t> and socio-economic conditions (scale of land use change, biodiversity loss, economic stability </a:t>
            </a:r>
            <a:r>
              <a:rPr lang="en-US" dirty="0" err="1"/>
              <a:t>etc</a:t>
            </a:r>
            <a:r>
              <a:rPr lang="en-US" dirty="0"/>
              <a:t>). Understanding assumptions is key to a good ToC process.</a:t>
            </a:r>
          </a:p>
          <a:p>
            <a:pPr>
              <a:spcBef>
                <a:spcPts val="0"/>
              </a:spcBef>
            </a:pPr>
            <a:r>
              <a:rPr lang="en-US" dirty="0"/>
              <a:t> </a:t>
            </a:r>
          </a:p>
          <a:p>
            <a:pPr>
              <a:spcBef>
                <a:spcPts val="0"/>
              </a:spcBef>
            </a:pPr>
            <a:r>
              <a:rPr lang="en-US" b="1" dirty="0">
                <a:solidFill>
                  <a:srgbClr val="EB7339"/>
                </a:solidFill>
              </a:rPr>
              <a:t>Backwards mapping: </a:t>
            </a:r>
          </a:p>
          <a:p>
            <a:pPr>
              <a:spcBef>
                <a:spcPts val="0"/>
              </a:spcBef>
            </a:pPr>
            <a:r>
              <a:rPr lang="en-US" dirty="0"/>
              <a:t>Working backwards from a ‘big picture or ultimate outcome’ then identifying the objectives that will get you there in reverse chronological order. An easy way to map backwards is to start with the ultimate outcome or change you wish to see. Ask yourself (or your group) “in order for this to happen what needs to be in place?”.</a:t>
            </a:r>
          </a:p>
          <a:p>
            <a:pPr>
              <a:spcBef>
                <a:spcPts val="0"/>
              </a:spcBef>
            </a:pPr>
            <a:r>
              <a:rPr lang="en-US" dirty="0"/>
              <a:t> </a:t>
            </a:r>
          </a:p>
          <a:p>
            <a:pPr>
              <a:spcBef>
                <a:spcPts val="0"/>
              </a:spcBef>
            </a:pPr>
            <a:r>
              <a:rPr lang="en-US" b="1" dirty="0">
                <a:solidFill>
                  <a:srgbClr val="EB7339"/>
                </a:solidFill>
              </a:rPr>
              <a:t>Barriers: </a:t>
            </a:r>
          </a:p>
          <a:p>
            <a:pPr>
              <a:spcBef>
                <a:spcPts val="0"/>
              </a:spcBef>
            </a:pPr>
            <a:r>
              <a:rPr lang="en-US" dirty="0"/>
              <a:t>Factors that may hinder the implementation of the project and which may disrupt the logic between outcomes, thus stalling or preventing change from happening. By </a:t>
            </a:r>
            <a:r>
              <a:rPr lang="en-US" dirty="0" err="1"/>
              <a:t>recognising</a:t>
            </a:r>
            <a:r>
              <a:rPr lang="en-US" dirty="0"/>
              <a:t> a barrier, either before or during a project, activities can be adjusted to mitigate this. An example of a barrier might be cultural resistance to change. When this barrier is identified more emphasis might be put on community sensitization and engagement or on engaging community leaders.</a:t>
            </a:r>
          </a:p>
          <a:p>
            <a:pPr>
              <a:spcBef>
                <a:spcPts val="0"/>
              </a:spcBef>
            </a:pPr>
            <a:endParaRPr lang="en-US" dirty="0"/>
          </a:p>
          <a:p>
            <a:pPr>
              <a:spcBef>
                <a:spcPts val="0"/>
              </a:spcBef>
            </a:pPr>
            <a:endParaRPr lang="en-US" dirty="0"/>
          </a:p>
          <a:p>
            <a:pPr>
              <a:spcBef>
                <a:spcPts val="0"/>
              </a:spcBef>
            </a:pPr>
            <a:endParaRPr lang="en-US" dirty="0"/>
          </a:p>
          <a:p>
            <a:pPr>
              <a:spcBef>
                <a:spcPts val="0"/>
              </a:spcBef>
            </a:pPr>
            <a:r>
              <a:rPr lang="en-US" dirty="0"/>
              <a:t> </a:t>
            </a:r>
          </a:p>
          <a:p>
            <a:pPr>
              <a:spcBef>
                <a:spcPts val="0"/>
              </a:spcBef>
            </a:pPr>
            <a:r>
              <a:rPr lang="en-US" b="1" dirty="0">
                <a:solidFill>
                  <a:srgbClr val="EB7339"/>
                </a:solidFill>
              </a:rPr>
              <a:t>Indicator: </a:t>
            </a:r>
          </a:p>
          <a:p>
            <a:pPr>
              <a:spcBef>
                <a:spcPts val="0"/>
              </a:spcBef>
            </a:pPr>
            <a:r>
              <a:rPr lang="en-US" dirty="0"/>
              <a:t>Indicators that demonstrate progress towards a specific a recondition/outcome or progress along a pathway of change. For example, an indicator of improved management of climate-related risks in the private sector might be the “percentage of businesses that have joined a climate impacts insurance scheme”.</a:t>
            </a:r>
          </a:p>
          <a:p>
            <a:pPr>
              <a:spcBef>
                <a:spcPts val="0"/>
              </a:spcBef>
            </a:pPr>
            <a:r>
              <a:rPr lang="en-US" dirty="0"/>
              <a:t> </a:t>
            </a:r>
          </a:p>
          <a:p>
            <a:pPr>
              <a:spcBef>
                <a:spcPts val="0"/>
              </a:spcBef>
            </a:pPr>
            <a:r>
              <a:rPr lang="en-US" b="1" dirty="0"/>
              <a:t>Other useful definitions of indicators include:</a:t>
            </a:r>
          </a:p>
          <a:p>
            <a:pPr marL="171450" indent="-171450" algn="l">
              <a:spcBef>
                <a:spcPts val="0"/>
              </a:spcBef>
              <a:buClr>
                <a:srgbClr val="EB7339"/>
              </a:buClr>
              <a:buFont typeface="Arial" panose="020B0604020202020204" pitchFamily="34" charset="0"/>
              <a:buChar char="•"/>
            </a:pPr>
            <a:r>
              <a:rPr lang="en-US" dirty="0"/>
              <a:t>“An indicator provides evidence that a certain condition exists or certain results have or have not been achieved and can be either quantitative or qualitative.” (</a:t>
            </a:r>
            <a:r>
              <a:rPr lang="en-US" dirty="0" err="1"/>
              <a:t>Biesbroek</a:t>
            </a:r>
            <a:r>
              <a:rPr lang="en-US" dirty="0"/>
              <a:t> and Swart 2014).</a:t>
            </a:r>
          </a:p>
          <a:p>
            <a:pPr marL="171450" indent="-171450" algn="l">
              <a:spcBef>
                <a:spcPts val="0"/>
              </a:spcBef>
              <a:buClr>
                <a:srgbClr val="EB7339"/>
              </a:buClr>
              <a:buFont typeface="Arial" panose="020B0604020202020204" pitchFamily="34" charset="0"/>
              <a:buChar char="•"/>
            </a:pPr>
            <a:r>
              <a:rPr lang="en-US" dirty="0"/>
              <a:t> Indicators provide “clues and direction on how change is occurring and if outcomes are being achieved” (Climate-Eval Community of Practice, 2015).</a:t>
            </a:r>
          </a:p>
          <a:p>
            <a:pPr>
              <a:spcBef>
                <a:spcPts val="0"/>
              </a:spcBef>
            </a:pPr>
            <a:r>
              <a:rPr lang="en-US" dirty="0"/>
              <a:t> </a:t>
            </a:r>
          </a:p>
          <a:p>
            <a:pPr>
              <a:spcBef>
                <a:spcPts val="0"/>
              </a:spcBef>
            </a:pPr>
            <a:r>
              <a:rPr lang="en-US" b="1" dirty="0">
                <a:solidFill>
                  <a:srgbClr val="EB7339"/>
                </a:solidFill>
              </a:rPr>
              <a:t>“In order for this to happen…” and “if then” logic: </a:t>
            </a:r>
          </a:p>
          <a:p>
            <a:pPr>
              <a:spcBef>
                <a:spcPts val="0"/>
              </a:spcBef>
            </a:pPr>
            <a:r>
              <a:rPr lang="en-US" dirty="0"/>
              <a:t>These are useful ways of testing your outcomes pathway. Working back from the ultimate outcome or change you wish to see, place the phrase “in order for this to happen…” between each precondition/outcome. You can also test your logic by reading ‘forwards’ i.e. from early outcomes to ultimate outcome, inserting the phrase “if then” between outcome levels. This should flow logically, showing that if one outcome is achieved it is reasonably logical that the next is attainable.</a:t>
            </a:r>
          </a:p>
          <a:p>
            <a:pPr>
              <a:spcBef>
                <a:spcPts val="0"/>
              </a:spcBef>
            </a:pPr>
            <a:r>
              <a:rPr lang="en-US" dirty="0"/>
              <a:t> </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35</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1033104" y="1110623"/>
            <a:ext cx="353925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1083447" y="1166583"/>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THEORY OF CHANGE -</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Rectangle 4">
            <a:extLst>
              <a:ext uri="{FF2B5EF4-FFF2-40B4-BE49-F238E27FC236}">
                <a16:creationId xmlns:a16="http://schemas.microsoft.com/office/drawing/2014/main" id="{F14F1E8A-21BC-BD5A-983A-6BEDC1D23EBD}"/>
              </a:ext>
            </a:extLst>
          </p:cNvPr>
          <p:cNvSpPr/>
          <p:nvPr/>
        </p:nvSpPr>
        <p:spPr>
          <a:xfrm>
            <a:off x="1033105" y="1798456"/>
            <a:ext cx="338439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B3E635CE-187A-BBDC-559B-5A9CE0DFBA8C}"/>
              </a:ext>
            </a:extLst>
          </p:cNvPr>
          <p:cNvSpPr txBox="1"/>
          <p:nvPr/>
        </p:nvSpPr>
        <p:spPr>
          <a:xfrm>
            <a:off x="1083447" y="1854416"/>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GLOSSARY TERMS &amp;</a:t>
            </a:r>
          </a:p>
        </p:txBody>
      </p:sp>
      <p:sp>
        <p:nvSpPr>
          <p:cNvPr id="8" name="Rectangle 7">
            <a:extLst>
              <a:ext uri="{FF2B5EF4-FFF2-40B4-BE49-F238E27FC236}">
                <a16:creationId xmlns:a16="http://schemas.microsoft.com/office/drawing/2014/main" id="{85295880-4682-EA76-AB6D-A354DC99B4CB}"/>
              </a:ext>
            </a:extLst>
          </p:cNvPr>
          <p:cNvSpPr/>
          <p:nvPr/>
        </p:nvSpPr>
        <p:spPr>
          <a:xfrm>
            <a:off x="1033104" y="2494137"/>
            <a:ext cx="2729517"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769AF585-6C6E-AA03-0927-6BE7134C2085}"/>
              </a:ext>
            </a:extLst>
          </p:cNvPr>
          <p:cNvSpPr txBox="1"/>
          <p:nvPr/>
        </p:nvSpPr>
        <p:spPr>
          <a:xfrm>
            <a:off x="1083447" y="2550097"/>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ABBREVIATIONS</a:t>
            </a:r>
          </a:p>
        </p:txBody>
      </p:sp>
    </p:spTree>
    <p:extLst>
      <p:ext uri="{BB962C8B-B14F-4D97-AF65-F5344CB8AC3E}">
        <p14:creationId xmlns:p14="http://schemas.microsoft.com/office/powerpoint/2010/main" val="78858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aphic 2">
            <a:extLst>
              <a:ext uri="{FF2B5EF4-FFF2-40B4-BE49-F238E27FC236}">
                <a16:creationId xmlns:a16="http://schemas.microsoft.com/office/drawing/2014/main" id="{0224666B-5238-1145-7DF3-3400F730D2B1}"/>
              </a:ext>
            </a:extLst>
          </p:cNvPr>
          <p:cNvGrpSpPr/>
          <p:nvPr/>
        </p:nvGrpSpPr>
        <p:grpSpPr>
          <a:xfrm rot="10800000">
            <a:off x="2200031" y="9017948"/>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957603"/>
            <a:ext cx="6013565" cy="8007493"/>
          </a:xfrm>
          <a:prstGeom prst="rect">
            <a:avLst/>
          </a:prstGeom>
        </p:spPr>
        <p:txBody>
          <a:bodyPr lIns="91440" tIns="45720" rIns="91440" bIns="45720" numCol="2" spcCol="216000" anchor="t">
            <a:noAutofit/>
          </a:bodyPr>
          <a:lstStyle/>
          <a:p>
            <a:pPr>
              <a:spcBef>
                <a:spcPts val="0"/>
              </a:spcBef>
            </a:pPr>
            <a:r>
              <a:rPr lang="en-US" b="1" dirty="0">
                <a:solidFill>
                  <a:srgbClr val="EB7339"/>
                </a:solidFill>
              </a:rPr>
              <a:t>Outputs: </a:t>
            </a:r>
          </a:p>
          <a:p>
            <a:pPr>
              <a:spcBef>
                <a:spcPts val="0"/>
              </a:spcBef>
            </a:pPr>
            <a:r>
              <a:rPr lang="en-US" dirty="0"/>
              <a:t>Results, products, goods or services which result from an intervention. For example, an intervention might be to hold a public consultation. The output could be that 200 people participated and were consulted on climate change adaptation options. The outcome (see below) might be greater community commitment to the selected adaptation option.</a:t>
            </a:r>
          </a:p>
          <a:p>
            <a:pPr>
              <a:spcBef>
                <a:spcPts val="0"/>
              </a:spcBef>
            </a:pPr>
            <a:endParaRPr lang="en-US" dirty="0"/>
          </a:p>
          <a:p>
            <a:pPr>
              <a:spcBef>
                <a:spcPts val="0"/>
              </a:spcBef>
            </a:pPr>
            <a:r>
              <a:rPr lang="en-US" b="1" dirty="0">
                <a:solidFill>
                  <a:srgbClr val="EB7339"/>
                </a:solidFill>
              </a:rPr>
              <a:t>Outcome: </a:t>
            </a:r>
          </a:p>
          <a:p>
            <a:pPr>
              <a:spcBef>
                <a:spcPts val="0"/>
              </a:spcBef>
            </a:pPr>
            <a:r>
              <a:rPr lang="en-US" dirty="0"/>
              <a:t>The likely or achieved effects (results) of an intervention’s outputs. These results occur after shorter term outputs are achieved and sometimes long after project activities are completed. Outcomes might relate to improved knowledge, attitudes, beliefs, skills, </a:t>
            </a:r>
            <a:r>
              <a:rPr lang="en-US" dirty="0" err="1"/>
              <a:t>behaviours</a:t>
            </a:r>
            <a:r>
              <a:rPr lang="en-US" dirty="0"/>
              <a:t>, access, policies and environmental conditions. In ToC, these outcomes can also be considered ‘preconditions’ (things that need be in place to make the next outcome</a:t>
            </a:r>
          </a:p>
          <a:p>
            <a:pPr>
              <a:spcBef>
                <a:spcPts val="0"/>
              </a:spcBef>
            </a:pPr>
            <a:r>
              <a:rPr lang="en-US" dirty="0"/>
              <a:t>possible or more likely).</a:t>
            </a:r>
          </a:p>
          <a:p>
            <a:pPr>
              <a:spcBef>
                <a:spcPts val="0"/>
              </a:spcBef>
            </a:pPr>
            <a:endParaRPr lang="en-US" dirty="0"/>
          </a:p>
          <a:p>
            <a:pPr>
              <a:spcBef>
                <a:spcPts val="0"/>
              </a:spcBef>
            </a:pPr>
            <a:r>
              <a:rPr lang="en-US" b="1" dirty="0">
                <a:solidFill>
                  <a:srgbClr val="EB7339"/>
                </a:solidFill>
              </a:rPr>
              <a:t>Ultimate outcome: </a:t>
            </a:r>
          </a:p>
          <a:p>
            <a:pPr>
              <a:spcBef>
                <a:spcPts val="0"/>
              </a:spcBef>
            </a:pPr>
            <a:r>
              <a:rPr lang="en-US" dirty="0"/>
              <a:t>The high-level outcome you wish to achieve. This sits at the top of your ToC diagram (or just below the vision statement) and should articulate the main change(s) you wish to achieve.</a:t>
            </a:r>
          </a:p>
          <a:p>
            <a:pPr>
              <a:spcBef>
                <a:spcPts val="0"/>
              </a:spcBef>
            </a:pPr>
            <a:endParaRPr lang="en-US" dirty="0"/>
          </a:p>
          <a:p>
            <a:pPr>
              <a:spcBef>
                <a:spcPts val="0"/>
              </a:spcBef>
            </a:pPr>
            <a:r>
              <a:rPr lang="en-US" b="1" dirty="0">
                <a:solidFill>
                  <a:srgbClr val="EB7339"/>
                </a:solidFill>
              </a:rPr>
              <a:t>Intermediate outcome: </a:t>
            </a:r>
          </a:p>
          <a:p>
            <a:pPr>
              <a:spcBef>
                <a:spcPts val="0"/>
              </a:spcBef>
            </a:pPr>
            <a:r>
              <a:rPr lang="en-US" dirty="0"/>
              <a:t>An outcome which contributes to the achievement of your ultimate outcome and, as such, is a precondition for the ultimate outcome.</a:t>
            </a:r>
          </a:p>
          <a:p>
            <a:pPr>
              <a:spcBef>
                <a:spcPts val="0"/>
              </a:spcBef>
            </a:pPr>
            <a:endParaRPr lang="en-US" dirty="0"/>
          </a:p>
          <a:p>
            <a:pPr>
              <a:spcBef>
                <a:spcPts val="0"/>
              </a:spcBef>
            </a:pPr>
            <a:r>
              <a:rPr lang="en-US" b="1" dirty="0">
                <a:solidFill>
                  <a:srgbClr val="EB7339"/>
                </a:solidFill>
              </a:rPr>
              <a:t>M&amp;E:</a:t>
            </a:r>
          </a:p>
          <a:p>
            <a:pPr>
              <a:spcBef>
                <a:spcPts val="0"/>
              </a:spcBef>
            </a:pPr>
            <a:r>
              <a:rPr lang="en-US" dirty="0"/>
              <a:t>monitoring and evaluation </a:t>
            </a:r>
          </a:p>
          <a:p>
            <a:pPr>
              <a:spcBef>
                <a:spcPts val="0"/>
              </a:spcBef>
            </a:pPr>
            <a:endParaRPr lang="en-US" dirty="0"/>
          </a:p>
          <a:p>
            <a:pPr algn="l">
              <a:spcBef>
                <a:spcPts val="0"/>
              </a:spcBef>
            </a:pPr>
            <a:r>
              <a:rPr lang="en-US" b="1" dirty="0">
                <a:solidFill>
                  <a:srgbClr val="EB7339"/>
                </a:solidFill>
              </a:rPr>
              <a:t>Pathway of Change/Outcomes; </a:t>
            </a:r>
          </a:p>
          <a:p>
            <a:pPr algn="l">
              <a:spcBef>
                <a:spcPts val="0"/>
              </a:spcBef>
            </a:pPr>
            <a:r>
              <a:rPr lang="en-US" b="1" dirty="0">
                <a:solidFill>
                  <a:srgbClr val="EB7339"/>
                </a:solidFill>
              </a:rPr>
              <a:t>Pathway/Impact; Pathway/Outcome; Chain/Causal Pathway: </a:t>
            </a:r>
          </a:p>
          <a:p>
            <a:pPr algn="l">
              <a:spcBef>
                <a:spcPts val="0"/>
              </a:spcBef>
            </a:pPr>
            <a:endParaRPr lang="en-US" dirty="0">
              <a:solidFill>
                <a:srgbClr val="EB7339"/>
              </a:solidFill>
            </a:endParaRPr>
          </a:p>
          <a:p>
            <a:pPr>
              <a:spcBef>
                <a:spcPts val="0"/>
              </a:spcBef>
            </a:pPr>
            <a:r>
              <a:rPr lang="en-US" dirty="0"/>
              <a:t>These closely-related terms are often used interchangeably and refer to a way of showing each outcome in its logical relationship to all the others, as well as chronological flow. These approaches illustrate the (assumed) cause-and-effect relationships between the long-term goal and the penultimate, intermediate and early outcomes.</a:t>
            </a:r>
          </a:p>
          <a:p>
            <a:pPr>
              <a:spcBef>
                <a:spcPts val="0"/>
              </a:spcBef>
            </a:pPr>
            <a:endParaRPr lang="en-US" dirty="0"/>
          </a:p>
          <a:p>
            <a:pPr>
              <a:spcBef>
                <a:spcPts val="0"/>
              </a:spcBef>
            </a:pPr>
            <a:endParaRPr lang="en-US" dirty="0"/>
          </a:p>
          <a:p>
            <a:pPr>
              <a:spcBef>
                <a:spcPts val="0"/>
              </a:spcBef>
            </a:pPr>
            <a:r>
              <a:rPr lang="en-US" b="1" dirty="0">
                <a:solidFill>
                  <a:srgbClr val="EB7339"/>
                </a:solidFill>
              </a:rPr>
              <a:t>Preconditions: </a:t>
            </a:r>
          </a:p>
          <a:p>
            <a:pPr>
              <a:spcBef>
                <a:spcPts val="0"/>
              </a:spcBef>
            </a:pPr>
            <a:r>
              <a:rPr lang="en-US" dirty="0"/>
              <a:t>Conditions that need be in place to make the next outcome possible or more likely. A precondition is therefore an outcome for a nearer point in time.</a:t>
            </a:r>
          </a:p>
          <a:p>
            <a:pPr>
              <a:spcBef>
                <a:spcPts val="0"/>
              </a:spcBef>
            </a:pPr>
            <a:endParaRPr lang="en-US" dirty="0"/>
          </a:p>
          <a:p>
            <a:pPr>
              <a:spcBef>
                <a:spcPts val="0"/>
              </a:spcBef>
            </a:pPr>
            <a:r>
              <a:rPr lang="en-US" b="1" dirty="0">
                <a:solidFill>
                  <a:srgbClr val="EB7339"/>
                </a:solidFill>
              </a:rPr>
              <a:t>Theory of Change (ToC):</a:t>
            </a:r>
            <a:r>
              <a:rPr lang="en-US" dirty="0"/>
              <a:t> Variously defined but generally refers to a planning process which articulates how change can be achieved. Other definitions include “an explanation of how a group of stakeholders expects to reach a commonly understood long-term goal” (Anderson,2005) and “a process of project planning and evaluation which maps the relationship between a long-term goal of a project and the intermediate and early changes that are required to bring it about” (Conservation International, 2013).</a:t>
            </a:r>
          </a:p>
          <a:p>
            <a:pPr>
              <a:spcBef>
                <a:spcPts val="0"/>
              </a:spcBef>
            </a:pPr>
            <a:endParaRPr lang="en-US" dirty="0"/>
          </a:p>
          <a:p>
            <a:pPr>
              <a:spcBef>
                <a:spcPts val="0"/>
              </a:spcBef>
            </a:pPr>
            <a:r>
              <a:rPr lang="en-US" b="1" dirty="0">
                <a:solidFill>
                  <a:srgbClr val="EB7339"/>
                </a:solidFill>
              </a:rPr>
              <a:t>Threshold: </a:t>
            </a:r>
          </a:p>
          <a:p>
            <a:pPr>
              <a:spcBef>
                <a:spcPts val="0"/>
              </a:spcBef>
            </a:pPr>
            <a:r>
              <a:rPr lang="en-US" dirty="0"/>
              <a:t>A threshold is different from an indicator as it identifies the point at which an outcome is met. For example, an indicator of improved management of climate-related risks in the private sector might be the “percentage of businesses that have joined a climate impacts insurance scheme” but the threshold might be “75% of businesses have joined a climate impacts insurance scheme”. As such, a threshold requires discussion and agreement</a:t>
            </a:r>
          </a:p>
          <a:p>
            <a:pPr>
              <a:spcBef>
                <a:spcPts val="0"/>
              </a:spcBef>
            </a:pPr>
            <a:r>
              <a:rPr lang="en-US" dirty="0"/>
              <a:t>on what constitutes success.</a:t>
            </a:r>
          </a:p>
          <a:p>
            <a:pPr>
              <a:spcBef>
                <a:spcPts val="0"/>
              </a:spcBef>
            </a:pPr>
            <a:endParaRPr lang="en-US" dirty="0"/>
          </a:p>
          <a:p>
            <a:pPr>
              <a:spcBef>
                <a:spcPts val="0"/>
              </a:spcBef>
            </a:pPr>
            <a:r>
              <a:rPr lang="en-US" b="1" dirty="0">
                <a:solidFill>
                  <a:srgbClr val="EB7339"/>
                </a:solidFill>
              </a:rPr>
              <a:t>Vision statement: </a:t>
            </a:r>
          </a:p>
          <a:p>
            <a:pPr>
              <a:spcBef>
                <a:spcPts val="0"/>
              </a:spcBef>
            </a:pPr>
            <a:r>
              <a:rPr lang="en-US" dirty="0"/>
              <a:t>An idealistic description of the desired outcomes achieved after successful completion of a project or </a:t>
            </a:r>
            <a:r>
              <a:rPr lang="en-US" dirty="0" err="1"/>
              <a:t>programme</a:t>
            </a:r>
            <a:r>
              <a:rPr lang="en-US" dirty="0"/>
              <a:t>. It is a vivid description that is designed to inspire the project beneficiaries, funders and those implementing the project.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36</a:t>
            </a:fld>
            <a:endParaRPr lang="en-US" dirty="0"/>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898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C8E5EBD-7ACA-5142-B824-41255ACC3AD0}"/>
              </a:ext>
            </a:extLst>
          </p:cNvPr>
          <p:cNvSpPr>
            <a:spLocks noGrp="1"/>
          </p:cNvSpPr>
          <p:nvPr>
            <p:ph type="body" sz="quarter" idx="15"/>
          </p:nvPr>
        </p:nvSpPr>
        <p:spPr/>
        <p:txBody>
          <a:bodyPr/>
          <a:lstStyle/>
          <a:p>
            <a:r>
              <a:rPr lang="en-US" b="0" dirty="0"/>
              <a:t>www.climatechampions.how</a:t>
            </a:r>
          </a:p>
        </p:txBody>
      </p:sp>
      <p:grpSp>
        <p:nvGrpSpPr>
          <p:cNvPr id="14" name="Graphic 3">
            <a:extLst>
              <a:ext uri="{FF2B5EF4-FFF2-40B4-BE49-F238E27FC236}">
                <a16:creationId xmlns:a16="http://schemas.microsoft.com/office/drawing/2014/main" id="{6655FFE1-4B55-A94D-9335-305E417A6C69}"/>
              </a:ext>
            </a:extLst>
          </p:cNvPr>
          <p:cNvGrpSpPr/>
          <p:nvPr/>
        </p:nvGrpSpPr>
        <p:grpSpPr>
          <a:xfrm>
            <a:off x="6118737" y="9277069"/>
            <a:ext cx="280634" cy="280634"/>
            <a:chOff x="1950027" y="2499889"/>
            <a:chExt cx="850463" cy="850463"/>
          </a:xfrm>
        </p:grpSpPr>
        <p:sp>
          <p:nvSpPr>
            <p:cNvPr id="15" name="Freeform 14">
              <a:extLst>
                <a:ext uri="{FF2B5EF4-FFF2-40B4-BE49-F238E27FC236}">
                  <a16:creationId xmlns:a16="http://schemas.microsoft.com/office/drawing/2014/main" id="{B0A79935-E87D-8249-9A9B-ADFDE02EF1B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6" name="Graphic 3">
              <a:extLst>
                <a:ext uri="{FF2B5EF4-FFF2-40B4-BE49-F238E27FC236}">
                  <a16:creationId xmlns:a16="http://schemas.microsoft.com/office/drawing/2014/main" id="{12120928-CC1E-894A-B932-5E466806FC6F}"/>
                </a:ext>
              </a:extLst>
            </p:cNvPr>
            <p:cNvGrpSpPr/>
            <p:nvPr/>
          </p:nvGrpSpPr>
          <p:grpSpPr>
            <a:xfrm>
              <a:off x="2107521" y="2657382"/>
              <a:ext cx="535476" cy="535477"/>
              <a:chOff x="2107521" y="2657382"/>
              <a:chExt cx="535476" cy="535477"/>
            </a:xfrm>
            <a:solidFill>
              <a:srgbClr val="FFFFFF"/>
            </a:solidFill>
          </p:grpSpPr>
          <p:sp>
            <p:nvSpPr>
              <p:cNvPr id="17" name="Freeform 16">
                <a:extLst>
                  <a:ext uri="{FF2B5EF4-FFF2-40B4-BE49-F238E27FC236}">
                    <a16:creationId xmlns:a16="http://schemas.microsoft.com/office/drawing/2014/main" id="{A071255F-18FD-1545-AD01-865B7140F5A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8F9F2A48-47CA-E84C-9AA0-FF764411D59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79768179-DCA1-7544-95D2-71186F877F0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0" name="Graphic 3">
            <a:extLst>
              <a:ext uri="{FF2B5EF4-FFF2-40B4-BE49-F238E27FC236}">
                <a16:creationId xmlns:a16="http://schemas.microsoft.com/office/drawing/2014/main" id="{DD84D2E2-E37C-8547-A474-DD8391AB8269}"/>
              </a:ext>
            </a:extLst>
          </p:cNvPr>
          <p:cNvGrpSpPr/>
          <p:nvPr/>
        </p:nvGrpSpPr>
        <p:grpSpPr>
          <a:xfrm>
            <a:off x="5426506" y="9277069"/>
            <a:ext cx="280634" cy="280634"/>
            <a:chOff x="-147782" y="2499889"/>
            <a:chExt cx="850463" cy="850463"/>
          </a:xfrm>
        </p:grpSpPr>
        <p:sp>
          <p:nvSpPr>
            <p:cNvPr id="21" name="Freeform 20">
              <a:extLst>
                <a:ext uri="{FF2B5EF4-FFF2-40B4-BE49-F238E27FC236}">
                  <a16:creationId xmlns:a16="http://schemas.microsoft.com/office/drawing/2014/main" id="{D623606C-8152-A749-88E2-B5730B96C4D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655820C-573A-FA4B-A950-E02E983E7BB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3" name="Graphic 3">
            <a:extLst>
              <a:ext uri="{FF2B5EF4-FFF2-40B4-BE49-F238E27FC236}">
                <a16:creationId xmlns:a16="http://schemas.microsoft.com/office/drawing/2014/main" id="{A2476545-66DF-1A4E-8F6E-772B0D8C3484}"/>
              </a:ext>
            </a:extLst>
          </p:cNvPr>
          <p:cNvGrpSpPr/>
          <p:nvPr/>
        </p:nvGrpSpPr>
        <p:grpSpPr>
          <a:xfrm>
            <a:off x="6464645" y="9277069"/>
            <a:ext cx="280634" cy="280634"/>
            <a:chOff x="2998302" y="2499889"/>
            <a:chExt cx="850463" cy="850463"/>
          </a:xfrm>
        </p:grpSpPr>
        <p:sp>
          <p:nvSpPr>
            <p:cNvPr id="24" name="Freeform 23">
              <a:extLst>
                <a:ext uri="{FF2B5EF4-FFF2-40B4-BE49-F238E27FC236}">
                  <a16:creationId xmlns:a16="http://schemas.microsoft.com/office/drawing/2014/main" id="{CCBC304B-9D40-E140-8AF6-D3A385E6F20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7F8DCB40-E078-6749-AE0F-B87186ACE4C2}"/>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aphic 3">
            <a:extLst>
              <a:ext uri="{FF2B5EF4-FFF2-40B4-BE49-F238E27FC236}">
                <a16:creationId xmlns:a16="http://schemas.microsoft.com/office/drawing/2014/main" id="{EE9FE6B7-574E-BA43-9AC7-6FF593D5AB6E}"/>
              </a:ext>
            </a:extLst>
          </p:cNvPr>
          <p:cNvGrpSpPr/>
          <p:nvPr/>
        </p:nvGrpSpPr>
        <p:grpSpPr>
          <a:xfrm>
            <a:off x="5080599" y="9277069"/>
            <a:ext cx="280634" cy="280842"/>
            <a:chOff x="-1196056" y="2499889"/>
            <a:chExt cx="850463" cy="851093"/>
          </a:xfrm>
        </p:grpSpPr>
        <p:sp>
          <p:nvSpPr>
            <p:cNvPr id="28" name="Freeform 27">
              <a:extLst>
                <a:ext uri="{FF2B5EF4-FFF2-40B4-BE49-F238E27FC236}">
                  <a16:creationId xmlns:a16="http://schemas.microsoft.com/office/drawing/2014/main" id="{D0E73F42-2990-074E-BDDB-C57AEA8264D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71CB2147-4B9A-4748-BE8E-C8018DF23F89}"/>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DB36F6A5-0683-9542-AB4A-A712838733EF}"/>
              </a:ext>
            </a:extLst>
          </p:cNvPr>
          <p:cNvGrpSpPr/>
          <p:nvPr/>
        </p:nvGrpSpPr>
        <p:grpSpPr>
          <a:xfrm>
            <a:off x="5772622" y="9277069"/>
            <a:ext cx="280634" cy="280634"/>
            <a:chOff x="5339337" y="8702010"/>
            <a:chExt cx="280634" cy="280634"/>
          </a:xfrm>
          <a:solidFill>
            <a:srgbClr val="12B4CB"/>
          </a:solidFill>
        </p:grpSpPr>
        <p:sp>
          <p:nvSpPr>
            <p:cNvPr id="31" name="Freeform 30">
              <a:extLst>
                <a:ext uri="{FF2B5EF4-FFF2-40B4-BE49-F238E27FC236}">
                  <a16:creationId xmlns:a16="http://schemas.microsoft.com/office/drawing/2014/main" id="{65C113C3-2706-C94D-A10C-79C3C75C4E79}"/>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2" name="Graphic 31" descr="World with solid fill">
              <a:extLst>
                <a:ext uri="{FF2B5EF4-FFF2-40B4-BE49-F238E27FC236}">
                  <a16:creationId xmlns:a16="http://schemas.microsoft.com/office/drawing/2014/main" id="{AAA33D17-BCDD-8240-A0E3-4205B70C1F26}"/>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56616" y="8719289"/>
              <a:ext cx="246077" cy="246077"/>
            </a:xfrm>
            <a:prstGeom prst="rect">
              <a:avLst/>
            </a:prstGeom>
          </p:spPr>
        </p:pic>
      </p:grpSp>
      <p:grpSp>
        <p:nvGrpSpPr>
          <p:cNvPr id="36" name="Group 35">
            <a:extLst>
              <a:ext uri="{FF2B5EF4-FFF2-40B4-BE49-F238E27FC236}">
                <a16:creationId xmlns:a16="http://schemas.microsoft.com/office/drawing/2014/main" id="{9593F5BB-D04D-7744-B9BC-4AEFA1922142}"/>
              </a:ext>
            </a:extLst>
          </p:cNvPr>
          <p:cNvGrpSpPr/>
          <p:nvPr/>
        </p:nvGrpSpPr>
        <p:grpSpPr>
          <a:xfrm>
            <a:off x="457895" y="4695458"/>
            <a:ext cx="6240819" cy="4003494"/>
            <a:chOff x="1950803" y="3053151"/>
            <a:chExt cx="5608871" cy="3418425"/>
          </a:xfrm>
        </p:grpSpPr>
        <p:pic>
          <p:nvPicPr>
            <p:cNvPr id="37" name="Picture 36">
              <a:extLst>
                <a:ext uri="{FF2B5EF4-FFF2-40B4-BE49-F238E27FC236}">
                  <a16:creationId xmlns:a16="http://schemas.microsoft.com/office/drawing/2014/main" id="{E0E9161E-301E-E94D-AC89-72EEA4DF987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950803" y="3053151"/>
              <a:ext cx="5608871" cy="3418425"/>
            </a:xfrm>
            <a:prstGeom prst="rect">
              <a:avLst/>
            </a:prstGeom>
          </p:spPr>
        </p:pic>
        <p:sp>
          <p:nvSpPr>
            <p:cNvPr id="38" name="Rectangle 37">
              <a:extLst>
                <a:ext uri="{FF2B5EF4-FFF2-40B4-BE49-F238E27FC236}">
                  <a16:creationId xmlns:a16="http://schemas.microsoft.com/office/drawing/2014/main" id="{66AC613F-6CE3-A942-AD13-64C3B885CC6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23" name="Text Placeholder 7">
            <a:extLst>
              <a:ext uri="{FF2B5EF4-FFF2-40B4-BE49-F238E27FC236}">
                <a16:creationId xmlns:a16="http://schemas.microsoft.com/office/drawing/2014/main" id="{60EF6026-6CFF-9A49-8438-F3531F8838EB}"/>
              </a:ext>
            </a:extLst>
          </p:cNvPr>
          <p:cNvSpPr txBox="1">
            <a:spLocks/>
          </p:cNvSpPr>
          <p:nvPr/>
        </p:nvSpPr>
        <p:spPr>
          <a:xfrm>
            <a:off x="4868788" y="8523290"/>
            <a:ext cx="2023493" cy="708318"/>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dirty="0">
                <a:solidFill>
                  <a:srgbClr val="354F92"/>
                </a:solidFill>
              </a:rPr>
              <a:t>FOLLOW OUR JOURNEY</a:t>
            </a:r>
          </a:p>
        </p:txBody>
      </p:sp>
      <p:sp>
        <p:nvSpPr>
          <p:cNvPr id="2" name="Rectangle 1">
            <a:extLst>
              <a:ext uri="{FF2B5EF4-FFF2-40B4-BE49-F238E27FC236}">
                <a16:creationId xmlns:a16="http://schemas.microsoft.com/office/drawing/2014/main" id="{DE803701-3DBD-2C14-94A1-262001EFC4BD}"/>
              </a:ext>
            </a:extLst>
          </p:cNvPr>
          <p:cNvSpPr/>
          <p:nvPr/>
        </p:nvSpPr>
        <p:spPr>
          <a:xfrm>
            <a:off x="1466666" y="5236558"/>
            <a:ext cx="4240474" cy="2754076"/>
          </a:xfrm>
          <a:prstGeom prst="rect">
            <a:avLst/>
          </a:prstGeom>
          <a:blipFill>
            <a:blip r:embed="rId6"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60A524BF-A8DF-2315-C91D-54B78941BFA2}"/>
              </a:ext>
            </a:extLst>
          </p:cNvPr>
          <p:cNvSpPr/>
          <p:nvPr/>
        </p:nvSpPr>
        <p:spPr>
          <a:xfrm>
            <a:off x="4079140" y="7270996"/>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a16="http://schemas.microsoft.com/office/drawing/2014/main" id="{B9441A39-FCDE-C4C6-F9BE-82E20E0CBD7D}"/>
              </a:ext>
            </a:extLst>
          </p:cNvPr>
          <p:cNvSpPr txBox="1">
            <a:spLocks/>
          </p:cNvSpPr>
          <p:nvPr/>
        </p:nvSpPr>
        <p:spPr>
          <a:xfrm>
            <a:off x="4079140" y="7577933"/>
            <a:ext cx="1282093" cy="84942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a:solidFill>
                  <a:schemeClr val="bg1"/>
                </a:solidFill>
                <a:hlinkClick r:id="rId7">
                  <a:extLst>
                    <a:ext uri="{A12FA001-AC4F-418D-AE19-62706E023703}">
                      <ahyp:hlinkClr xmlns:ahyp="http://schemas.microsoft.com/office/drawing/2018/hyperlinkcolor" val="tx"/>
                    </a:ext>
                  </a:extLst>
                </a:hlinkClick>
              </a:rPr>
              <a:t>CLICK TO VIEW</a:t>
            </a:r>
            <a:endParaRPr lang="en-US" sz="2000" dirty="0">
              <a:solidFill>
                <a:schemeClr val="bg1"/>
              </a:solidFill>
            </a:endParaRPr>
          </a:p>
        </p:txBody>
      </p:sp>
      <p:grpSp>
        <p:nvGrpSpPr>
          <p:cNvPr id="27" name="Graphic 2">
            <a:extLst>
              <a:ext uri="{FF2B5EF4-FFF2-40B4-BE49-F238E27FC236}">
                <a16:creationId xmlns:a16="http://schemas.microsoft.com/office/drawing/2014/main" id="{612D114A-9EF7-E835-3A79-F3F349827DFA}"/>
              </a:ext>
            </a:extLst>
          </p:cNvPr>
          <p:cNvGrpSpPr/>
          <p:nvPr/>
        </p:nvGrpSpPr>
        <p:grpSpPr>
          <a:xfrm rot="5400000">
            <a:off x="5236832" y="2470811"/>
            <a:ext cx="3833889" cy="1673865"/>
            <a:chOff x="3357879" y="5072538"/>
            <a:chExt cx="593407" cy="259080"/>
          </a:xfrm>
          <a:solidFill>
            <a:srgbClr val="EB7339"/>
          </a:solidFill>
        </p:grpSpPr>
        <p:sp>
          <p:nvSpPr>
            <p:cNvPr id="33" name="Freeform 32">
              <a:extLst>
                <a:ext uri="{FF2B5EF4-FFF2-40B4-BE49-F238E27FC236}">
                  <a16:creationId xmlns:a16="http://schemas.microsoft.com/office/drawing/2014/main" id="{F281ECC3-4940-439B-D72B-79B8BEBC8BA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A8021D56-A6E9-4F4A-F6F5-91E30192CF5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B3778A1C-A5F0-C360-077D-D22A04184AD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Box 4">
            <a:extLst>
              <a:ext uri="{FF2B5EF4-FFF2-40B4-BE49-F238E27FC236}">
                <a16:creationId xmlns:a16="http://schemas.microsoft.com/office/drawing/2014/main" id="{6AD9A062-6051-0B19-2FEE-5C9EEDBEF4AB}"/>
              </a:ext>
            </a:extLst>
          </p:cNvPr>
          <p:cNvSpPr txBox="1"/>
          <p:nvPr/>
        </p:nvSpPr>
        <p:spPr>
          <a:xfrm>
            <a:off x="1066800" y="2578508"/>
            <a:ext cx="5228841" cy="1692771"/>
          </a:xfrm>
          <a:prstGeom prst="rect">
            <a:avLst/>
          </a:prstGeom>
          <a:noFill/>
        </p:spPr>
        <p:txBody>
          <a:bodyPr wrap="square" rtlCol="0">
            <a:spAutoFit/>
          </a:bodyPr>
          <a:lstStyle/>
          <a:p>
            <a:r>
              <a:rPr lang="en-IE" sz="2000" b="1" dirty="0">
                <a:solidFill>
                  <a:srgbClr val="354F92"/>
                </a:solidFill>
              </a:rPr>
              <a:t>Be inspired to be a Climate Champion in your community – check out our other resources:-</a:t>
            </a:r>
          </a:p>
          <a:p>
            <a:pPr marL="342900" indent="-342900">
              <a:buFont typeface="Arial" panose="020B0604020202020204" pitchFamily="34" charset="0"/>
              <a:buChar char="•"/>
            </a:pPr>
            <a:r>
              <a:rPr lang="en-IE" sz="1600" b="1" dirty="0">
                <a:solidFill>
                  <a:srgbClr val="EB7339"/>
                </a:solidFill>
              </a:rPr>
              <a:t>Communities in Action Compendium (inspiring best practice) – </a:t>
            </a:r>
            <a:r>
              <a:rPr lang="en-IE" sz="1600" b="1" dirty="0">
                <a:solidFill>
                  <a:srgbClr val="EB7339"/>
                </a:solidFill>
                <a:hlinkClick r:id="rId8"/>
              </a:rPr>
              <a:t>click here</a:t>
            </a:r>
            <a:endParaRPr lang="en-IE" sz="2000" b="1" dirty="0">
              <a:solidFill>
                <a:srgbClr val="EB7339"/>
              </a:solidFill>
            </a:endParaRPr>
          </a:p>
          <a:p>
            <a:pPr marL="342900" indent="-342900">
              <a:buFont typeface="Arial" panose="020B0604020202020204" pitchFamily="34" charset="0"/>
              <a:buChar char="•"/>
            </a:pPr>
            <a:r>
              <a:rPr lang="en-GB" sz="1600" b="1" dirty="0">
                <a:solidFill>
                  <a:srgbClr val="EB7339"/>
                </a:solidFill>
              </a:rPr>
              <a:t>Empowering Biodiversity and Climate Change Community Champions Course – </a:t>
            </a:r>
            <a:r>
              <a:rPr lang="en-GB" sz="1600" b="1" dirty="0">
                <a:solidFill>
                  <a:srgbClr val="EB7339"/>
                </a:solidFill>
                <a:hlinkClick r:id="rId9"/>
              </a:rPr>
              <a:t>click here</a:t>
            </a:r>
            <a:endParaRPr lang="en-IE" sz="1600" b="1" dirty="0">
              <a:solidFill>
                <a:srgbClr val="EB7339"/>
              </a:solidFill>
            </a:endParaRPr>
          </a:p>
        </p:txBody>
      </p:sp>
    </p:spTree>
    <p:extLst>
      <p:ext uri="{BB962C8B-B14F-4D97-AF65-F5344CB8AC3E}">
        <p14:creationId xmlns:p14="http://schemas.microsoft.com/office/powerpoint/2010/main" val="236951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4" descr="Silhouette of a bicycle, outside during sunset or sunrise">
            <a:extLst>
              <a:ext uri="{FF2B5EF4-FFF2-40B4-BE49-F238E27FC236}">
                <a16:creationId xmlns:a16="http://schemas.microsoft.com/office/drawing/2014/main" id="{D9C23E18-5F40-7168-EAE6-CA99E57EF8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4079" y="678437"/>
            <a:ext cx="4026808" cy="268453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642063" y="3566816"/>
            <a:ext cx="5917596" cy="856246"/>
          </a:xfrm>
          <a:prstGeom prst="rect">
            <a:avLst/>
          </a:prstGeom>
        </p:spPr>
        <p:txBody>
          <a:bodyPr lIns="91440" tIns="45720" rIns="91440" bIns="45720" anchor="t">
            <a:noAutofit/>
          </a:bodyPr>
          <a:lstStyle/>
          <a:p>
            <a:r>
              <a:rPr lang="en-US" sz="1600" i="1" dirty="0">
                <a:latin typeface="Calibri"/>
                <a:ea typeface="Calibri"/>
                <a:cs typeface="Calibri"/>
              </a:rPr>
              <a:t>Theory of Change (ToC) </a:t>
            </a:r>
            <a:r>
              <a:rPr lang="en-US" sz="1600" b="0" i="1" dirty="0">
                <a:latin typeface="Calibri"/>
                <a:ea typeface="Calibri"/>
                <a:cs typeface="Calibri"/>
              </a:rPr>
              <a:t>has become a common buzzword in climate adaptation circles in recent years, but it’s preparation can sometimes feel like yet another hurdle to overcome especially for small communities where resources are limited, and staff are often overstretched. </a:t>
            </a:r>
            <a:endParaRPr lang="en-US" sz="1600" b="0" i="1" dirty="0"/>
          </a:p>
          <a:p>
            <a:r>
              <a:rPr lang="en-US" sz="1600" b="0" i="1" dirty="0">
                <a:latin typeface="Calibri"/>
                <a:ea typeface="Calibri"/>
                <a:cs typeface="Calibri"/>
              </a:rPr>
              <a:t>But for </a:t>
            </a:r>
            <a:r>
              <a:rPr lang="en-GB" sz="1600" b="0" i="1" dirty="0">
                <a:latin typeface="Calibri"/>
                <a:ea typeface="Calibri"/>
                <a:cs typeface="Calibri"/>
              </a:rPr>
              <a:t>communities striving to become Climate Change Champions  and prevent biodiversity loss, Theory of Change as a process could be a very powerful tool.  In this document, we put the spotlight on </a:t>
            </a:r>
            <a:r>
              <a:rPr lang="en-GB" sz="1600" b="0" i="1" dirty="0" err="1">
                <a:latin typeface="Calibri"/>
                <a:ea typeface="Calibri"/>
                <a:cs typeface="Calibri"/>
              </a:rPr>
              <a:t>ToC</a:t>
            </a:r>
            <a:r>
              <a:rPr lang="en-GB" sz="1600" b="0" i="1" dirty="0">
                <a:latin typeface="Calibri"/>
                <a:ea typeface="Calibri"/>
                <a:cs typeface="Calibri"/>
              </a:rPr>
              <a:t> and why does it matter? What does </a:t>
            </a:r>
            <a:r>
              <a:rPr lang="en-GB" sz="1600" b="0" i="1" dirty="0" err="1">
                <a:latin typeface="Calibri"/>
                <a:ea typeface="Calibri"/>
                <a:cs typeface="Calibri"/>
              </a:rPr>
              <a:t>ToC</a:t>
            </a:r>
            <a:r>
              <a:rPr lang="en-GB" sz="1600" b="0" i="1" dirty="0">
                <a:latin typeface="Calibri"/>
                <a:ea typeface="Calibri"/>
                <a:cs typeface="Calibri"/>
              </a:rPr>
              <a:t> mean anyway, and how to start developing one?</a:t>
            </a:r>
          </a:p>
          <a:p>
            <a:endParaRPr lang="en-GB" sz="1600" b="0" i="1" dirty="0"/>
          </a:p>
          <a:p>
            <a:endParaRPr lang="en-US" sz="1600" b="0" i="1" dirty="0"/>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642063" y="6056995"/>
            <a:ext cx="6037210" cy="1286782"/>
          </a:xfrm>
          <a:prstGeom prst="rect">
            <a:avLst/>
          </a:prstGeom>
        </p:spPr>
        <p:txBody>
          <a:bodyPr>
            <a:normAutofit/>
          </a:bodyPr>
          <a:lstStyle/>
          <a:p>
            <a:r>
              <a:rPr lang="en-US" sz="1200" dirty="0"/>
              <a:t>In this Practical Guide we will highlight some of the most common features of ToC and examine how, if used appropriately, it can be a useful tool for Climate Change Champions Communities  in planning and developing climate change projects. In doing so, we hope to demystify ToC and the jargon which often surrounds it. In our conclusions, we reinforce some key messages for those developing ToC for climate adaptation projects. We have also included a useful Glossary of terms and abbreviations at the end of this guide to help you navigate through the various terminology.</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4</a:t>
            </a:fld>
            <a:endParaRPr lang="en-US" dirty="0"/>
          </a:p>
        </p:txBody>
      </p:sp>
      <p:sp>
        <p:nvSpPr>
          <p:cNvPr id="12" name="Slide Number Placeholder 3">
            <a:extLst>
              <a:ext uri="{FF2B5EF4-FFF2-40B4-BE49-F238E27FC236}">
                <a16:creationId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4</a:t>
            </a:fld>
            <a:endParaRPr lang="en-US" dirty="0"/>
          </a:p>
        </p:txBody>
      </p:sp>
      <p:sp>
        <p:nvSpPr>
          <p:cNvPr id="13" name="Text Placeholder 5">
            <a:extLst>
              <a:ext uri="{FF2B5EF4-FFF2-40B4-BE49-F238E27FC236}">
                <a16:creationId xmlns:a16="http://schemas.microsoft.com/office/drawing/2014/main" id="{FBCC5EE7-B4F8-D090-7F32-D7AE4E693186}"/>
              </a:ext>
            </a:extLst>
          </p:cNvPr>
          <p:cNvSpPr txBox="1">
            <a:spLocks/>
          </p:cNvSpPr>
          <p:nvPr/>
        </p:nvSpPr>
        <p:spPr>
          <a:xfrm>
            <a:off x="835389" y="7632765"/>
            <a:ext cx="2011050" cy="160617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en-US" sz="1600" dirty="0">
                <a:solidFill>
                  <a:srgbClr val="EB7339"/>
                </a:solidFill>
              </a:rPr>
              <a:t>For a quick and easy start of the </a:t>
            </a:r>
            <a:r>
              <a:rPr lang="en-US" sz="1600" b="1" dirty="0">
                <a:solidFill>
                  <a:srgbClr val="EB7339"/>
                </a:solidFill>
              </a:rPr>
              <a:t>process of Theory of change </a:t>
            </a:r>
            <a:r>
              <a:rPr lang="en-US" sz="1600" dirty="0">
                <a:solidFill>
                  <a:srgbClr val="EB7339"/>
                </a:solidFill>
              </a:rPr>
              <a:t>development you may also check:</a:t>
            </a:r>
          </a:p>
        </p:txBody>
      </p:sp>
      <p:grpSp>
        <p:nvGrpSpPr>
          <p:cNvPr id="29" name="Group 28">
            <a:extLst>
              <a:ext uri="{FF2B5EF4-FFF2-40B4-BE49-F238E27FC236}">
                <a16:creationId xmlns:a16="http://schemas.microsoft.com/office/drawing/2014/main" id="{8B7ED04B-476C-64D7-12BE-DF84EE1D66A8}"/>
              </a:ext>
            </a:extLst>
          </p:cNvPr>
          <p:cNvGrpSpPr/>
          <p:nvPr/>
        </p:nvGrpSpPr>
        <p:grpSpPr>
          <a:xfrm>
            <a:off x="2629225" y="7321334"/>
            <a:ext cx="4617395" cy="3357182"/>
            <a:chOff x="1540571" y="6358953"/>
            <a:chExt cx="5313303" cy="3863158"/>
          </a:xfrm>
        </p:grpSpPr>
        <p:pic>
          <p:nvPicPr>
            <p:cNvPr id="14" name="Picture 13">
              <a:extLst>
                <a:ext uri="{FF2B5EF4-FFF2-40B4-BE49-F238E27FC236}">
                  <a16:creationId xmlns:a16="http://schemas.microsoft.com/office/drawing/2014/main" id="{E6451415-4AD6-0FEE-25E2-084D8CFE37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0571" y="6358953"/>
              <a:ext cx="5313303" cy="3863158"/>
            </a:xfrm>
            <a:prstGeom prst="rect">
              <a:avLst/>
            </a:prstGeom>
            <a:noFill/>
          </p:spPr>
        </p:pic>
        <p:sp>
          <p:nvSpPr>
            <p:cNvPr id="15" name="Rectangle 14">
              <a:extLst>
                <a:ext uri="{FF2B5EF4-FFF2-40B4-BE49-F238E27FC236}">
                  <a16:creationId xmlns:a16="http://schemas.microsoft.com/office/drawing/2014/main" id="{78732ABF-F07C-A652-3F07-B77D16264A0B}"/>
                </a:ext>
              </a:extLst>
            </p:cNvPr>
            <p:cNvSpPr/>
            <p:nvPr/>
          </p:nvSpPr>
          <p:spPr>
            <a:xfrm>
              <a:off x="2321279" y="6770285"/>
              <a:ext cx="3757961" cy="2364058"/>
            </a:xfrm>
            <a:prstGeom prst="rect">
              <a:avLst/>
            </a:prstGeom>
            <a:blipFill>
              <a:blip r:embed="rId4"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val 15">
            <a:extLst>
              <a:ext uri="{FF2B5EF4-FFF2-40B4-BE49-F238E27FC236}">
                <a16:creationId xmlns:a16="http://schemas.microsoft.com/office/drawing/2014/main" id="{6B802AD0-86E0-9FBC-B4A7-AD3629F31E11}"/>
              </a:ext>
            </a:extLst>
          </p:cNvPr>
          <p:cNvSpPr/>
          <p:nvPr/>
        </p:nvSpPr>
        <p:spPr>
          <a:xfrm>
            <a:off x="2520822" y="9220991"/>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4">
            <a:extLst>
              <a:ext uri="{FF2B5EF4-FFF2-40B4-BE49-F238E27FC236}">
                <a16:creationId xmlns:a16="http://schemas.microsoft.com/office/drawing/2014/main" id="{98BE0C81-034B-F864-91F0-189D9B878071}"/>
              </a:ext>
            </a:extLst>
          </p:cNvPr>
          <p:cNvSpPr txBox="1">
            <a:spLocks/>
          </p:cNvSpPr>
          <p:nvPr/>
        </p:nvSpPr>
        <p:spPr>
          <a:xfrm>
            <a:off x="2520822" y="9527928"/>
            <a:ext cx="1282093" cy="84942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a:solidFill>
                  <a:schemeClr val="bg1"/>
                </a:solidFill>
                <a:hlinkClick r:id="rId5">
                  <a:extLst>
                    <a:ext uri="{A12FA001-AC4F-418D-AE19-62706E023703}">
                      <ahyp:hlinkClr xmlns:ahyp="http://schemas.microsoft.com/office/drawing/2018/hyperlinkcolor" val="tx"/>
                    </a:ext>
                  </a:extLst>
                </a:hlinkClick>
              </a:rPr>
              <a:t>CLICK TO VIEW</a:t>
            </a:r>
            <a:endParaRPr lang="en-US" sz="2000" dirty="0">
              <a:solidFill>
                <a:schemeClr val="bg1"/>
              </a:solidFill>
            </a:endParaRPr>
          </a:p>
        </p:txBody>
      </p:sp>
      <p:sp>
        <p:nvSpPr>
          <p:cNvPr id="26" name="Rectangle 25">
            <a:extLst>
              <a:ext uri="{FF2B5EF4-FFF2-40B4-BE49-F238E27FC236}">
                <a16:creationId xmlns:a16="http://schemas.microsoft.com/office/drawing/2014/main" id="{4E372CDF-CDD1-C237-8555-538ACF5A7869}"/>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1D4B53B-B95F-F268-8437-C890D4098FE7}"/>
              </a:ext>
            </a:extLst>
          </p:cNvPr>
          <p:cNvSpPr/>
          <p:nvPr/>
        </p:nvSpPr>
        <p:spPr>
          <a:xfrm>
            <a:off x="3972401" y="879490"/>
            <a:ext cx="3274219"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5">
            <a:extLst>
              <a:ext uri="{FF2B5EF4-FFF2-40B4-BE49-F238E27FC236}">
                <a16:creationId xmlns:a16="http://schemas.microsoft.com/office/drawing/2014/main" id="{1C8FE907-81FC-DC03-1024-E9B6E050D0B2}"/>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01</a:t>
            </a:r>
          </a:p>
        </p:txBody>
      </p:sp>
      <p:sp>
        <p:nvSpPr>
          <p:cNvPr id="37" name="Rectangle 36">
            <a:extLst>
              <a:ext uri="{FF2B5EF4-FFF2-40B4-BE49-F238E27FC236}">
                <a16:creationId xmlns:a16="http://schemas.microsoft.com/office/drawing/2014/main" id="{A5B97098-75AD-2F47-9EF8-9914A1E5621D}"/>
              </a:ext>
            </a:extLst>
          </p:cNvPr>
          <p:cNvSpPr/>
          <p:nvPr/>
        </p:nvSpPr>
        <p:spPr>
          <a:xfrm>
            <a:off x="1700268" y="1369381"/>
            <a:ext cx="272887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8" name="TextBox 37">
            <a:extLst>
              <a:ext uri="{FF2B5EF4-FFF2-40B4-BE49-F238E27FC236}">
                <a16:creationId xmlns:a16="http://schemas.microsoft.com/office/drawing/2014/main" id="{237F0961-104C-BA68-1F32-646833F9FB46}"/>
              </a:ext>
            </a:extLst>
          </p:cNvPr>
          <p:cNvSpPr txBox="1"/>
          <p:nvPr/>
        </p:nvSpPr>
        <p:spPr>
          <a:xfrm>
            <a:off x="1812242" y="1537833"/>
            <a:ext cx="6395896"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INTRODUCTION</a:t>
            </a:r>
          </a:p>
        </p:txBody>
      </p:sp>
      <p:grpSp>
        <p:nvGrpSpPr>
          <p:cNvPr id="39" name="Graphic 2">
            <a:extLst>
              <a:ext uri="{FF2B5EF4-FFF2-40B4-BE49-F238E27FC236}">
                <a16:creationId xmlns:a16="http://schemas.microsoft.com/office/drawing/2014/main" id="{CE9FEBA7-296B-B842-D8C7-C671837BAE8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a16="http://schemas.microsoft.com/office/drawing/2014/main" id="{342C0C13-7BCF-E27F-1B19-105394297DC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25184F95-27AD-A3CC-A470-C6738A9EDA4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765D0AF8-8E9E-0A65-CA31-677DA40C0D4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1863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0C1D71E-E555-9B4B-8184-6F68DA01B51E}"/>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5</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02</a:t>
            </a:r>
          </a:p>
        </p:txBody>
      </p:sp>
      <p:grpSp>
        <p:nvGrpSpPr>
          <p:cNvPr id="16" name="Graphic 2">
            <a:extLst>
              <a:ext uri="{FF2B5EF4-FFF2-40B4-BE49-F238E27FC236}">
                <a16:creationId xmlns:a16="http://schemas.microsoft.com/office/drawing/2014/main" id="{CD88B36D-B88D-494D-BFDD-1AD375999C58}"/>
              </a:ext>
            </a:extLst>
          </p:cNvPr>
          <p:cNvGrpSpPr/>
          <p:nvPr/>
        </p:nvGrpSpPr>
        <p:grpSpPr>
          <a:xfrm rot="10800000">
            <a:off x="600808" y="8486398"/>
            <a:ext cx="5105132" cy="2228886"/>
            <a:chOff x="3357879" y="5072538"/>
            <a:chExt cx="593407" cy="259080"/>
          </a:xfrm>
          <a:solidFill>
            <a:srgbClr val="EB7339"/>
          </a:solidFill>
        </p:grpSpPr>
        <p:sp>
          <p:nvSpPr>
            <p:cNvPr id="17" name="Freeform 16">
              <a:extLst>
                <a:ext uri="{FF2B5EF4-FFF2-40B4-BE49-F238E27FC236}">
                  <a16:creationId xmlns:a16="http://schemas.microsoft.com/office/drawing/2014/main" id="{68AEDB80-D38B-7348-9EB1-ADDA52DBCD06}"/>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4BC9577-5CF9-6249-A55E-FC4759151C0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E87938C-BD2E-2B49-B2BA-F4E9631DE17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15CE94B8-0CFF-DDBA-3B27-5EE8D9109F62}"/>
              </a:ext>
            </a:extLst>
          </p:cNvPr>
          <p:cNvGrpSpPr/>
          <p:nvPr/>
        </p:nvGrpSpPr>
        <p:grpSpPr>
          <a:xfrm rot="16200000">
            <a:off x="-1145635" y="2099303"/>
            <a:ext cx="3975892" cy="1735863"/>
            <a:chOff x="3357879" y="5072538"/>
            <a:chExt cx="593407" cy="259080"/>
          </a:xfrm>
          <a:solidFill>
            <a:srgbClr val="EB7339"/>
          </a:solidFill>
        </p:grpSpPr>
        <p:sp>
          <p:nvSpPr>
            <p:cNvPr id="15" name="Freeform 14">
              <a:extLst>
                <a:ext uri="{FF2B5EF4-FFF2-40B4-BE49-F238E27FC236}">
                  <a16:creationId xmlns:a16="http://schemas.microsoft.com/office/drawing/2014/main" id="{D56FF5AB-D683-5C3D-DB6E-360FDD71524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A11CB5D-8A19-9AD0-D99A-D7B2B8229BD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5AF2CA5-97E7-B65C-6EBC-3351DF00AB4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Rectangle 23">
            <a:extLst>
              <a:ext uri="{FF2B5EF4-FFF2-40B4-BE49-F238E27FC236}">
                <a16:creationId xmlns:a16="http://schemas.microsoft.com/office/drawing/2014/main" id="{E7E21199-CE04-5D48-D894-4BA427275232}"/>
              </a:ext>
            </a:extLst>
          </p:cNvPr>
          <p:cNvSpPr/>
          <p:nvPr/>
        </p:nvSpPr>
        <p:spPr>
          <a:xfrm>
            <a:off x="2461065" y="4474246"/>
            <a:ext cx="3244876"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0F96A4BD-176D-E0FB-18EC-E76F57BCD5C5}"/>
              </a:ext>
            </a:extLst>
          </p:cNvPr>
          <p:cNvSpPr txBox="1"/>
          <p:nvPr/>
        </p:nvSpPr>
        <p:spPr>
          <a:xfrm>
            <a:off x="2573039" y="4568053"/>
            <a:ext cx="3955035"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WHAT IS A THEORY</a:t>
            </a:r>
          </a:p>
        </p:txBody>
      </p:sp>
      <p:sp>
        <p:nvSpPr>
          <p:cNvPr id="26" name="Rectangle 25">
            <a:extLst>
              <a:ext uri="{FF2B5EF4-FFF2-40B4-BE49-F238E27FC236}">
                <a16:creationId xmlns:a16="http://schemas.microsoft.com/office/drawing/2014/main" id="{374714AB-37EF-F744-6FE8-951DF36C0218}"/>
              </a:ext>
            </a:extLst>
          </p:cNvPr>
          <p:cNvSpPr/>
          <p:nvPr/>
        </p:nvSpPr>
        <p:spPr>
          <a:xfrm>
            <a:off x="2461065" y="5237876"/>
            <a:ext cx="2245598"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a16="http://schemas.microsoft.com/office/drawing/2014/main" id="{70E13C1B-829C-26F0-CE04-14516C5F1029}"/>
              </a:ext>
            </a:extLst>
          </p:cNvPr>
          <p:cNvSpPr txBox="1"/>
          <p:nvPr/>
        </p:nvSpPr>
        <p:spPr>
          <a:xfrm>
            <a:off x="2573039" y="5331683"/>
            <a:ext cx="6395896"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OF CHANGE? </a:t>
            </a:r>
          </a:p>
        </p:txBody>
      </p:sp>
    </p:spTree>
    <p:extLst>
      <p:ext uri="{BB962C8B-B14F-4D97-AF65-F5344CB8AC3E}">
        <p14:creationId xmlns:p14="http://schemas.microsoft.com/office/powerpoint/2010/main" val="78210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Placeholder 11">
            <a:extLst>
              <a:ext uri="{FF2B5EF4-FFF2-40B4-BE49-F238E27FC236}">
                <a16:creationId xmlns:a16="http://schemas.microsoft.com/office/drawing/2014/main" id="{FBA43700-C9D0-EE08-FD1F-D9CCF3C0B4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615214" y="582304"/>
            <a:ext cx="3955035" cy="2731597"/>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8" y="3569901"/>
            <a:ext cx="5895907" cy="708318"/>
          </a:xfrm>
          <a:prstGeom prst="rect">
            <a:avLst/>
          </a:prstGeom>
        </p:spPr>
        <p:txBody>
          <a:bodyPr/>
          <a:lstStyle/>
          <a:p>
            <a:r>
              <a:rPr lang="en-US" sz="1500" b="0" dirty="0"/>
              <a:t>One of the greatest challenges for practitioners is that there is no single definition for theory of Change (ToC), it can mean different things to different people. Consequently, expectations about how it should be used also differ.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12507" y="4556943"/>
            <a:ext cx="6045493" cy="1363270"/>
          </a:xfrm>
          <a:prstGeom prst="rect">
            <a:avLst/>
          </a:prstGeom>
        </p:spPr>
        <p:txBody>
          <a:bodyPr numCol="1">
            <a:normAutofit/>
          </a:bodyPr>
          <a:lstStyle/>
          <a:p>
            <a:r>
              <a:rPr lang="en-US" sz="1300" dirty="0"/>
              <a:t> So, let us start with where there is agreement. There is broad consensus in ToC literature that it is a </a:t>
            </a:r>
            <a:r>
              <a:rPr lang="en-US" sz="1300" b="1" i="1" dirty="0"/>
              <a:t>planning process which articulates how change can be achieved.</a:t>
            </a:r>
            <a:r>
              <a:rPr lang="en-US" sz="1300" dirty="0"/>
              <a:t> It begins by defining the long-term goal or vision statement (‘the change we want to happen’) and works backwards to systematically laying out each step along a ‘causal pathway’ – a series of steps which lead towards the long-term goal</a:t>
            </a:r>
            <a:r>
              <a:rPr lang="en-US" dirty="0"/>
              <a:t>.</a:t>
            </a:r>
          </a:p>
          <a:p>
            <a:r>
              <a:rPr lang="en-US" dirty="0"/>
              <a:t> </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6</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02</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2" y="1202082"/>
            <a:ext cx="3244876"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6" y="1295889"/>
            <a:ext cx="3955035"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WHAT IS A THEORY</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2536492" y="1965712"/>
            <a:ext cx="2245598"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2648466" y="2059519"/>
            <a:ext cx="6395896"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OF CHANGE? </a:t>
            </a:r>
          </a:p>
        </p:txBody>
      </p:sp>
      <p:sp>
        <p:nvSpPr>
          <p:cNvPr id="23" name="Text Placeholder 5">
            <a:extLst>
              <a:ext uri="{FF2B5EF4-FFF2-40B4-BE49-F238E27FC236}">
                <a16:creationId xmlns:a16="http://schemas.microsoft.com/office/drawing/2014/main" id="{BB57C95D-D4F7-0F0D-41A3-10DDE4AA2439}"/>
              </a:ext>
            </a:extLst>
          </p:cNvPr>
          <p:cNvSpPr txBox="1">
            <a:spLocks/>
          </p:cNvSpPr>
          <p:nvPr/>
        </p:nvSpPr>
        <p:spPr>
          <a:xfrm>
            <a:off x="1350991" y="7187874"/>
            <a:ext cx="4711261" cy="4365288"/>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460"/>
              </a:lnSpc>
              <a:spcBef>
                <a:spcPts val="1600"/>
              </a:spcBef>
              <a:buClr>
                <a:srgbClr val="EB7339"/>
              </a:buClr>
            </a:pPr>
            <a:r>
              <a:rPr lang="en-US" sz="1300" dirty="0"/>
              <a:t>A roadmap as it helps in defining a ‘destination’, how you expect to get there, the challenges</a:t>
            </a:r>
          </a:p>
          <a:p>
            <a:pPr algn="l">
              <a:lnSpc>
                <a:spcPts val="1460"/>
              </a:lnSpc>
              <a:spcBef>
                <a:spcPts val="1600"/>
              </a:spcBef>
              <a:buClr>
                <a:srgbClr val="EB7339"/>
              </a:buClr>
            </a:pPr>
            <a:r>
              <a:rPr lang="en-US" sz="1300" dirty="0"/>
              <a:t>That may be faced and assumptions made about the nature of the journey. Critically, it also</a:t>
            </a:r>
          </a:p>
          <a:p>
            <a:pPr algn="l">
              <a:lnSpc>
                <a:spcPts val="1460"/>
              </a:lnSpc>
              <a:spcBef>
                <a:spcPts val="1600"/>
              </a:spcBef>
              <a:buClr>
                <a:srgbClr val="EB7339"/>
              </a:buClr>
            </a:pPr>
            <a:r>
              <a:rPr lang="en-US" sz="1300" dirty="0"/>
              <a:t>Acknowledges that, like any journey, you may face unexpected challenges and need to</a:t>
            </a:r>
          </a:p>
          <a:p>
            <a:pPr algn="l">
              <a:lnSpc>
                <a:spcPts val="1460"/>
              </a:lnSpc>
              <a:spcBef>
                <a:spcPts val="1600"/>
              </a:spcBef>
              <a:buClr>
                <a:srgbClr val="EB7339"/>
              </a:buClr>
            </a:pPr>
            <a:r>
              <a:rPr lang="en-US" sz="1300" dirty="0"/>
              <a:t>Reroute. This is consistent with adaptation planning which is often described as an iterative</a:t>
            </a:r>
          </a:p>
          <a:p>
            <a:pPr algn="l">
              <a:lnSpc>
                <a:spcPts val="1460"/>
              </a:lnSpc>
              <a:spcBef>
                <a:spcPts val="1600"/>
              </a:spcBef>
              <a:buClr>
                <a:srgbClr val="EB7339"/>
              </a:buClr>
            </a:pPr>
            <a:r>
              <a:rPr lang="en-US" sz="1300" dirty="0"/>
              <a:t>Process where continual adjustment is required.</a:t>
            </a:r>
          </a:p>
        </p:txBody>
      </p:sp>
      <p:sp>
        <p:nvSpPr>
          <p:cNvPr id="24" name="Text Placeholder 5">
            <a:extLst>
              <a:ext uri="{FF2B5EF4-FFF2-40B4-BE49-F238E27FC236}">
                <a16:creationId xmlns:a16="http://schemas.microsoft.com/office/drawing/2014/main" id="{182B1F9B-108E-9B4F-EB8E-1D833792B21E}"/>
              </a:ext>
            </a:extLst>
          </p:cNvPr>
          <p:cNvSpPr txBox="1">
            <a:spLocks/>
          </p:cNvSpPr>
          <p:nvPr/>
        </p:nvSpPr>
        <p:spPr>
          <a:xfrm>
            <a:off x="266843" y="5715869"/>
            <a:ext cx="6979777" cy="1210118"/>
          </a:xfrm>
          <a:prstGeom prst="rect">
            <a:avLst/>
          </a:prstGeom>
          <a:solidFill>
            <a:srgbClr val="354F92"/>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542925" algn="l">
              <a:lnSpc>
                <a:spcPct val="100000"/>
              </a:lnSpc>
            </a:pPr>
            <a:r>
              <a:rPr lang="en-US" sz="1500" b="1" dirty="0">
                <a:solidFill>
                  <a:schemeClr val="bg1"/>
                </a:solidFill>
              </a:rPr>
              <a:t>For many people, </a:t>
            </a:r>
            <a:r>
              <a:rPr lang="en-US" sz="1500" b="1" dirty="0">
                <a:solidFill>
                  <a:schemeClr val="bg1"/>
                </a:solidFill>
                <a:highlight>
                  <a:srgbClr val="EB7339"/>
                </a:highlight>
              </a:rPr>
              <a:t>‘Theory of Change’ </a:t>
            </a:r>
            <a:r>
              <a:rPr lang="en-US" sz="1500" b="1" dirty="0">
                <a:solidFill>
                  <a:schemeClr val="bg1"/>
                </a:solidFill>
              </a:rPr>
              <a:t> is not a very helpful term; it sounds academic (theoretical) and vague. Because of this ToC is often rephrased.               It is sometimes described as:</a:t>
            </a:r>
          </a:p>
        </p:txBody>
      </p:sp>
      <p:grpSp>
        <p:nvGrpSpPr>
          <p:cNvPr id="25" name="Group 24">
            <a:extLst>
              <a:ext uri="{FF2B5EF4-FFF2-40B4-BE49-F238E27FC236}">
                <a16:creationId xmlns:a16="http://schemas.microsoft.com/office/drawing/2014/main" id="{944E114C-99CC-2EB9-6FE9-04CA523C9CBF}"/>
              </a:ext>
            </a:extLst>
          </p:cNvPr>
          <p:cNvGrpSpPr/>
          <p:nvPr/>
        </p:nvGrpSpPr>
        <p:grpSpPr>
          <a:xfrm>
            <a:off x="6062253" y="8933367"/>
            <a:ext cx="872937" cy="1008043"/>
            <a:chOff x="8823055" y="3850915"/>
            <a:chExt cx="751563" cy="867883"/>
          </a:xfrm>
          <a:solidFill>
            <a:srgbClr val="404040"/>
          </a:solidFill>
        </p:grpSpPr>
        <p:sp>
          <p:nvSpPr>
            <p:cNvPr id="26" name="Freeform 25">
              <a:extLst>
                <a:ext uri="{FF2B5EF4-FFF2-40B4-BE49-F238E27FC236}">
                  <a16:creationId xmlns:a16="http://schemas.microsoft.com/office/drawing/2014/main" id="{1199E0EC-2576-8820-4CF6-B86068FA2271}"/>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7" name="Graphic 2">
              <a:extLst>
                <a:ext uri="{FF2B5EF4-FFF2-40B4-BE49-F238E27FC236}">
                  <a16:creationId xmlns:a16="http://schemas.microsoft.com/office/drawing/2014/main" id="{AD6A6A21-FFC1-351C-3D3E-FF5803504543}"/>
                </a:ext>
              </a:extLst>
            </p:cNvPr>
            <p:cNvGrpSpPr/>
            <p:nvPr/>
          </p:nvGrpSpPr>
          <p:grpSpPr>
            <a:xfrm>
              <a:off x="8823055" y="3850915"/>
              <a:ext cx="751563" cy="867883"/>
              <a:chOff x="8823055" y="3850915"/>
              <a:chExt cx="751563" cy="867883"/>
            </a:xfrm>
            <a:grpFill/>
          </p:grpSpPr>
          <p:sp>
            <p:nvSpPr>
              <p:cNvPr id="28" name="Freeform 27">
                <a:extLst>
                  <a:ext uri="{FF2B5EF4-FFF2-40B4-BE49-F238E27FC236}">
                    <a16:creationId xmlns:a16="http://schemas.microsoft.com/office/drawing/2014/main" id="{8BF0F328-595B-84B0-14DC-6C4165828D7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E7C49B73-EBDD-B95E-2F80-F18B637263D1}"/>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21D3566-1078-BA7E-B36C-35780CBC4B6F}"/>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17AFC046-7595-EDF0-E057-10B4A8DD00E7}"/>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477C96BD-5782-E7F3-394C-4BD9EFB52EBD}"/>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A19F8C5-BB17-DC31-506C-5FC2AB3380EA}"/>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C2FE44C4-49F5-65F7-274F-A6CBB9E2E235}"/>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E79578F7-98EC-875A-D839-437D31D6FEDB}"/>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7B8C0125-3545-43AC-A1E2-E86851479610}"/>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7" name="Text Placeholder 5">
            <a:extLst>
              <a:ext uri="{FF2B5EF4-FFF2-40B4-BE49-F238E27FC236}">
                <a16:creationId xmlns:a16="http://schemas.microsoft.com/office/drawing/2014/main" id="{18CF3408-174F-5A05-799A-88CEF1F97B29}"/>
              </a:ext>
            </a:extLst>
          </p:cNvPr>
          <p:cNvSpPr txBox="1">
            <a:spLocks/>
          </p:cNvSpPr>
          <p:nvPr/>
        </p:nvSpPr>
        <p:spPr>
          <a:xfrm>
            <a:off x="994233" y="7063403"/>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01</a:t>
            </a:r>
          </a:p>
        </p:txBody>
      </p:sp>
      <p:sp>
        <p:nvSpPr>
          <p:cNvPr id="38" name="Text Placeholder 5">
            <a:extLst>
              <a:ext uri="{FF2B5EF4-FFF2-40B4-BE49-F238E27FC236}">
                <a16:creationId xmlns:a16="http://schemas.microsoft.com/office/drawing/2014/main" id="{471257F8-2528-015B-629D-A06D0E136CA8}"/>
              </a:ext>
            </a:extLst>
          </p:cNvPr>
          <p:cNvSpPr txBox="1">
            <a:spLocks/>
          </p:cNvSpPr>
          <p:nvPr/>
        </p:nvSpPr>
        <p:spPr>
          <a:xfrm>
            <a:off x="994234" y="7631644"/>
            <a:ext cx="626504" cy="59965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02</a:t>
            </a:r>
          </a:p>
        </p:txBody>
      </p:sp>
      <p:sp>
        <p:nvSpPr>
          <p:cNvPr id="39" name="Text Placeholder 5">
            <a:extLst>
              <a:ext uri="{FF2B5EF4-FFF2-40B4-BE49-F238E27FC236}">
                <a16:creationId xmlns:a16="http://schemas.microsoft.com/office/drawing/2014/main" id="{B1210DFB-371D-9951-D88A-DBA010C344FB}"/>
              </a:ext>
            </a:extLst>
          </p:cNvPr>
          <p:cNvSpPr txBox="1">
            <a:spLocks/>
          </p:cNvSpPr>
          <p:nvPr/>
        </p:nvSpPr>
        <p:spPr>
          <a:xfrm>
            <a:off x="994234" y="8231302"/>
            <a:ext cx="626504" cy="537041"/>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03</a:t>
            </a:r>
          </a:p>
        </p:txBody>
      </p:sp>
      <p:sp>
        <p:nvSpPr>
          <p:cNvPr id="40" name="Text Placeholder 5">
            <a:extLst>
              <a:ext uri="{FF2B5EF4-FFF2-40B4-BE49-F238E27FC236}">
                <a16:creationId xmlns:a16="http://schemas.microsoft.com/office/drawing/2014/main" id="{AA3AFB5D-80A0-3DF5-85C2-616024248DFB}"/>
              </a:ext>
            </a:extLst>
          </p:cNvPr>
          <p:cNvSpPr txBox="1">
            <a:spLocks/>
          </p:cNvSpPr>
          <p:nvPr/>
        </p:nvSpPr>
        <p:spPr>
          <a:xfrm>
            <a:off x="994233" y="8799543"/>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04</a:t>
            </a:r>
          </a:p>
        </p:txBody>
      </p:sp>
      <p:sp>
        <p:nvSpPr>
          <p:cNvPr id="43" name="Text Placeholder 5">
            <a:extLst>
              <a:ext uri="{FF2B5EF4-FFF2-40B4-BE49-F238E27FC236}">
                <a16:creationId xmlns:a16="http://schemas.microsoft.com/office/drawing/2014/main" id="{94699BBB-5A58-3D13-4597-028FC00726BC}"/>
              </a:ext>
            </a:extLst>
          </p:cNvPr>
          <p:cNvSpPr txBox="1">
            <a:spLocks/>
          </p:cNvSpPr>
          <p:nvPr/>
        </p:nvSpPr>
        <p:spPr>
          <a:xfrm>
            <a:off x="994233" y="9399201"/>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05</a:t>
            </a:r>
          </a:p>
        </p:txBody>
      </p:sp>
      <p:grpSp>
        <p:nvGrpSpPr>
          <p:cNvPr id="48" name="Group 47">
            <a:extLst>
              <a:ext uri="{FF2B5EF4-FFF2-40B4-BE49-F238E27FC236}">
                <a16:creationId xmlns:a16="http://schemas.microsoft.com/office/drawing/2014/main" id="{A6CEBEEF-A5A9-CA93-674B-7FDB2B6385DE}"/>
              </a:ext>
            </a:extLst>
          </p:cNvPr>
          <p:cNvGrpSpPr/>
          <p:nvPr/>
        </p:nvGrpSpPr>
        <p:grpSpPr>
          <a:xfrm>
            <a:off x="294380" y="9667035"/>
            <a:ext cx="719798" cy="75493"/>
            <a:chOff x="289885" y="9667035"/>
            <a:chExt cx="719798" cy="75493"/>
          </a:xfrm>
        </p:grpSpPr>
        <p:cxnSp>
          <p:nvCxnSpPr>
            <p:cNvPr id="46" name="Straight Connector 45">
              <a:extLst>
                <a:ext uri="{FF2B5EF4-FFF2-40B4-BE49-F238E27FC236}">
                  <a16:creationId xmlns:a16="http://schemas.microsoft.com/office/drawing/2014/main" id="{61BB963B-4CDA-296F-8F45-72553207A55D}"/>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D3699411-7F67-CC4C-B80F-33818A77E5F8}"/>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a16="http://schemas.microsoft.com/office/drawing/2014/main" id="{E948AA6E-E6A7-E4B4-F3CE-35405D94B374}"/>
              </a:ext>
            </a:extLst>
          </p:cNvPr>
          <p:cNvGrpSpPr/>
          <p:nvPr/>
        </p:nvGrpSpPr>
        <p:grpSpPr>
          <a:xfrm>
            <a:off x="294380" y="9054496"/>
            <a:ext cx="719798" cy="75493"/>
            <a:chOff x="289885" y="9667035"/>
            <a:chExt cx="719798" cy="75493"/>
          </a:xfrm>
        </p:grpSpPr>
        <p:cxnSp>
          <p:nvCxnSpPr>
            <p:cNvPr id="50" name="Straight Connector 49">
              <a:extLst>
                <a:ext uri="{FF2B5EF4-FFF2-40B4-BE49-F238E27FC236}">
                  <a16:creationId xmlns:a16="http://schemas.microsoft.com/office/drawing/2014/main" id="{3F3F8657-BBFC-5564-B04D-FB2A812D6C72}"/>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B96FE2E2-AB94-B200-A84C-CE02075D42F6}"/>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268C7444-5E93-A706-59CE-D804AA6BB1F5}"/>
              </a:ext>
            </a:extLst>
          </p:cNvPr>
          <p:cNvGrpSpPr/>
          <p:nvPr/>
        </p:nvGrpSpPr>
        <p:grpSpPr>
          <a:xfrm>
            <a:off x="294380" y="8479703"/>
            <a:ext cx="719798" cy="75493"/>
            <a:chOff x="289885" y="9667035"/>
            <a:chExt cx="719798" cy="75493"/>
          </a:xfrm>
        </p:grpSpPr>
        <p:cxnSp>
          <p:nvCxnSpPr>
            <p:cNvPr id="53" name="Straight Connector 52">
              <a:extLst>
                <a:ext uri="{FF2B5EF4-FFF2-40B4-BE49-F238E27FC236}">
                  <a16:creationId xmlns:a16="http://schemas.microsoft.com/office/drawing/2014/main" id="{06A56327-C87B-3FAB-66FC-8353841CA901}"/>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866CDBE-FF6A-0E90-1249-4985C368911A}"/>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585EE4A9-D02B-7C77-8F98-74B6F881DC72}"/>
              </a:ext>
            </a:extLst>
          </p:cNvPr>
          <p:cNvGrpSpPr/>
          <p:nvPr/>
        </p:nvGrpSpPr>
        <p:grpSpPr>
          <a:xfrm>
            <a:off x="294380" y="7867165"/>
            <a:ext cx="719798" cy="75493"/>
            <a:chOff x="289885" y="9667035"/>
            <a:chExt cx="719798" cy="75493"/>
          </a:xfrm>
        </p:grpSpPr>
        <p:cxnSp>
          <p:nvCxnSpPr>
            <p:cNvPr id="56" name="Straight Connector 55">
              <a:extLst>
                <a:ext uri="{FF2B5EF4-FFF2-40B4-BE49-F238E27FC236}">
                  <a16:creationId xmlns:a16="http://schemas.microsoft.com/office/drawing/2014/main" id="{8029FC76-6CC9-2FBA-F2E5-6895F23D4912}"/>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FC6D1FF6-EF8B-1C8C-C5AC-D7ABE6A3E1D0}"/>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3313611F-5CB2-9F6B-BBA3-04A406442B8A}"/>
              </a:ext>
            </a:extLst>
          </p:cNvPr>
          <p:cNvGrpSpPr/>
          <p:nvPr/>
        </p:nvGrpSpPr>
        <p:grpSpPr>
          <a:xfrm>
            <a:off x="294380" y="7327621"/>
            <a:ext cx="719798" cy="75493"/>
            <a:chOff x="289885" y="9667035"/>
            <a:chExt cx="719798" cy="75493"/>
          </a:xfrm>
        </p:grpSpPr>
        <p:cxnSp>
          <p:nvCxnSpPr>
            <p:cNvPr id="59" name="Straight Connector 58">
              <a:extLst>
                <a:ext uri="{FF2B5EF4-FFF2-40B4-BE49-F238E27FC236}">
                  <a16:creationId xmlns:a16="http://schemas.microsoft.com/office/drawing/2014/main" id="{E4EEF0D5-FC83-D520-58FC-6840939563C8}"/>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C5608346-3B79-663E-53BE-FBDFE06E9830}"/>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0414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565E2E9-2640-684B-A75E-FDD42CF07AAE}"/>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21257D6B-A7EE-F343-852B-97AC7A3B2263}"/>
              </a:ext>
            </a:extLst>
          </p:cNvPr>
          <p:cNvSpPr>
            <a:spLocks noGrp="1"/>
          </p:cNvSpPr>
          <p:nvPr>
            <p:ph type="body" sz="quarter" idx="16"/>
          </p:nvPr>
        </p:nvSpPr>
        <p:spPr/>
        <p:txBody>
          <a:bodyPr/>
          <a:lstStyle/>
          <a:p>
            <a:r>
              <a:rPr lang="en-US" dirty="0"/>
              <a:t>USEFUL DEFINITIONS OF THEORY OF CHANGE</a:t>
            </a:r>
          </a:p>
        </p:txBody>
      </p:sp>
      <p:grpSp>
        <p:nvGrpSpPr>
          <p:cNvPr id="9" name="Graphic 2">
            <a:extLst>
              <a:ext uri="{FF2B5EF4-FFF2-40B4-BE49-F238E27FC236}">
                <a16:creationId xmlns:a16="http://schemas.microsoft.com/office/drawing/2014/main" id="{5A1F39DB-5271-624E-8893-DF9568933CF1}"/>
              </a:ext>
            </a:extLst>
          </p:cNvPr>
          <p:cNvGrpSpPr/>
          <p:nvPr/>
        </p:nvGrpSpPr>
        <p:grpSpPr>
          <a:xfrm rot="5400000">
            <a:off x="4997825" y="6614764"/>
            <a:ext cx="3833889" cy="1673865"/>
            <a:chOff x="3357879" y="5072538"/>
            <a:chExt cx="593407" cy="259080"/>
          </a:xfrm>
          <a:solidFill>
            <a:schemeClr val="bg1">
              <a:alpha val="38336"/>
            </a:schemeClr>
          </a:solidFill>
        </p:grpSpPr>
        <p:sp>
          <p:nvSpPr>
            <p:cNvPr id="10" name="Freeform 9">
              <a:extLst>
                <a:ext uri="{FF2B5EF4-FFF2-40B4-BE49-F238E27FC236}">
                  <a16:creationId xmlns:a16="http://schemas.microsoft.com/office/drawing/2014/main" id="{B971FED9-6B3B-4447-81BC-9A2164EE5EA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3362876-0016-DD4A-8193-230860435AB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F0F161AC-C618-4D4F-A79E-7663786FC28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2" name="Text Placeholder 11">
            <a:extLst>
              <a:ext uri="{FF2B5EF4-FFF2-40B4-BE49-F238E27FC236}">
                <a16:creationId xmlns:a16="http://schemas.microsoft.com/office/drawing/2014/main" id="{2A979B87-5B03-E813-1E6D-09675AE1DABD}"/>
              </a:ext>
            </a:extLst>
          </p:cNvPr>
          <p:cNvSpPr>
            <a:spLocks noGrp="1"/>
          </p:cNvSpPr>
          <p:nvPr>
            <p:ph type="body" sz="quarter" idx="13"/>
          </p:nvPr>
        </p:nvSpPr>
        <p:spPr>
          <a:xfrm>
            <a:off x="836612" y="3987103"/>
            <a:ext cx="5886449" cy="1738312"/>
          </a:xfrm>
        </p:spPr>
        <p:txBody>
          <a:bodyPr/>
          <a:lstStyle/>
          <a:p>
            <a:pPr>
              <a:lnSpc>
                <a:spcPct val="100000"/>
              </a:lnSpc>
              <a:spcBef>
                <a:spcPts val="0"/>
              </a:spcBef>
            </a:pPr>
            <a:r>
              <a:rPr lang="en-US" sz="1600" b="0" i="1" dirty="0">
                <a:solidFill>
                  <a:srgbClr val="354F92"/>
                </a:solidFill>
              </a:rPr>
              <a:t>“Essentially an explanation of how </a:t>
            </a:r>
          </a:p>
          <a:p>
            <a:pPr>
              <a:lnSpc>
                <a:spcPct val="100000"/>
              </a:lnSpc>
              <a:spcBef>
                <a:spcPts val="0"/>
              </a:spcBef>
            </a:pPr>
            <a:r>
              <a:rPr lang="en-US" sz="1600" b="0" i="1" dirty="0">
                <a:solidFill>
                  <a:srgbClr val="354F92"/>
                </a:solidFill>
              </a:rPr>
              <a:t>a group of stakeholders expects to reach </a:t>
            </a:r>
          </a:p>
          <a:p>
            <a:pPr>
              <a:lnSpc>
                <a:spcPct val="100000"/>
              </a:lnSpc>
              <a:spcBef>
                <a:spcPts val="0"/>
              </a:spcBef>
            </a:pPr>
            <a:r>
              <a:rPr lang="en-US" sz="1600" b="0" i="1" dirty="0">
                <a:solidFill>
                  <a:srgbClr val="354F92"/>
                </a:solidFill>
              </a:rPr>
              <a:t>a commonly understood long-term goal” </a:t>
            </a:r>
          </a:p>
          <a:p>
            <a:r>
              <a:rPr lang="en-US" sz="1800" dirty="0">
                <a:solidFill>
                  <a:srgbClr val="EB7339"/>
                </a:solidFill>
              </a:rPr>
              <a:t>(Anderson, 2005)</a:t>
            </a:r>
          </a:p>
          <a:p>
            <a:endParaRPr lang="en-US" dirty="0"/>
          </a:p>
        </p:txBody>
      </p:sp>
      <p:sp>
        <p:nvSpPr>
          <p:cNvPr id="14" name="Text Placeholder 11">
            <a:extLst>
              <a:ext uri="{FF2B5EF4-FFF2-40B4-BE49-F238E27FC236}">
                <a16:creationId xmlns:a16="http://schemas.microsoft.com/office/drawing/2014/main" id="{170B7184-0FB0-2E2D-7470-69930DA765F2}"/>
              </a:ext>
            </a:extLst>
          </p:cNvPr>
          <p:cNvSpPr txBox="1">
            <a:spLocks/>
          </p:cNvSpPr>
          <p:nvPr/>
        </p:nvSpPr>
        <p:spPr>
          <a:xfrm>
            <a:off x="876705" y="6042624"/>
            <a:ext cx="5806258" cy="173831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1800" b="1" i="0" kern="1200">
                <a:solidFill>
                  <a:srgbClr val="011E3B"/>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en-US" sz="1600" b="0" i="1" dirty="0">
                <a:solidFill>
                  <a:srgbClr val="354F92"/>
                </a:solidFill>
              </a:rPr>
              <a:t>“The theory of change approach is a process of project</a:t>
            </a:r>
          </a:p>
          <a:p>
            <a:pPr>
              <a:lnSpc>
                <a:spcPts val="1860"/>
              </a:lnSpc>
              <a:spcBef>
                <a:spcPts val="0"/>
              </a:spcBef>
            </a:pPr>
            <a:r>
              <a:rPr lang="en-US" sz="1600" b="0" i="1" dirty="0">
                <a:solidFill>
                  <a:srgbClr val="354F92"/>
                </a:solidFill>
              </a:rPr>
              <a:t>planning and evaluation which maps the relationship</a:t>
            </a:r>
          </a:p>
          <a:p>
            <a:pPr>
              <a:lnSpc>
                <a:spcPts val="1860"/>
              </a:lnSpc>
              <a:spcBef>
                <a:spcPts val="0"/>
              </a:spcBef>
            </a:pPr>
            <a:r>
              <a:rPr lang="en-US" sz="1600" b="0" i="1" dirty="0">
                <a:solidFill>
                  <a:srgbClr val="354F92"/>
                </a:solidFill>
              </a:rPr>
              <a:t>between a long-term goal of a project and the</a:t>
            </a:r>
          </a:p>
          <a:p>
            <a:pPr>
              <a:lnSpc>
                <a:spcPts val="1860"/>
              </a:lnSpc>
              <a:spcBef>
                <a:spcPts val="0"/>
              </a:spcBef>
            </a:pPr>
            <a:r>
              <a:rPr lang="en-US" sz="1600" b="0" i="1" dirty="0">
                <a:solidFill>
                  <a:srgbClr val="354F92"/>
                </a:solidFill>
              </a:rPr>
              <a:t>intermediate and early changes that are required to bring</a:t>
            </a:r>
          </a:p>
          <a:p>
            <a:pPr>
              <a:lnSpc>
                <a:spcPts val="1860"/>
              </a:lnSpc>
              <a:spcBef>
                <a:spcPts val="0"/>
              </a:spcBef>
            </a:pPr>
            <a:r>
              <a:rPr lang="en-US" sz="1600" b="0" i="1" dirty="0">
                <a:solidFill>
                  <a:srgbClr val="354F92"/>
                </a:solidFill>
              </a:rPr>
              <a:t>it about. It encourages a project team or group of</a:t>
            </a:r>
          </a:p>
          <a:p>
            <a:pPr>
              <a:lnSpc>
                <a:spcPts val="1860"/>
              </a:lnSpc>
              <a:spcBef>
                <a:spcPts val="0"/>
              </a:spcBef>
            </a:pPr>
            <a:r>
              <a:rPr lang="en-US" sz="1600" b="0" i="1" dirty="0">
                <a:solidFill>
                  <a:srgbClr val="354F92"/>
                </a:solidFill>
              </a:rPr>
              <a:t>stakeholders to explain how the project is understood to</a:t>
            </a:r>
          </a:p>
          <a:p>
            <a:pPr>
              <a:lnSpc>
                <a:spcPts val="1860"/>
              </a:lnSpc>
              <a:spcBef>
                <a:spcPts val="0"/>
              </a:spcBef>
            </a:pPr>
            <a:r>
              <a:rPr lang="en-US" sz="1600" b="0" i="1" dirty="0">
                <a:solidFill>
                  <a:srgbClr val="354F92"/>
                </a:solidFill>
              </a:rPr>
              <a:t>reach its goals, and the process through which changes</a:t>
            </a:r>
          </a:p>
          <a:p>
            <a:pPr>
              <a:lnSpc>
                <a:spcPts val="1860"/>
              </a:lnSpc>
              <a:spcBef>
                <a:spcPts val="0"/>
              </a:spcBef>
            </a:pPr>
            <a:r>
              <a:rPr lang="en-US" sz="1600" b="0" i="1" dirty="0">
                <a:solidFill>
                  <a:srgbClr val="354F92"/>
                </a:solidFill>
              </a:rPr>
              <a:t>will occur. The approach emphasizes the theory and</a:t>
            </a:r>
          </a:p>
          <a:p>
            <a:pPr>
              <a:lnSpc>
                <a:spcPts val="1860"/>
              </a:lnSpc>
              <a:spcBef>
                <a:spcPts val="0"/>
              </a:spcBef>
            </a:pPr>
            <a:r>
              <a:rPr lang="en-US" sz="1600" b="0" i="1" dirty="0">
                <a:solidFill>
                  <a:srgbClr val="354F92"/>
                </a:solidFill>
              </a:rPr>
              <a:t>assumptions underlying the pathway of change from the</a:t>
            </a:r>
          </a:p>
          <a:p>
            <a:pPr>
              <a:lnSpc>
                <a:spcPts val="1860"/>
              </a:lnSpc>
              <a:spcBef>
                <a:spcPts val="0"/>
              </a:spcBef>
            </a:pPr>
            <a:r>
              <a:rPr lang="en-US" sz="1600" b="0" i="1" dirty="0">
                <a:solidFill>
                  <a:srgbClr val="354F92"/>
                </a:solidFill>
              </a:rPr>
              <a:t>implementation of selected interventions and activities to</a:t>
            </a:r>
          </a:p>
          <a:p>
            <a:pPr>
              <a:lnSpc>
                <a:spcPts val="1860"/>
              </a:lnSpc>
              <a:spcBef>
                <a:spcPts val="0"/>
              </a:spcBef>
            </a:pPr>
            <a:r>
              <a:rPr lang="en-US" sz="1600" b="0" i="1" dirty="0">
                <a:solidFill>
                  <a:srgbClr val="354F92"/>
                </a:solidFill>
              </a:rPr>
              <a:t>intended outcomes.” </a:t>
            </a:r>
          </a:p>
          <a:p>
            <a:r>
              <a:rPr lang="en-US" dirty="0">
                <a:solidFill>
                  <a:srgbClr val="EB7339"/>
                </a:solidFill>
              </a:rPr>
              <a:t>(Conservation International, 2013) </a:t>
            </a:r>
            <a:endParaRPr lang="en-US" dirty="0"/>
          </a:p>
        </p:txBody>
      </p:sp>
      <p:grpSp>
        <p:nvGrpSpPr>
          <p:cNvPr id="15" name="Group 14">
            <a:extLst>
              <a:ext uri="{FF2B5EF4-FFF2-40B4-BE49-F238E27FC236}">
                <a16:creationId xmlns:a16="http://schemas.microsoft.com/office/drawing/2014/main" id="{4978F41A-AFB1-3479-AD39-68E07C18F74C}"/>
              </a:ext>
            </a:extLst>
          </p:cNvPr>
          <p:cNvGrpSpPr/>
          <p:nvPr/>
        </p:nvGrpSpPr>
        <p:grpSpPr>
          <a:xfrm>
            <a:off x="2815172" y="251646"/>
            <a:ext cx="1929325" cy="1404581"/>
            <a:chOff x="3400450" y="986392"/>
            <a:chExt cx="1487826" cy="1083162"/>
          </a:xfrm>
          <a:solidFill>
            <a:srgbClr val="262626"/>
          </a:solidFill>
        </p:grpSpPr>
        <p:sp>
          <p:nvSpPr>
            <p:cNvPr id="16" name="Freeform 15">
              <a:extLst>
                <a:ext uri="{FF2B5EF4-FFF2-40B4-BE49-F238E27FC236}">
                  <a16:creationId xmlns:a16="http://schemas.microsoft.com/office/drawing/2014/main" id="{26B4D131-0E78-1C66-C26C-7D244A62C28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02BA3EF-BF59-3139-C4C0-61C3C750474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grpSp>
        <p:nvGrpSpPr>
          <p:cNvPr id="18" name="Graphic 2">
            <a:extLst>
              <a:ext uri="{FF2B5EF4-FFF2-40B4-BE49-F238E27FC236}">
                <a16:creationId xmlns:a16="http://schemas.microsoft.com/office/drawing/2014/main" id="{3FE1E453-FE91-967D-F587-98F88073DCB1}"/>
              </a:ext>
            </a:extLst>
          </p:cNvPr>
          <p:cNvGrpSpPr/>
          <p:nvPr/>
        </p:nvGrpSpPr>
        <p:grpSpPr>
          <a:xfrm rot="15828522">
            <a:off x="-1695717" y="4219081"/>
            <a:ext cx="3833889" cy="1673865"/>
            <a:chOff x="3357879" y="5072538"/>
            <a:chExt cx="593407" cy="259080"/>
          </a:xfrm>
          <a:solidFill>
            <a:schemeClr val="bg1">
              <a:alpha val="38336"/>
            </a:schemeClr>
          </a:solidFill>
        </p:grpSpPr>
        <p:sp>
          <p:nvSpPr>
            <p:cNvPr id="19" name="Freeform 18">
              <a:extLst>
                <a:ext uri="{FF2B5EF4-FFF2-40B4-BE49-F238E27FC236}">
                  <a16:creationId xmlns:a16="http://schemas.microsoft.com/office/drawing/2014/main" id="{B6413353-42F3-FE7B-D176-39F2349F493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DA68652-9F09-676F-9240-E01D40EB17A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5BCA5283-51D2-1765-439C-608FE23A136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9089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F88DE817-ADA2-FA20-405E-C3D2E9D2BD9A}"/>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8</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03</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1848931" y="5938459"/>
            <a:ext cx="420249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1896442" y="6080378"/>
            <a:ext cx="3997707" cy="523220"/>
          </a:xfrm>
          <a:prstGeom prst="rect">
            <a:avLst/>
          </a:prstGeom>
          <a:noFill/>
        </p:spPr>
        <p:txBody>
          <a:bodyPr wrap="square" lIns="91440" tIns="45720" rIns="91440" bIns="45720" rtlCol="0" anchor="t">
            <a:spAutoFit/>
          </a:bodyPr>
          <a:lstStyle/>
          <a:p>
            <a:r>
              <a:rPr lang="en-US" sz="2800" b="1" kern="300" dirty="0">
                <a:solidFill>
                  <a:srgbClr val="EB7339"/>
                </a:solidFill>
                <a:latin typeface="Calibri"/>
                <a:ea typeface="Calibri"/>
                <a:cs typeface="Calibri"/>
              </a:rPr>
              <a:t>WHY IS </a:t>
            </a:r>
            <a:r>
              <a:rPr lang="en-US" sz="2800" b="1" kern="300" dirty="0" err="1">
                <a:solidFill>
                  <a:srgbClr val="EB7339"/>
                </a:solidFill>
                <a:latin typeface="Calibri"/>
                <a:ea typeface="Calibri"/>
                <a:cs typeface="Calibri"/>
              </a:rPr>
              <a:t>ToC</a:t>
            </a:r>
            <a:r>
              <a:rPr lang="en-US" sz="2800" b="1" kern="300" dirty="0">
                <a:solidFill>
                  <a:srgbClr val="EB7339"/>
                </a:solidFill>
                <a:latin typeface="Calibri"/>
                <a:ea typeface="Calibri"/>
                <a:cs typeface="Calibri"/>
              </a:rPr>
              <a:t> USEFUL FOR</a:t>
            </a:r>
          </a:p>
        </p:txBody>
      </p:sp>
      <p:sp>
        <p:nvSpPr>
          <p:cNvPr id="22" name="Rectangle 21">
            <a:extLst>
              <a:ext uri="{FF2B5EF4-FFF2-40B4-BE49-F238E27FC236}">
                <a16:creationId xmlns:a16="http://schemas.microsoft.com/office/drawing/2014/main" id="{0323616E-AB53-8BD2-42FE-6154BFD1D6A6}"/>
              </a:ext>
            </a:extLst>
          </p:cNvPr>
          <p:cNvSpPr/>
          <p:nvPr/>
        </p:nvSpPr>
        <p:spPr>
          <a:xfrm>
            <a:off x="1848931" y="7562563"/>
            <a:ext cx="399770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a16="http://schemas.microsoft.com/office/drawing/2014/main" id="{99B6CCA0-DE74-BE90-6459-73CE770BFF42}"/>
              </a:ext>
            </a:extLst>
          </p:cNvPr>
          <p:cNvSpPr txBox="1"/>
          <p:nvPr/>
        </p:nvSpPr>
        <p:spPr>
          <a:xfrm>
            <a:off x="1910730" y="7704482"/>
            <a:ext cx="3997707"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ADAPTATION PROJECTS? </a:t>
            </a:r>
          </a:p>
        </p:txBody>
      </p:sp>
      <p:sp>
        <p:nvSpPr>
          <p:cNvPr id="24" name="Rectangle 23">
            <a:extLst>
              <a:ext uri="{FF2B5EF4-FFF2-40B4-BE49-F238E27FC236}">
                <a16:creationId xmlns:a16="http://schemas.microsoft.com/office/drawing/2014/main" id="{8F943430-EDAE-1CB2-A23D-718667FA14AD}"/>
              </a:ext>
            </a:extLst>
          </p:cNvPr>
          <p:cNvSpPr/>
          <p:nvPr/>
        </p:nvSpPr>
        <p:spPr>
          <a:xfrm>
            <a:off x="1848931" y="6747712"/>
            <a:ext cx="385022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1910730" y="6889631"/>
            <a:ext cx="3997707"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FOR CLIMATE CHANGE </a:t>
            </a:r>
          </a:p>
        </p:txBody>
      </p:sp>
    </p:spTree>
    <p:extLst>
      <p:ext uri="{BB962C8B-B14F-4D97-AF65-F5344CB8AC3E}">
        <p14:creationId xmlns:p14="http://schemas.microsoft.com/office/powerpoint/2010/main" val="342286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6">
            <a:extLst>
              <a:ext uri="{FF2B5EF4-FFF2-40B4-BE49-F238E27FC236}">
                <a16:creationId xmlns:a16="http://schemas.microsoft.com/office/drawing/2014/main" id="{2276ED88-09C0-33E9-0AAF-2CB8049AD00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8414" y="630662"/>
            <a:ext cx="4477558" cy="303834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29545" y="3916055"/>
            <a:ext cx="4922326" cy="923602"/>
          </a:xfrm>
          <a:prstGeom prst="rect">
            <a:avLst/>
          </a:prstGeom>
        </p:spPr>
        <p:txBody>
          <a:bodyPr/>
          <a:lstStyle/>
          <a:p>
            <a:r>
              <a:rPr lang="en-US" sz="1600" b="0" i="1" dirty="0"/>
              <a:t>ToC is well suited to complex, multifaceted and long-term issues as it helps the user to focus on the question “how do I make change happen?” rather than “what should my project do?”</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71570" y="5104865"/>
            <a:ext cx="5895975" cy="1030378"/>
          </a:xfrm>
          <a:prstGeom prst="rect">
            <a:avLst/>
          </a:prstGeom>
        </p:spPr>
        <p:txBody>
          <a:bodyPr>
            <a:normAutofit fontScale="92500"/>
          </a:bodyPr>
          <a:lstStyle/>
          <a:p>
            <a:r>
              <a:rPr lang="en-US" sz="1200" dirty="0"/>
              <a:t>It can help us avoid falling into the trap of designing activities we are familiar with rather than those most relevant to the change we want to achieve. For example, we often consider workshops as a means of stakeholder engagement. Yet if a desired outcome is to “sustain ongoing awareness of climate and biodiversity related risks in communities” then a range of alternative activities might be considered such as training and upskill  community champions to be positioned to create immediate social impact. </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9</a:t>
            </a:fld>
            <a:endParaRPr lang="en-US" dirty="0"/>
          </a:p>
        </p:txBody>
      </p:sp>
      <p:sp>
        <p:nvSpPr>
          <p:cNvPr id="12" name="Slide Number Placeholder 3">
            <a:extLst>
              <a:ext uri="{FF2B5EF4-FFF2-40B4-BE49-F238E27FC236}">
                <a16:creationId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9</a:t>
            </a:fld>
            <a:endParaRPr lang="en-US" dirty="0"/>
          </a:p>
        </p:txBody>
      </p:sp>
      <p:sp>
        <p:nvSpPr>
          <p:cNvPr id="13" name="Text Placeholder 5">
            <a:extLst>
              <a:ext uri="{FF2B5EF4-FFF2-40B4-BE49-F238E27FC236}">
                <a16:creationId xmlns:a16="http://schemas.microsoft.com/office/drawing/2014/main" id="{FBCC5EE7-B4F8-D090-7F32-D7AE4E693186}"/>
              </a:ext>
            </a:extLst>
          </p:cNvPr>
          <p:cNvSpPr txBox="1">
            <a:spLocks/>
          </p:cNvSpPr>
          <p:nvPr/>
        </p:nvSpPr>
        <p:spPr>
          <a:xfrm>
            <a:off x="835388" y="6670790"/>
            <a:ext cx="1818599" cy="1822834"/>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en-US" sz="1600" dirty="0">
                <a:solidFill>
                  <a:srgbClr val="EB7339"/>
                </a:solidFill>
              </a:rPr>
              <a:t>There are number of other </a:t>
            </a:r>
            <a:r>
              <a:rPr lang="en-US" sz="1600" b="1" dirty="0">
                <a:solidFill>
                  <a:srgbClr val="EB7339"/>
                </a:solidFill>
              </a:rPr>
              <a:t>reasons turning ToC into useful tool for climate adaptation planning</a:t>
            </a:r>
            <a:r>
              <a:rPr lang="en-US" sz="1600" dirty="0">
                <a:solidFill>
                  <a:srgbClr val="EB7339"/>
                </a:solidFill>
              </a:rPr>
              <a:t>:</a:t>
            </a:r>
          </a:p>
        </p:txBody>
      </p:sp>
      <p:sp>
        <p:nvSpPr>
          <p:cNvPr id="26" name="Rectangle 25">
            <a:extLst>
              <a:ext uri="{FF2B5EF4-FFF2-40B4-BE49-F238E27FC236}">
                <a16:creationId xmlns:a16="http://schemas.microsoft.com/office/drawing/2014/main" id="{4E372CDF-CDD1-C237-8555-538ACF5A7869}"/>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1D4B53B-B95F-F268-8437-C890D4098FE7}"/>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5">
            <a:extLst>
              <a:ext uri="{FF2B5EF4-FFF2-40B4-BE49-F238E27FC236}">
                <a16:creationId xmlns:a16="http://schemas.microsoft.com/office/drawing/2014/main" id="{1C8FE907-81FC-DC03-1024-E9B6E050D0B2}"/>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03</a:t>
            </a:r>
          </a:p>
        </p:txBody>
      </p:sp>
      <p:grpSp>
        <p:nvGrpSpPr>
          <p:cNvPr id="39" name="Graphic 2">
            <a:extLst>
              <a:ext uri="{FF2B5EF4-FFF2-40B4-BE49-F238E27FC236}">
                <a16:creationId xmlns:a16="http://schemas.microsoft.com/office/drawing/2014/main" id="{CE9FEBA7-296B-B842-D8C7-C671837BAE8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a16="http://schemas.microsoft.com/office/drawing/2014/main" id="{342C0C13-7BCF-E27F-1B19-105394297DC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25184F95-27AD-A3CC-A470-C6738A9EDA4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765D0AF8-8E9E-0A65-CA31-677DA40C0D4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8" name="Rectangle 7">
            <a:extLst>
              <a:ext uri="{FF2B5EF4-FFF2-40B4-BE49-F238E27FC236}">
                <a16:creationId xmlns:a16="http://schemas.microsoft.com/office/drawing/2014/main" id="{C8CE69A9-6C5E-8E2B-0D97-402600D1838E}"/>
              </a:ext>
            </a:extLst>
          </p:cNvPr>
          <p:cNvSpPr/>
          <p:nvPr/>
        </p:nvSpPr>
        <p:spPr>
          <a:xfrm>
            <a:off x="382139" y="1052892"/>
            <a:ext cx="420249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379A839C-0FFA-C3C0-C298-42D91320E8B4}"/>
              </a:ext>
            </a:extLst>
          </p:cNvPr>
          <p:cNvSpPr txBox="1"/>
          <p:nvPr/>
        </p:nvSpPr>
        <p:spPr>
          <a:xfrm>
            <a:off x="-1925674" y="1194811"/>
            <a:ext cx="6395896" cy="523220"/>
          </a:xfrm>
          <a:prstGeom prst="rect">
            <a:avLst/>
          </a:prstGeom>
          <a:noFill/>
        </p:spPr>
        <p:txBody>
          <a:bodyPr wrap="square" lIns="91440" tIns="45720" rIns="91440" bIns="45720" rtlCol="0" anchor="t">
            <a:spAutoFit/>
          </a:bodyPr>
          <a:lstStyle/>
          <a:p>
            <a:pPr algn="r"/>
            <a:r>
              <a:rPr lang="en-US" sz="2800" b="1" kern="300" dirty="0">
                <a:solidFill>
                  <a:srgbClr val="EB7339"/>
                </a:solidFill>
                <a:latin typeface="Calibri"/>
                <a:ea typeface="Calibri"/>
                <a:cs typeface="Calibri"/>
              </a:rPr>
              <a:t>WHY IS </a:t>
            </a:r>
            <a:r>
              <a:rPr lang="en-US" sz="2800" b="1" kern="300" dirty="0" err="1">
                <a:solidFill>
                  <a:srgbClr val="EB7339"/>
                </a:solidFill>
                <a:latin typeface="Calibri"/>
                <a:ea typeface="Calibri"/>
                <a:cs typeface="Calibri"/>
              </a:rPr>
              <a:t>ToC</a:t>
            </a:r>
            <a:r>
              <a:rPr lang="en-US" sz="2800" b="1" kern="300" dirty="0">
                <a:solidFill>
                  <a:srgbClr val="EB7339"/>
                </a:solidFill>
                <a:latin typeface="Calibri"/>
                <a:ea typeface="Calibri"/>
                <a:cs typeface="Calibri"/>
              </a:rPr>
              <a:t> USEFUL FOR</a:t>
            </a:r>
          </a:p>
        </p:txBody>
      </p:sp>
      <p:sp>
        <p:nvSpPr>
          <p:cNvPr id="10" name="Rectangle 9">
            <a:extLst>
              <a:ext uri="{FF2B5EF4-FFF2-40B4-BE49-F238E27FC236}">
                <a16:creationId xmlns:a16="http://schemas.microsoft.com/office/drawing/2014/main" id="{ACA21313-0CFB-9C58-AC53-E5CDCDE92579}"/>
              </a:ext>
            </a:extLst>
          </p:cNvPr>
          <p:cNvSpPr/>
          <p:nvPr/>
        </p:nvSpPr>
        <p:spPr>
          <a:xfrm>
            <a:off x="586932" y="2676996"/>
            <a:ext cx="399770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02E6270-DE31-B599-89C2-8CCD648FEA00}"/>
              </a:ext>
            </a:extLst>
          </p:cNvPr>
          <p:cNvSpPr txBox="1"/>
          <p:nvPr/>
        </p:nvSpPr>
        <p:spPr>
          <a:xfrm>
            <a:off x="-1925674" y="2818915"/>
            <a:ext cx="6395896" cy="523220"/>
          </a:xfrm>
          <a:prstGeom prst="rect">
            <a:avLst/>
          </a:prstGeom>
          <a:noFill/>
        </p:spPr>
        <p:txBody>
          <a:bodyPr wrap="square" rtlCol="0">
            <a:spAutoFit/>
          </a:bodyPr>
          <a:lstStyle/>
          <a:p>
            <a:pPr algn="r"/>
            <a:r>
              <a:rPr lang="en-US" sz="2800" b="1" kern="300" dirty="0">
                <a:solidFill>
                  <a:srgbClr val="EB7339"/>
                </a:solidFill>
                <a:latin typeface="Calibri" panose="020F0502020204030204" pitchFamily="34" charset="0"/>
                <a:cs typeface="Calibri" panose="020F0502020204030204" pitchFamily="34" charset="0"/>
              </a:rPr>
              <a:t>ADAPTATION PROJECTS? </a:t>
            </a:r>
          </a:p>
        </p:txBody>
      </p:sp>
      <p:sp>
        <p:nvSpPr>
          <p:cNvPr id="18" name="Rectangle 17">
            <a:extLst>
              <a:ext uri="{FF2B5EF4-FFF2-40B4-BE49-F238E27FC236}">
                <a16:creationId xmlns:a16="http://schemas.microsoft.com/office/drawing/2014/main" id="{0DCBF71D-7643-3F31-A611-62754B5F2038}"/>
              </a:ext>
            </a:extLst>
          </p:cNvPr>
          <p:cNvSpPr/>
          <p:nvPr/>
        </p:nvSpPr>
        <p:spPr>
          <a:xfrm>
            <a:off x="734415" y="1862145"/>
            <a:ext cx="385022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DADF3881-4154-FBB2-6AB4-5022D0E19295}"/>
              </a:ext>
            </a:extLst>
          </p:cNvPr>
          <p:cNvSpPr txBox="1"/>
          <p:nvPr/>
        </p:nvSpPr>
        <p:spPr>
          <a:xfrm>
            <a:off x="-1925674" y="2004064"/>
            <a:ext cx="6395896" cy="523220"/>
          </a:xfrm>
          <a:prstGeom prst="rect">
            <a:avLst/>
          </a:prstGeom>
          <a:noFill/>
        </p:spPr>
        <p:txBody>
          <a:bodyPr wrap="square" rtlCol="0">
            <a:spAutoFit/>
          </a:bodyPr>
          <a:lstStyle/>
          <a:p>
            <a:pPr algn="r"/>
            <a:r>
              <a:rPr lang="en-US" sz="2800" b="1" kern="300" dirty="0">
                <a:solidFill>
                  <a:srgbClr val="EB7339"/>
                </a:solidFill>
                <a:latin typeface="Calibri" panose="020F0502020204030204" pitchFamily="34" charset="0"/>
                <a:cs typeface="Calibri" panose="020F0502020204030204" pitchFamily="34" charset="0"/>
              </a:rPr>
              <a:t>FOR CLIMATE CHANGE </a:t>
            </a:r>
          </a:p>
        </p:txBody>
      </p:sp>
      <p:cxnSp>
        <p:nvCxnSpPr>
          <p:cNvPr id="20" name="Straight Connector 19">
            <a:extLst>
              <a:ext uri="{FF2B5EF4-FFF2-40B4-BE49-F238E27FC236}">
                <a16:creationId xmlns:a16="http://schemas.microsoft.com/office/drawing/2014/main" id="{10C6676C-862B-FED0-5B43-636A60F4352F}"/>
              </a:ext>
            </a:extLst>
          </p:cNvPr>
          <p:cNvCxnSpPr>
            <a:cxnSpLocks/>
          </p:cNvCxnSpPr>
          <p:nvPr/>
        </p:nvCxnSpPr>
        <p:spPr>
          <a:xfrm flipV="1">
            <a:off x="7034378" y="6810961"/>
            <a:ext cx="0" cy="1876788"/>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05ABF60-9456-2EED-3875-D535810FA25A}"/>
              </a:ext>
            </a:extLst>
          </p:cNvPr>
          <p:cNvCxnSpPr>
            <a:cxnSpLocks/>
          </p:cNvCxnSpPr>
          <p:nvPr/>
        </p:nvCxnSpPr>
        <p:spPr>
          <a:xfrm flipH="1">
            <a:off x="6679273" y="6824412"/>
            <a:ext cx="359818"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CD9D853-C35E-09CB-1BC1-10A1312EA989}"/>
              </a:ext>
            </a:extLst>
          </p:cNvPr>
          <p:cNvCxnSpPr>
            <a:cxnSpLocks/>
          </p:cNvCxnSpPr>
          <p:nvPr/>
        </p:nvCxnSpPr>
        <p:spPr>
          <a:xfrm flipH="1">
            <a:off x="2482095" y="6824363"/>
            <a:ext cx="93425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3">
            <a:extLst>
              <a:ext uri="{FF2B5EF4-FFF2-40B4-BE49-F238E27FC236}">
                <a16:creationId xmlns:a16="http://schemas.microsoft.com/office/drawing/2014/main" id="{F00E9DBA-95CC-CC8F-8FA5-2A7A4C0CF3C7}"/>
              </a:ext>
            </a:extLst>
          </p:cNvPr>
          <p:cNvSpPr txBox="1">
            <a:spLocks/>
          </p:cNvSpPr>
          <p:nvPr/>
        </p:nvSpPr>
        <p:spPr>
          <a:xfrm>
            <a:off x="4065739" y="6693468"/>
            <a:ext cx="2576102"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en-US" kern="0" dirty="0">
                <a:solidFill>
                  <a:srgbClr val="404040"/>
                </a:solidFill>
              </a:rPr>
              <a:t>ToC encourages contextual analysis - </a:t>
            </a:r>
            <a:r>
              <a:rPr lang="en-US" b="1" kern="0" dirty="0">
                <a:solidFill>
                  <a:srgbClr val="404040"/>
                </a:solidFill>
              </a:rPr>
              <a:t>how can change happen in a given location, sector or social group,</a:t>
            </a:r>
            <a:r>
              <a:rPr lang="en-US" kern="0" dirty="0">
                <a:solidFill>
                  <a:srgbClr val="404040"/>
                </a:solidFill>
              </a:rPr>
              <a:t> what are the barriers and assumptions in this context – which is consistent with adaptation planning. Climate change is a global issue but adaptation is context specific.</a:t>
            </a:r>
          </a:p>
          <a:p>
            <a:pPr lvl="0" algn="just">
              <a:buClr>
                <a:srgbClr val="8C3D76"/>
              </a:buClr>
            </a:pPr>
            <a:endParaRPr lang="en-US" kern="0" dirty="0">
              <a:solidFill>
                <a:srgbClr val="404040"/>
              </a:solidFill>
            </a:endParaRPr>
          </a:p>
        </p:txBody>
      </p:sp>
      <p:grpSp>
        <p:nvGrpSpPr>
          <p:cNvPr id="27" name="Group 26">
            <a:extLst>
              <a:ext uri="{FF2B5EF4-FFF2-40B4-BE49-F238E27FC236}">
                <a16:creationId xmlns:a16="http://schemas.microsoft.com/office/drawing/2014/main" id="{CC2C76E7-E65B-4C81-F87C-018196EC5FF4}"/>
              </a:ext>
            </a:extLst>
          </p:cNvPr>
          <p:cNvGrpSpPr/>
          <p:nvPr/>
        </p:nvGrpSpPr>
        <p:grpSpPr>
          <a:xfrm>
            <a:off x="3349116" y="6519674"/>
            <a:ext cx="637790" cy="619042"/>
            <a:chOff x="1154522" y="282747"/>
            <a:chExt cx="718363" cy="697247"/>
          </a:xfrm>
        </p:grpSpPr>
        <p:sp>
          <p:nvSpPr>
            <p:cNvPr id="28" name="Freeform 27">
              <a:extLst>
                <a:ext uri="{FF2B5EF4-FFF2-40B4-BE49-F238E27FC236}">
                  <a16:creationId xmlns:a16="http://schemas.microsoft.com/office/drawing/2014/main" id="{C49E867E-5036-EF76-C410-3BCE505CE069}"/>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30" name="Text Placeholder 3">
              <a:extLst>
                <a:ext uri="{FF2B5EF4-FFF2-40B4-BE49-F238E27FC236}">
                  <a16:creationId xmlns:a16="http://schemas.microsoft.com/office/drawing/2014/main" id="{9A58F7E9-FD6C-3393-DC59-B20F9D4802E3}"/>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01</a:t>
              </a:r>
              <a:endParaRPr lang="en-US" dirty="0">
                <a:solidFill>
                  <a:schemeClr val="bg1"/>
                </a:solidFill>
              </a:endParaRPr>
            </a:p>
          </p:txBody>
        </p:sp>
      </p:grpSp>
      <p:cxnSp>
        <p:nvCxnSpPr>
          <p:cNvPr id="46" name="Straight Connector 45">
            <a:extLst>
              <a:ext uri="{FF2B5EF4-FFF2-40B4-BE49-F238E27FC236}">
                <a16:creationId xmlns:a16="http://schemas.microsoft.com/office/drawing/2014/main" id="{E681ADE4-E4DC-C4A1-2252-EA9D3171F77B}"/>
              </a:ext>
            </a:extLst>
          </p:cNvPr>
          <p:cNvCxnSpPr>
            <a:cxnSpLocks/>
          </p:cNvCxnSpPr>
          <p:nvPr/>
        </p:nvCxnSpPr>
        <p:spPr>
          <a:xfrm flipH="1">
            <a:off x="5176465" y="8687749"/>
            <a:ext cx="18467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5321F725-D0C9-6450-B322-364FD236389E}"/>
              </a:ext>
            </a:extLst>
          </p:cNvPr>
          <p:cNvGrpSpPr/>
          <p:nvPr/>
        </p:nvGrpSpPr>
        <p:grpSpPr>
          <a:xfrm rot="10800000" flipH="1">
            <a:off x="1035176" y="8639491"/>
            <a:ext cx="1314324" cy="1641256"/>
            <a:chOff x="1016350" y="9470384"/>
            <a:chExt cx="1783412" cy="1641256"/>
          </a:xfrm>
        </p:grpSpPr>
        <p:cxnSp>
          <p:nvCxnSpPr>
            <p:cNvPr id="47" name="Straight Connector 46">
              <a:extLst>
                <a:ext uri="{FF2B5EF4-FFF2-40B4-BE49-F238E27FC236}">
                  <a16:creationId xmlns:a16="http://schemas.microsoft.com/office/drawing/2014/main" id="{CDB66D1B-535C-2619-44C6-8B8B79D32F5B}"/>
                </a:ext>
              </a:extLst>
            </p:cNvPr>
            <p:cNvCxnSpPr>
              <a:cxnSpLocks/>
            </p:cNvCxnSpPr>
            <p:nvPr/>
          </p:nvCxnSpPr>
          <p:spPr>
            <a:xfrm rot="10800000">
              <a:off x="1016351" y="11111640"/>
              <a:ext cx="1783411"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DB8FDFD-C5BC-A8A6-73DA-E4BB7D457F79}"/>
                </a:ext>
              </a:extLst>
            </p:cNvPr>
            <p:cNvCxnSpPr>
              <a:cxnSpLocks/>
            </p:cNvCxnSpPr>
            <p:nvPr/>
          </p:nvCxnSpPr>
          <p:spPr>
            <a:xfrm rot="10800000" flipH="1">
              <a:off x="1016350" y="9470384"/>
              <a:ext cx="0" cy="1633902"/>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7050AC7B-7B3D-4A00-DD77-58E43D624D3F}"/>
              </a:ext>
            </a:extLst>
          </p:cNvPr>
          <p:cNvSpPr/>
          <p:nvPr/>
        </p:nvSpPr>
        <p:spPr>
          <a:xfrm>
            <a:off x="2650445" y="6754605"/>
            <a:ext cx="583277" cy="2164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aphic 3">
            <a:extLst>
              <a:ext uri="{FF2B5EF4-FFF2-40B4-BE49-F238E27FC236}">
                <a16:creationId xmlns:a16="http://schemas.microsoft.com/office/drawing/2014/main" id="{B2CBDF19-16B6-A80D-F6A3-509E4641F319}"/>
              </a:ext>
            </a:extLst>
          </p:cNvPr>
          <p:cNvGrpSpPr/>
          <p:nvPr/>
        </p:nvGrpSpPr>
        <p:grpSpPr>
          <a:xfrm>
            <a:off x="2665138" y="6538180"/>
            <a:ext cx="568584" cy="574024"/>
            <a:chOff x="6582714" y="331356"/>
            <a:chExt cx="1146476" cy="1157445"/>
          </a:xfrm>
          <a:solidFill>
            <a:srgbClr val="404040"/>
          </a:solidFill>
        </p:grpSpPr>
        <p:sp>
          <p:nvSpPr>
            <p:cNvPr id="75" name="Freeform 74">
              <a:extLst>
                <a:ext uri="{FF2B5EF4-FFF2-40B4-BE49-F238E27FC236}">
                  <a16:creationId xmlns:a16="http://schemas.microsoft.com/office/drawing/2014/main" id="{A262A320-7CD4-C947-18EB-802B14710A63}"/>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EB7339"/>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2F3FE522-3A47-BFDA-BB91-643D2E50A6F3}"/>
                </a:ext>
              </a:extLst>
            </p:cNvPr>
            <p:cNvGrpSpPr/>
            <p:nvPr/>
          </p:nvGrpSpPr>
          <p:grpSpPr>
            <a:xfrm>
              <a:off x="6582714" y="331356"/>
              <a:ext cx="1146476" cy="1157445"/>
              <a:chOff x="6582714" y="331356"/>
              <a:chExt cx="1146476" cy="1157445"/>
            </a:xfrm>
            <a:grpFill/>
          </p:grpSpPr>
          <p:sp>
            <p:nvSpPr>
              <p:cNvPr id="77" name="Freeform 76">
                <a:extLst>
                  <a:ext uri="{FF2B5EF4-FFF2-40B4-BE49-F238E27FC236}">
                    <a16:creationId xmlns:a16="http://schemas.microsoft.com/office/drawing/2014/main" id="{8734C9ED-A70B-6470-7E6B-16022F576B46}"/>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grpFill/>
              <a:ln w="2742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B9BC23D-0E96-E727-1DC2-E23588A7B643}"/>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grpFill/>
              <a:ln w="274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37A5EC52-0F86-2471-56E8-BD4183765B5A}"/>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grpFill/>
              <a:ln w="274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0233E0A-BC9F-8A4D-FD1B-DFB4E6EE2589}"/>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grpFill/>
              <a:ln w="274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71B3623-714D-54F3-7B9E-C97E6A0E373F}"/>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grpFill/>
              <a:ln w="274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2B1B8EB4-A874-E184-7C01-53A19B94E248}"/>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4250F9F-C745-65D2-774B-7493E949A9AF}"/>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8DB35C7D-D274-91CE-D62C-D2C21EFB143A}"/>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grpFill/>
              <a:ln w="27426" cap="flat">
                <a:noFill/>
                <a:prstDash val="solid"/>
                <a:miter/>
              </a:ln>
            </p:spPr>
            <p:txBody>
              <a:bodyPr rtlCol="0" anchor="ctr"/>
              <a:lstStyle/>
              <a:p>
                <a:endParaRPr lang="en-US"/>
              </a:p>
            </p:txBody>
          </p:sp>
        </p:grpSp>
      </p:grpSp>
      <p:sp>
        <p:nvSpPr>
          <p:cNvPr id="112" name="Rectangle 111">
            <a:extLst>
              <a:ext uri="{FF2B5EF4-FFF2-40B4-BE49-F238E27FC236}">
                <a16:creationId xmlns:a16="http://schemas.microsoft.com/office/drawing/2014/main" id="{F6DE08F4-CB5A-6F86-B964-F11DC20BFB03}"/>
              </a:ext>
            </a:extLst>
          </p:cNvPr>
          <p:cNvSpPr/>
          <p:nvPr/>
        </p:nvSpPr>
        <p:spPr>
          <a:xfrm rot="5400000">
            <a:off x="6151272" y="8372961"/>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8FF649EC-9645-ACE4-A746-8FEEE97B34AA}"/>
              </a:ext>
            </a:extLst>
          </p:cNvPr>
          <p:cNvGrpSpPr>
            <a:grpSpLocks noChangeAspect="1"/>
          </p:cNvGrpSpPr>
          <p:nvPr/>
        </p:nvGrpSpPr>
        <p:grpSpPr>
          <a:xfrm>
            <a:off x="5972381" y="8436172"/>
            <a:ext cx="534337" cy="533754"/>
            <a:chOff x="7257599" y="768348"/>
            <a:chExt cx="868457" cy="867509"/>
          </a:xfrm>
          <a:solidFill>
            <a:srgbClr val="404040"/>
          </a:solidFill>
        </p:grpSpPr>
        <p:sp>
          <p:nvSpPr>
            <p:cNvPr id="114" name="Freeform 113">
              <a:extLst>
                <a:ext uri="{FF2B5EF4-FFF2-40B4-BE49-F238E27FC236}">
                  <a16:creationId xmlns:a16="http://schemas.microsoft.com/office/drawing/2014/main" id="{C1CB7EA5-5851-7BAC-0AFC-C73545FE78F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5" name="Graphic 2">
              <a:extLst>
                <a:ext uri="{FF2B5EF4-FFF2-40B4-BE49-F238E27FC236}">
                  <a16:creationId xmlns:a16="http://schemas.microsoft.com/office/drawing/2014/main" id="{974EFE33-3149-FA48-0354-FD7D1C3B96D2}"/>
                </a:ext>
              </a:extLst>
            </p:cNvPr>
            <p:cNvGrpSpPr/>
            <p:nvPr/>
          </p:nvGrpSpPr>
          <p:grpSpPr>
            <a:xfrm>
              <a:off x="7257599" y="768348"/>
              <a:ext cx="868457" cy="867509"/>
              <a:chOff x="7257599" y="768348"/>
              <a:chExt cx="868457" cy="867509"/>
            </a:xfrm>
            <a:grpFill/>
          </p:grpSpPr>
          <p:sp>
            <p:nvSpPr>
              <p:cNvPr id="116" name="Freeform 115">
                <a:extLst>
                  <a:ext uri="{FF2B5EF4-FFF2-40B4-BE49-F238E27FC236}">
                    <a16:creationId xmlns:a16="http://schemas.microsoft.com/office/drawing/2014/main" id="{BF024C67-7F3B-8B5E-ADFF-B2B3FF4F3540}"/>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D6961532-539A-E5DE-A1CF-FCCD28D5C7C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7B8AA211-23A6-EA4A-44AA-C3932739F9E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EB7B9025-462A-63F2-D939-A8AAB26715E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0" name="Freeform 119">
                <a:extLst>
                  <a:ext uri="{FF2B5EF4-FFF2-40B4-BE49-F238E27FC236}">
                    <a16:creationId xmlns:a16="http://schemas.microsoft.com/office/drawing/2014/main" id="{996E92BE-D9B4-4B5D-CC7C-65DAE886A65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25" name="Group 124">
            <a:extLst>
              <a:ext uri="{FF2B5EF4-FFF2-40B4-BE49-F238E27FC236}">
                <a16:creationId xmlns:a16="http://schemas.microsoft.com/office/drawing/2014/main" id="{53D43C95-AEC7-DCF6-FE96-B156146BADE3}"/>
              </a:ext>
            </a:extLst>
          </p:cNvPr>
          <p:cNvGrpSpPr/>
          <p:nvPr/>
        </p:nvGrpSpPr>
        <p:grpSpPr>
          <a:xfrm>
            <a:off x="1820202" y="8350391"/>
            <a:ext cx="637790" cy="619042"/>
            <a:chOff x="1154522" y="282747"/>
            <a:chExt cx="718363" cy="697247"/>
          </a:xfrm>
        </p:grpSpPr>
        <p:sp>
          <p:nvSpPr>
            <p:cNvPr id="126" name="Freeform 125">
              <a:extLst>
                <a:ext uri="{FF2B5EF4-FFF2-40B4-BE49-F238E27FC236}">
                  <a16:creationId xmlns:a16="http://schemas.microsoft.com/office/drawing/2014/main" id="{E0165EDD-71FA-DC47-14B9-2E06373A24C0}"/>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27" name="Text Placeholder 3">
              <a:extLst>
                <a:ext uri="{FF2B5EF4-FFF2-40B4-BE49-F238E27FC236}">
                  <a16:creationId xmlns:a16="http://schemas.microsoft.com/office/drawing/2014/main" id="{0ED0765A-E56B-603D-4BB2-0E1C66ED5BA9}"/>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02</a:t>
              </a:r>
              <a:endParaRPr lang="en-US" dirty="0">
                <a:solidFill>
                  <a:schemeClr val="bg1"/>
                </a:solidFill>
              </a:endParaRPr>
            </a:p>
          </p:txBody>
        </p:sp>
      </p:grpSp>
      <p:sp>
        <p:nvSpPr>
          <p:cNvPr id="128" name="Text Placeholder 3">
            <a:extLst>
              <a:ext uri="{FF2B5EF4-FFF2-40B4-BE49-F238E27FC236}">
                <a16:creationId xmlns:a16="http://schemas.microsoft.com/office/drawing/2014/main" id="{949BDB7A-61E7-27E8-C407-CEA874A5B5D1}"/>
              </a:ext>
            </a:extLst>
          </p:cNvPr>
          <p:cNvSpPr txBox="1">
            <a:spLocks/>
          </p:cNvSpPr>
          <p:nvPr/>
        </p:nvSpPr>
        <p:spPr>
          <a:xfrm>
            <a:off x="2546500" y="8533068"/>
            <a:ext cx="2629965"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en-US" b="1" kern="0" dirty="0">
                <a:solidFill>
                  <a:srgbClr val="404040"/>
                </a:solidFill>
              </a:rPr>
              <a:t>ToC can connect </a:t>
            </a:r>
            <a:r>
              <a:rPr lang="en-US" kern="0" dirty="0">
                <a:solidFill>
                  <a:srgbClr val="404040"/>
                </a:solidFill>
              </a:rPr>
              <a:t>diverse projects and programmes </a:t>
            </a:r>
            <a:r>
              <a:rPr lang="en-US" b="1" kern="0" dirty="0">
                <a:solidFill>
                  <a:srgbClr val="404040"/>
                </a:solidFill>
              </a:rPr>
              <a:t>and enhance linkages across Climate Change Adaptation (CCA) </a:t>
            </a:r>
            <a:r>
              <a:rPr lang="en-US" kern="0" dirty="0">
                <a:solidFill>
                  <a:srgbClr val="404040"/>
                </a:solidFill>
              </a:rPr>
              <a:t>sectors and scales. This is valuable given the multisector nature of adaptation and the growing array of adaptation investments being made to prevent biodiversity loss.</a:t>
            </a:r>
          </a:p>
        </p:txBody>
      </p:sp>
    </p:spTree>
    <p:extLst>
      <p:ext uri="{BB962C8B-B14F-4D97-AF65-F5344CB8AC3E}">
        <p14:creationId xmlns:p14="http://schemas.microsoft.com/office/powerpoint/2010/main" val="118693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5490</TotalTime>
  <Words>6536</Words>
  <Application>Microsoft Office PowerPoint</Application>
  <PresentationFormat>Custom</PresentationFormat>
  <Paragraphs>427</Paragraphs>
  <Slides>37</Slides>
  <Notes>16</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Orla Casey</cp:lastModifiedBy>
  <cp:revision>398</cp:revision>
  <dcterms:created xsi:type="dcterms:W3CDTF">2018-08-04T19:06:08Z</dcterms:created>
  <dcterms:modified xsi:type="dcterms:W3CDTF">2023-07-07T10:24:05Z</dcterms:modified>
</cp:coreProperties>
</file>